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tiff" ContentType="image/tiff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notesMasterIdLst>
    <p:notesMasterId r:id="rId14"/>
  </p:notesMasterIdLst>
  <p:sldIdLst>
    <p:sldId id="257" r:id="rId2"/>
    <p:sldId id="258" r:id="rId3"/>
    <p:sldId id="265" r:id="rId4"/>
    <p:sldId id="264" r:id="rId5"/>
    <p:sldId id="259" r:id="rId6"/>
    <p:sldId id="262" r:id="rId7"/>
    <p:sldId id="270" r:id="rId8"/>
    <p:sldId id="271" r:id="rId9"/>
    <p:sldId id="267" r:id="rId10"/>
    <p:sldId id="268" r:id="rId11"/>
    <p:sldId id="269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624"/>
    <p:restoredTop sz="94494"/>
  </p:normalViewPr>
  <p:slideViewPr>
    <p:cSldViewPr snapToGrid="0" snapToObjects="1">
      <p:cViewPr varScale="1">
        <p:scale>
          <a:sx n="87" d="100"/>
          <a:sy n="87" d="100"/>
        </p:scale>
        <p:origin x="-84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E7B1EC-08A3-1C47-B63F-BC73EBE841EE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80C590-A21C-004E-8017-65D21319BA04}">
      <dgm:prSet phldrT="[Text]" custT="1"/>
      <dgm:spPr/>
      <dgm:t>
        <a:bodyPr/>
        <a:lstStyle/>
        <a:p>
          <a:r>
            <a:rPr lang="en-US" sz="3200" dirty="0" smtClean="0"/>
            <a:t>Market Overview</a:t>
          </a:r>
        </a:p>
      </dgm:t>
    </dgm:pt>
    <dgm:pt modelId="{D1DE023C-2A45-DD40-B767-17F1A71891DE}" type="parTrans" cxnId="{DEB47086-8BF0-9346-B871-0E75CD65CAAB}">
      <dgm:prSet/>
      <dgm:spPr/>
      <dgm:t>
        <a:bodyPr/>
        <a:lstStyle/>
        <a:p>
          <a:endParaRPr lang="en-US"/>
        </a:p>
      </dgm:t>
    </dgm:pt>
    <dgm:pt modelId="{51D41DF4-DE8C-2645-ACFD-CC73F1B7A707}" type="sibTrans" cxnId="{DEB47086-8BF0-9346-B871-0E75CD65CAAB}">
      <dgm:prSet/>
      <dgm:spPr/>
      <dgm:t>
        <a:bodyPr/>
        <a:lstStyle/>
        <a:p>
          <a:endParaRPr lang="en-US"/>
        </a:p>
      </dgm:t>
    </dgm:pt>
    <dgm:pt modelId="{5032DDE7-3DDF-3A4A-B56C-EAF5E74FD381}">
      <dgm:prSet phldrT="[Text]"/>
      <dgm:spPr/>
      <dgm:t>
        <a:bodyPr/>
        <a:lstStyle/>
        <a:p>
          <a:r>
            <a:rPr lang="en-US" dirty="0" smtClean="0"/>
            <a:t> Fine dining restaurant </a:t>
          </a:r>
          <a:endParaRPr lang="en-US" dirty="0"/>
        </a:p>
      </dgm:t>
    </dgm:pt>
    <dgm:pt modelId="{3A9463A4-42F0-EA40-845D-072F789A0A4E}" type="parTrans" cxnId="{AF8DC018-6611-9346-BBA8-7042D1DB0A58}">
      <dgm:prSet/>
      <dgm:spPr/>
      <dgm:t>
        <a:bodyPr/>
        <a:lstStyle/>
        <a:p>
          <a:endParaRPr lang="en-US"/>
        </a:p>
      </dgm:t>
    </dgm:pt>
    <dgm:pt modelId="{82A62E19-32D5-E64F-8F9F-4B03C2F53B18}" type="sibTrans" cxnId="{AF8DC018-6611-9346-BBA8-7042D1DB0A58}">
      <dgm:prSet/>
      <dgm:spPr/>
      <dgm:t>
        <a:bodyPr/>
        <a:lstStyle/>
        <a:p>
          <a:endParaRPr lang="en-US"/>
        </a:p>
      </dgm:t>
    </dgm:pt>
    <dgm:pt modelId="{E514192D-5D09-714B-A05E-7C54F2CBF5EC}">
      <dgm:prSet phldrT="[Text]" custT="1"/>
      <dgm:spPr/>
      <dgm:t>
        <a:bodyPr/>
        <a:lstStyle/>
        <a:p>
          <a:r>
            <a:rPr lang="en-US" sz="3200" dirty="0" smtClean="0"/>
            <a:t>Market Segment</a:t>
          </a:r>
          <a:endParaRPr lang="en-US" sz="3200" dirty="0"/>
        </a:p>
      </dgm:t>
    </dgm:pt>
    <dgm:pt modelId="{203154E0-8D0C-D343-9B07-43B09A489454}" type="parTrans" cxnId="{CBE4D34B-0209-B149-96D6-29DB6AA34CC7}">
      <dgm:prSet/>
      <dgm:spPr/>
      <dgm:t>
        <a:bodyPr/>
        <a:lstStyle/>
        <a:p>
          <a:endParaRPr lang="en-US"/>
        </a:p>
      </dgm:t>
    </dgm:pt>
    <dgm:pt modelId="{9076AF00-6B63-2C47-B683-6D50641CCE48}" type="sibTrans" cxnId="{CBE4D34B-0209-B149-96D6-29DB6AA34CC7}">
      <dgm:prSet/>
      <dgm:spPr/>
      <dgm:t>
        <a:bodyPr/>
        <a:lstStyle/>
        <a:p>
          <a:endParaRPr lang="en-US"/>
        </a:p>
      </dgm:t>
    </dgm:pt>
    <dgm:pt modelId="{D12AF107-DCA7-B44A-AFDF-80472B627874}">
      <dgm:prSet phldrT="[Text]"/>
      <dgm:spPr/>
      <dgm:t>
        <a:bodyPr/>
        <a:lstStyle/>
        <a:p>
          <a:r>
            <a:rPr lang="en-US" dirty="0" smtClean="0"/>
            <a:t>Political</a:t>
          </a:r>
          <a:endParaRPr lang="en-US" dirty="0"/>
        </a:p>
      </dgm:t>
    </dgm:pt>
    <dgm:pt modelId="{5E22D1AE-E6FC-784F-8422-E36148C2B0E5}" type="parTrans" cxnId="{2BECDEE7-7688-E747-984C-ACA6BF3D26B4}">
      <dgm:prSet/>
      <dgm:spPr/>
      <dgm:t>
        <a:bodyPr/>
        <a:lstStyle/>
        <a:p>
          <a:endParaRPr lang="en-US"/>
        </a:p>
      </dgm:t>
    </dgm:pt>
    <dgm:pt modelId="{5D209F1E-723D-1A47-B6C4-58A01DC013EC}" type="sibTrans" cxnId="{2BECDEE7-7688-E747-984C-ACA6BF3D26B4}">
      <dgm:prSet/>
      <dgm:spPr/>
      <dgm:t>
        <a:bodyPr/>
        <a:lstStyle/>
        <a:p>
          <a:endParaRPr lang="en-US"/>
        </a:p>
      </dgm:t>
    </dgm:pt>
    <dgm:pt modelId="{511D03ED-BF34-0741-9B6F-874AB4226462}">
      <dgm:prSet phldrT="[Text]"/>
      <dgm:spPr/>
      <dgm:t>
        <a:bodyPr/>
        <a:lstStyle/>
        <a:p>
          <a:r>
            <a:rPr lang="en-US" dirty="0" smtClean="0"/>
            <a:t>Economical</a:t>
          </a:r>
          <a:endParaRPr lang="en-US" dirty="0"/>
        </a:p>
      </dgm:t>
    </dgm:pt>
    <dgm:pt modelId="{2F6F524F-EBE6-DC48-84A3-892B7FBC0C39}" type="parTrans" cxnId="{40872A75-69A6-B646-8863-B2B48B4CF3D5}">
      <dgm:prSet/>
      <dgm:spPr/>
      <dgm:t>
        <a:bodyPr/>
        <a:lstStyle/>
        <a:p>
          <a:endParaRPr lang="en-US"/>
        </a:p>
      </dgm:t>
    </dgm:pt>
    <dgm:pt modelId="{2C1EC593-DCB6-5545-8A8C-EFEE59A78889}" type="sibTrans" cxnId="{40872A75-69A6-B646-8863-B2B48B4CF3D5}">
      <dgm:prSet/>
      <dgm:spPr/>
      <dgm:t>
        <a:bodyPr/>
        <a:lstStyle/>
        <a:p>
          <a:endParaRPr lang="en-US"/>
        </a:p>
      </dgm:t>
    </dgm:pt>
    <dgm:pt modelId="{807F0434-81C5-E349-8521-140D90FE92BD}">
      <dgm:prSet phldrT="[Text]" custT="1"/>
      <dgm:spPr/>
      <dgm:t>
        <a:bodyPr/>
        <a:lstStyle/>
        <a:p>
          <a:r>
            <a:rPr lang="en-US" sz="3200" dirty="0" smtClean="0"/>
            <a:t>Target market  </a:t>
          </a:r>
          <a:endParaRPr lang="en-US" sz="3200" dirty="0"/>
        </a:p>
      </dgm:t>
    </dgm:pt>
    <dgm:pt modelId="{3D680A80-9C06-014C-A99E-77C05CAE1BA8}" type="parTrans" cxnId="{B4A62212-7D91-F747-BE33-049E4045C9AF}">
      <dgm:prSet/>
      <dgm:spPr/>
      <dgm:t>
        <a:bodyPr/>
        <a:lstStyle/>
        <a:p>
          <a:endParaRPr lang="en-US"/>
        </a:p>
      </dgm:t>
    </dgm:pt>
    <dgm:pt modelId="{267A0460-D90D-4143-BE8F-627DF179B720}" type="sibTrans" cxnId="{B4A62212-7D91-F747-BE33-049E4045C9AF}">
      <dgm:prSet/>
      <dgm:spPr/>
      <dgm:t>
        <a:bodyPr/>
        <a:lstStyle/>
        <a:p>
          <a:endParaRPr lang="en-US"/>
        </a:p>
      </dgm:t>
    </dgm:pt>
    <dgm:pt modelId="{7897018C-9152-FC46-9C5E-1D479C6EB0D8}">
      <dgm:prSet phldrT="[Text]"/>
      <dgm:spPr/>
      <dgm:t>
        <a:bodyPr/>
        <a:lstStyle/>
        <a:p>
          <a:r>
            <a:rPr lang="en-US" dirty="0" smtClean="0"/>
            <a:t>Diverse clientele ages 25-60</a:t>
          </a:r>
          <a:endParaRPr lang="en-US" dirty="0"/>
        </a:p>
      </dgm:t>
    </dgm:pt>
    <dgm:pt modelId="{ED08F2DE-6D5E-6945-B19E-858823F082A4}" type="parTrans" cxnId="{4037456C-5936-0940-8548-AAE5592DFEE6}">
      <dgm:prSet/>
      <dgm:spPr/>
      <dgm:t>
        <a:bodyPr/>
        <a:lstStyle/>
        <a:p>
          <a:endParaRPr lang="en-US"/>
        </a:p>
      </dgm:t>
    </dgm:pt>
    <dgm:pt modelId="{7807554A-8942-A94F-9375-7B8ADE2AFE39}" type="sibTrans" cxnId="{4037456C-5936-0940-8548-AAE5592DFEE6}">
      <dgm:prSet/>
      <dgm:spPr/>
      <dgm:t>
        <a:bodyPr/>
        <a:lstStyle/>
        <a:p>
          <a:endParaRPr lang="en-US"/>
        </a:p>
      </dgm:t>
    </dgm:pt>
    <dgm:pt modelId="{0C59AFDA-06FE-DA4A-B748-08637F16604D}">
      <dgm:prSet phldrT="[Text]"/>
      <dgm:spPr/>
      <dgm:t>
        <a:bodyPr/>
        <a:lstStyle/>
        <a:p>
          <a:endParaRPr lang="en-US" dirty="0"/>
        </a:p>
      </dgm:t>
    </dgm:pt>
    <dgm:pt modelId="{F19A118D-EF0B-1340-A26B-1AB5FF7DEDA6}" type="sibTrans" cxnId="{FE71DE5C-FE5E-644E-BCE8-0486EC457123}">
      <dgm:prSet/>
      <dgm:spPr/>
      <dgm:t>
        <a:bodyPr/>
        <a:lstStyle/>
        <a:p>
          <a:endParaRPr lang="en-US"/>
        </a:p>
      </dgm:t>
    </dgm:pt>
    <dgm:pt modelId="{AC64000B-789A-214D-A558-0B8BFA81DA52}" type="parTrans" cxnId="{FE71DE5C-FE5E-644E-BCE8-0486EC457123}">
      <dgm:prSet/>
      <dgm:spPr/>
      <dgm:t>
        <a:bodyPr/>
        <a:lstStyle/>
        <a:p>
          <a:endParaRPr lang="en-US"/>
        </a:p>
      </dgm:t>
    </dgm:pt>
    <dgm:pt modelId="{AEBC777C-ABAF-8E4E-A593-BCB4B66E77AD}">
      <dgm:prSet phldrT="[Text]"/>
      <dgm:spPr/>
      <dgm:t>
        <a:bodyPr/>
        <a:lstStyle/>
        <a:p>
          <a:r>
            <a:rPr lang="en-US" dirty="0" smtClean="0"/>
            <a:t>Located in long branch, new jersey</a:t>
          </a:r>
          <a:endParaRPr lang="en-US" dirty="0"/>
        </a:p>
      </dgm:t>
    </dgm:pt>
    <dgm:pt modelId="{FD7C714B-ED7A-DB45-951D-8B10B6E10493}" type="parTrans" cxnId="{977D95B0-7DB5-FE41-95F7-94E1D1035E51}">
      <dgm:prSet/>
      <dgm:spPr/>
      <dgm:t>
        <a:bodyPr/>
        <a:lstStyle/>
        <a:p>
          <a:endParaRPr lang="en-US"/>
        </a:p>
      </dgm:t>
    </dgm:pt>
    <dgm:pt modelId="{558E08EF-37AB-A048-B57D-EA7629695B91}" type="sibTrans" cxnId="{977D95B0-7DB5-FE41-95F7-94E1D1035E51}">
      <dgm:prSet/>
      <dgm:spPr/>
      <dgm:t>
        <a:bodyPr/>
        <a:lstStyle/>
        <a:p>
          <a:endParaRPr lang="en-US"/>
        </a:p>
      </dgm:t>
    </dgm:pt>
    <dgm:pt modelId="{FAAC3661-CBA9-C148-B190-A56972EF0C16}">
      <dgm:prSet phldrT="[Text]"/>
      <dgm:spPr/>
      <dgm:t>
        <a:bodyPr/>
        <a:lstStyle/>
        <a:p>
          <a:r>
            <a:rPr lang="en-US" dirty="0" smtClean="0"/>
            <a:t>Cozy dining and elegant</a:t>
          </a:r>
          <a:endParaRPr lang="en-US" dirty="0"/>
        </a:p>
      </dgm:t>
    </dgm:pt>
    <dgm:pt modelId="{0E148D79-A294-A04F-91BD-1606CBD4A9AA}" type="parTrans" cxnId="{AE13366D-469B-3741-BEF8-0791ED40F342}">
      <dgm:prSet/>
      <dgm:spPr/>
      <dgm:t>
        <a:bodyPr/>
        <a:lstStyle/>
        <a:p>
          <a:endParaRPr lang="en-US"/>
        </a:p>
      </dgm:t>
    </dgm:pt>
    <dgm:pt modelId="{443D90AE-95BC-084E-8AA5-8AF1C72B7659}" type="sibTrans" cxnId="{AE13366D-469B-3741-BEF8-0791ED40F342}">
      <dgm:prSet/>
      <dgm:spPr/>
      <dgm:t>
        <a:bodyPr/>
        <a:lstStyle/>
        <a:p>
          <a:endParaRPr lang="en-US"/>
        </a:p>
      </dgm:t>
    </dgm:pt>
    <dgm:pt modelId="{EBB9A0AB-A93C-7747-8B15-0B4883549E1F}">
      <dgm:prSet phldrT="[Text]"/>
      <dgm:spPr/>
      <dgm:t>
        <a:bodyPr/>
        <a:lstStyle/>
        <a:p>
          <a:r>
            <a:rPr lang="en-US" dirty="0" smtClean="0"/>
            <a:t>Menu variety</a:t>
          </a:r>
          <a:endParaRPr lang="en-US" dirty="0"/>
        </a:p>
      </dgm:t>
    </dgm:pt>
    <dgm:pt modelId="{17DBE6AF-9F9E-4A40-BB79-CEF81F2F56B3}" type="parTrans" cxnId="{F2F25B0F-1741-A84B-9E9E-99944FF3D468}">
      <dgm:prSet/>
      <dgm:spPr/>
      <dgm:t>
        <a:bodyPr/>
        <a:lstStyle/>
        <a:p>
          <a:endParaRPr lang="en-US"/>
        </a:p>
      </dgm:t>
    </dgm:pt>
    <dgm:pt modelId="{DF9956C2-B5E9-F040-9CE7-3454FF40A1EA}" type="sibTrans" cxnId="{F2F25B0F-1741-A84B-9E9E-99944FF3D468}">
      <dgm:prSet/>
      <dgm:spPr/>
      <dgm:t>
        <a:bodyPr/>
        <a:lstStyle/>
        <a:p>
          <a:endParaRPr lang="en-US"/>
        </a:p>
      </dgm:t>
    </dgm:pt>
    <dgm:pt modelId="{EA0C2B9B-89E8-D345-9FF2-06D4725D88A7}">
      <dgm:prSet phldrT="[Text]"/>
      <dgm:spPr/>
      <dgm:t>
        <a:bodyPr/>
        <a:lstStyle/>
        <a:p>
          <a:r>
            <a:rPr lang="en-US" dirty="0" smtClean="0"/>
            <a:t>Social</a:t>
          </a:r>
          <a:endParaRPr lang="en-US" dirty="0"/>
        </a:p>
      </dgm:t>
    </dgm:pt>
    <dgm:pt modelId="{FF1B0E8F-F97D-6649-821A-441900AD605A}" type="parTrans" cxnId="{CF1B2E67-08CF-D643-9D90-92F588F4B0C3}">
      <dgm:prSet/>
      <dgm:spPr/>
      <dgm:t>
        <a:bodyPr/>
        <a:lstStyle/>
        <a:p>
          <a:endParaRPr lang="en-US"/>
        </a:p>
      </dgm:t>
    </dgm:pt>
    <dgm:pt modelId="{DDA7949E-D065-2741-A493-A00673DC403B}" type="sibTrans" cxnId="{CF1B2E67-08CF-D643-9D90-92F588F4B0C3}">
      <dgm:prSet/>
      <dgm:spPr/>
      <dgm:t>
        <a:bodyPr/>
        <a:lstStyle/>
        <a:p>
          <a:endParaRPr lang="en-US"/>
        </a:p>
      </dgm:t>
    </dgm:pt>
    <dgm:pt modelId="{B3F19692-338B-3142-8BCA-70371A093AC1}">
      <dgm:prSet phldrT="[Text]"/>
      <dgm:spPr/>
      <dgm:t>
        <a:bodyPr/>
        <a:lstStyle/>
        <a:p>
          <a:r>
            <a:rPr lang="en-US" dirty="0" smtClean="0"/>
            <a:t>Technological </a:t>
          </a:r>
          <a:endParaRPr lang="en-US" dirty="0"/>
        </a:p>
      </dgm:t>
    </dgm:pt>
    <dgm:pt modelId="{7C07C21D-982C-8048-A3F5-6826266DA31F}" type="parTrans" cxnId="{0F540FAE-DFA8-D849-98D4-B283AA2AC950}">
      <dgm:prSet/>
      <dgm:spPr/>
      <dgm:t>
        <a:bodyPr/>
        <a:lstStyle/>
        <a:p>
          <a:endParaRPr lang="en-US"/>
        </a:p>
      </dgm:t>
    </dgm:pt>
    <dgm:pt modelId="{7AF9AC01-A22F-494F-9768-0712B1CE077E}" type="sibTrans" cxnId="{0F540FAE-DFA8-D849-98D4-B283AA2AC950}">
      <dgm:prSet/>
      <dgm:spPr/>
      <dgm:t>
        <a:bodyPr/>
        <a:lstStyle/>
        <a:p>
          <a:endParaRPr lang="en-US"/>
        </a:p>
      </dgm:t>
    </dgm:pt>
    <dgm:pt modelId="{84064502-67B7-FC49-A151-5FA5B2C98614}">
      <dgm:prSet phldrT="[Text]"/>
      <dgm:spPr/>
      <dgm:t>
        <a:bodyPr/>
        <a:lstStyle/>
        <a:p>
          <a:r>
            <a:rPr lang="en-US" dirty="0" smtClean="0"/>
            <a:t>The business man</a:t>
          </a:r>
          <a:endParaRPr lang="en-US" dirty="0"/>
        </a:p>
      </dgm:t>
    </dgm:pt>
    <dgm:pt modelId="{1DC69575-0938-FF4F-B3D2-DF3E468AB223}" type="parTrans" cxnId="{0AD96946-19C1-2049-8A58-168346B9B532}">
      <dgm:prSet/>
      <dgm:spPr/>
      <dgm:t>
        <a:bodyPr/>
        <a:lstStyle/>
        <a:p>
          <a:endParaRPr lang="en-US"/>
        </a:p>
      </dgm:t>
    </dgm:pt>
    <dgm:pt modelId="{3017593B-9676-A94C-8508-2FEB63AE5EB0}" type="sibTrans" cxnId="{0AD96946-19C1-2049-8A58-168346B9B532}">
      <dgm:prSet/>
      <dgm:spPr/>
      <dgm:t>
        <a:bodyPr/>
        <a:lstStyle/>
        <a:p>
          <a:endParaRPr lang="en-US"/>
        </a:p>
      </dgm:t>
    </dgm:pt>
    <dgm:pt modelId="{B4EDEF79-80D5-D043-9206-97DD275625C1}">
      <dgm:prSet phldrT="[Text]"/>
      <dgm:spPr/>
      <dgm:t>
        <a:bodyPr/>
        <a:lstStyle/>
        <a:p>
          <a:r>
            <a:rPr lang="en-US" dirty="0" smtClean="0"/>
            <a:t>Happy couples</a:t>
          </a:r>
          <a:endParaRPr lang="en-US" dirty="0"/>
        </a:p>
      </dgm:t>
    </dgm:pt>
    <dgm:pt modelId="{1824CF57-BE79-FB43-A997-0D327B66BB55}" type="parTrans" cxnId="{499D3818-981C-D246-B621-8FBE48A4F5C9}">
      <dgm:prSet/>
      <dgm:spPr/>
      <dgm:t>
        <a:bodyPr/>
        <a:lstStyle/>
        <a:p>
          <a:endParaRPr lang="en-US"/>
        </a:p>
      </dgm:t>
    </dgm:pt>
    <dgm:pt modelId="{890B0123-099B-D047-A2C2-6928981E3B96}" type="sibTrans" cxnId="{499D3818-981C-D246-B621-8FBE48A4F5C9}">
      <dgm:prSet/>
      <dgm:spPr/>
      <dgm:t>
        <a:bodyPr/>
        <a:lstStyle/>
        <a:p>
          <a:endParaRPr lang="en-US"/>
        </a:p>
      </dgm:t>
    </dgm:pt>
    <dgm:pt modelId="{DB70DB6A-8A3B-184C-940B-889B40F0FA21}">
      <dgm:prSet phldrT="[Text]"/>
      <dgm:spPr/>
      <dgm:t>
        <a:bodyPr/>
        <a:lstStyle/>
        <a:p>
          <a:r>
            <a:rPr lang="en-US" dirty="0" smtClean="0"/>
            <a:t>The family </a:t>
          </a:r>
          <a:endParaRPr lang="en-US" dirty="0"/>
        </a:p>
      </dgm:t>
    </dgm:pt>
    <dgm:pt modelId="{068B61A3-5BF2-8D42-9F7B-E959AF2CD0FD}" type="parTrans" cxnId="{20621708-E13E-5341-9537-1B2C2DCF1542}">
      <dgm:prSet/>
      <dgm:spPr/>
      <dgm:t>
        <a:bodyPr/>
        <a:lstStyle/>
        <a:p>
          <a:endParaRPr lang="en-US"/>
        </a:p>
      </dgm:t>
    </dgm:pt>
    <dgm:pt modelId="{94C08F10-786C-814B-B974-7E9AC8487DC1}" type="sibTrans" cxnId="{20621708-E13E-5341-9537-1B2C2DCF1542}">
      <dgm:prSet/>
      <dgm:spPr/>
      <dgm:t>
        <a:bodyPr/>
        <a:lstStyle/>
        <a:p>
          <a:endParaRPr lang="en-US"/>
        </a:p>
      </dgm:t>
    </dgm:pt>
    <dgm:pt modelId="{889EAF10-11E9-0E42-978D-90C935ADD31C}">
      <dgm:prSet phldrT="[Text]"/>
      <dgm:spPr/>
      <dgm:t>
        <a:bodyPr/>
        <a:lstStyle/>
        <a:p>
          <a:r>
            <a:rPr lang="en-US" dirty="0" smtClean="0"/>
            <a:t>High-ends singles</a:t>
          </a:r>
          <a:endParaRPr lang="en-US" dirty="0"/>
        </a:p>
      </dgm:t>
    </dgm:pt>
    <dgm:pt modelId="{8C713A21-5E0E-EF42-9935-D614692A2611}" type="parTrans" cxnId="{125295E6-865C-4248-A43A-A3B71900196F}">
      <dgm:prSet/>
      <dgm:spPr/>
      <dgm:t>
        <a:bodyPr/>
        <a:lstStyle/>
        <a:p>
          <a:endParaRPr lang="en-US"/>
        </a:p>
      </dgm:t>
    </dgm:pt>
    <dgm:pt modelId="{41A3D89D-5712-DF4E-937B-AE1D5D0156A3}" type="sibTrans" cxnId="{125295E6-865C-4248-A43A-A3B71900196F}">
      <dgm:prSet/>
      <dgm:spPr/>
      <dgm:t>
        <a:bodyPr/>
        <a:lstStyle/>
        <a:p>
          <a:endParaRPr lang="en-US"/>
        </a:p>
      </dgm:t>
    </dgm:pt>
    <dgm:pt modelId="{92CF1FB0-3C06-D944-891E-E46EA8664B32}">
      <dgm:prSet phldrT="[Text]"/>
      <dgm:spPr/>
      <dgm:t>
        <a:bodyPr/>
        <a:lstStyle/>
        <a:p>
          <a:r>
            <a:rPr lang="en-US" dirty="0" smtClean="0"/>
            <a:t>Tourists </a:t>
          </a:r>
          <a:endParaRPr lang="en-US" dirty="0"/>
        </a:p>
      </dgm:t>
    </dgm:pt>
    <dgm:pt modelId="{5722F182-C1C6-914F-9B04-CCAD12713F2A}" type="parTrans" cxnId="{45BAEA42-9F15-ED4D-8A37-D264A3724599}">
      <dgm:prSet/>
      <dgm:spPr/>
      <dgm:t>
        <a:bodyPr/>
        <a:lstStyle/>
        <a:p>
          <a:endParaRPr lang="en-US"/>
        </a:p>
      </dgm:t>
    </dgm:pt>
    <dgm:pt modelId="{F121710C-F159-444D-B01D-C0B8B8BBE23F}" type="sibTrans" cxnId="{45BAEA42-9F15-ED4D-8A37-D264A3724599}">
      <dgm:prSet/>
      <dgm:spPr/>
      <dgm:t>
        <a:bodyPr/>
        <a:lstStyle/>
        <a:p>
          <a:endParaRPr lang="en-US"/>
        </a:p>
      </dgm:t>
    </dgm:pt>
    <dgm:pt modelId="{91014DBF-D552-412A-B498-A8755480AABA}">
      <dgm:prSet phldrT="[Text]"/>
      <dgm:spPr/>
      <dgm:t>
        <a:bodyPr/>
        <a:lstStyle/>
        <a:p>
          <a:r>
            <a:rPr lang="en-US" dirty="0" smtClean="0"/>
            <a:t>60 seat fine Dining, 20 Seat Lounge</a:t>
          </a:r>
          <a:endParaRPr lang="en-US" dirty="0"/>
        </a:p>
      </dgm:t>
    </dgm:pt>
    <dgm:pt modelId="{D84102C0-DBE0-48A1-91C4-14A04A6967F3}" type="parTrans" cxnId="{30574F6A-2B0C-4949-A253-EECAD44AB148}">
      <dgm:prSet/>
      <dgm:spPr/>
      <dgm:t>
        <a:bodyPr/>
        <a:lstStyle/>
        <a:p>
          <a:endParaRPr lang="en-US"/>
        </a:p>
      </dgm:t>
    </dgm:pt>
    <dgm:pt modelId="{CFDAC462-F7ED-427D-863C-6370233134F4}" type="sibTrans" cxnId="{30574F6A-2B0C-4949-A253-EECAD44AB148}">
      <dgm:prSet/>
      <dgm:spPr/>
      <dgm:t>
        <a:bodyPr/>
        <a:lstStyle/>
        <a:p>
          <a:endParaRPr lang="en-US"/>
        </a:p>
      </dgm:t>
    </dgm:pt>
    <dgm:pt modelId="{2025CA6F-74FB-4848-93DF-2BB4CD75481A}">
      <dgm:prSet phldrT="[Text]"/>
      <dgm:spPr/>
      <dgm:t>
        <a:bodyPr/>
        <a:lstStyle/>
        <a:p>
          <a:r>
            <a:rPr lang="en-US" dirty="0" smtClean="0"/>
            <a:t>New American-Swedish with Asian Influence</a:t>
          </a:r>
          <a:endParaRPr lang="en-US" dirty="0"/>
        </a:p>
      </dgm:t>
    </dgm:pt>
    <dgm:pt modelId="{248784E4-0524-4DC1-B684-91477F85FC31}" type="parTrans" cxnId="{E74754F3-8D0F-4ECA-8D9E-FFF3D10345F4}">
      <dgm:prSet/>
      <dgm:spPr/>
      <dgm:t>
        <a:bodyPr/>
        <a:lstStyle/>
        <a:p>
          <a:endParaRPr lang="en-US"/>
        </a:p>
      </dgm:t>
    </dgm:pt>
    <dgm:pt modelId="{D397448E-F8D1-488D-87A0-0C2EA89FAA0B}" type="sibTrans" cxnId="{E74754F3-8D0F-4ECA-8D9E-FFF3D10345F4}">
      <dgm:prSet/>
      <dgm:spPr/>
      <dgm:t>
        <a:bodyPr/>
        <a:lstStyle/>
        <a:p>
          <a:endParaRPr lang="en-US"/>
        </a:p>
      </dgm:t>
    </dgm:pt>
    <dgm:pt modelId="{70743B5D-7A6F-4148-B3D4-0C2DF15562AE}" type="pres">
      <dgm:prSet presAssocID="{DFE7B1EC-08A3-1C47-B63F-BC73EBE841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A84DF1-27DA-F043-BFF0-F67461E21F97}" type="pres">
      <dgm:prSet presAssocID="{DFE7B1EC-08A3-1C47-B63F-BC73EBE841EE}" presName="tSp" presStyleCnt="0"/>
      <dgm:spPr/>
    </dgm:pt>
    <dgm:pt modelId="{7C0ACDE8-3C9C-5C43-9CE5-A94D150FDD2C}" type="pres">
      <dgm:prSet presAssocID="{DFE7B1EC-08A3-1C47-B63F-BC73EBE841EE}" presName="bSp" presStyleCnt="0"/>
      <dgm:spPr/>
    </dgm:pt>
    <dgm:pt modelId="{2652F0B7-EF73-B543-A8F5-E1A8E12F2B21}" type="pres">
      <dgm:prSet presAssocID="{DFE7B1EC-08A3-1C47-B63F-BC73EBE841EE}" presName="process" presStyleCnt="0"/>
      <dgm:spPr/>
    </dgm:pt>
    <dgm:pt modelId="{910BD053-6BEF-9A47-969F-64DBEEFE5D85}" type="pres">
      <dgm:prSet presAssocID="{3280C590-A21C-004E-8017-65D21319BA04}" presName="composite1" presStyleCnt="0"/>
      <dgm:spPr/>
    </dgm:pt>
    <dgm:pt modelId="{009424DF-90A8-E04E-8576-BF11BDAF33BF}" type="pres">
      <dgm:prSet presAssocID="{3280C590-A21C-004E-8017-65D21319BA04}" presName="dummyNode1" presStyleLbl="node1" presStyleIdx="0" presStyleCnt="3"/>
      <dgm:spPr/>
    </dgm:pt>
    <dgm:pt modelId="{A1ADC9C3-0337-0049-8519-96C30EAD3154}" type="pres">
      <dgm:prSet presAssocID="{3280C590-A21C-004E-8017-65D21319BA04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1751C-C6A1-FB46-9666-7CB154EF0004}" type="pres">
      <dgm:prSet presAssocID="{3280C590-A21C-004E-8017-65D21319BA0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1E51B6-1A10-6048-A97C-13C631A0F32F}" type="pres">
      <dgm:prSet presAssocID="{3280C590-A21C-004E-8017-65D21319BA0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AEA20-1E6B-1E43-A8A3-F68B431F6896}" type="pres">
      <dgm:prSet presAssocID="{3280C590-A21C-004E-8017-65D21319BA04}" presName="connSite1" presStyleCnt="0"/>
      <dgm:spPr/>
    </dgm:pt>
    <dgm:pt modelId="{29F0720B-000F-AE4A-8038-EE3AF8EEEEBB}" type="pres">
      <dgm:prSet presAssocID="{51D41DF4-DE8C-2645-ACFD-CC73F1B7A707}" presName="Name9" presStyleLbl="sibTrans2D1" presStyleIdx="0" presStyleCnt="2"/>
      <dgm:spPr/>
      <dgm:t>
        <a:bodyPr/>
        <a:lstStyle/>
        <a:p>
          <a:endParaRPr lang="en-US"/>
        </a:p>
      </dgm:t>
    </dgm:pt>
    <dgm:pt modelId="{A78D5D8C-201E-8843-8CDF-50B83617325F}" type="pres">
      <dgm:prSet presAssocID="{E514192D-5D09-714B-A05E-7C54F2CBF5EC}" presName="composite2" presStyleCnt="0"/>
      <dgm:spPr/>
    </dgm:pt>
    <dgm:pt modelId="{C0EB2058-585B-4F4B-B8A2-317A30BBE4DA}" type="pres">
      <dgm:prSet presAssocID="{E514192D-5D09-714B-A05E-7C54F2CBF5EC}" presName="dummyNode2" presStyleLbl="node1" presStyleIdx="0" presStyleCnt="3"/>
      <dgm:spPr/>
    </dgm:pt>
    <dgm:pt modelId="{6FCCADBD-CB09-564A-AF3A-6C6DA20601AC}" type="pres">
      <dgm:prSet presAssocID="{E514192D-5D09-714B-A05E-7C54F2CBF5E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8F62C-DA51-344C-8FA1-2D3FB324D52C}" type="pres">
      <dgm:prSet presAssocID="{E514192D-5D09-714B-A05E-7C54F2CBF5E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D8E7E-111B-6440-B0A6-DBC14AFC7D54}" type="pres">
      <dgm:prSet presAssocID="{E514192D-5D09-714B-A05E-7C54F2CBF5E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5C118A-081B-2C4C-8E1E-A6F7879B2D0F}" type="pres">
      <dgm:prSet presAssocID="{E514192D-5D09-714B-A05E-7C54F2CBF5EC}" presName="connSite2" presStyleCnt="0"/>
      <dgm:spPr/>
    </dgm:pt>
    <dgm:pt modelId="{763D6F73-F306-3344-8826-9A3857794259}" type="pres">
      <dgm:prSet presAssocID="{9076AF00-6B63-2C47-B683-6D50641CCE48}" presName="Name18" presStyleLbl="sibTrans2D1" presStyleIdx="1" presStyleCnt="2"/>
      <dgm:spPr/>
      <dgm:t>
        <a:bodyPr/>
        <a:lstStyle/>
        <a:p>
          <a:endParaRPr lang="en-US"/>
        </a:p>
      </dgm:t>
    </dgm:pt>
    <dgm:pt modelId="{B69717F1-1A66-CB41-9715-9AE9595C0DC6}" type="pres">
      <dgm:prSet presAssocID="{807F0434-81C5-E349-8521-140D90FE92BD}" presName="composite1" presStyleCnt="0"/>
      <dgm:spPr/>
    </dgm:pt>
    <dgm:pt modelId="{6C669E97-525A-B54F-BC5C-45D29AC82CD0}" type="pres">
      <dgm:prSet presAssocID="{807F0434-81C5-E349-8521-140D90FE92BD}" presName="dummyNode1" presStyleLbl="node1" presStyleIdx="1" presStyleCnt="3"/>
      <dgm:spPr/>
    </dgm:pt>
    <dgm:pt modelId="{D63F5C8F-997D-784D-8268-1F52C4E55C70}" type="pres">
      <dgm:prSet presAssocID="{807F0434-81C5-E349-8521-140D90FE92BD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A401EA-A8A9-A44E-B995-2EDC4E77EDF1}" type="pres">
      <dgm:prSet presAssocID="{807F0434-81C5-E349-8521-140D90FE92BD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BD68C2-FA91-AF40-A857-7F6DAFABDF22}" type="pres">
      <dgm:prSet presAssocID="{807F0434-81C5-E349-8521-140D90FE92BD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7F21A2-938C-524E-BA4E-BC82F6E06387}" type="pres">
      <dgm:prSet presAssocID="{807F0434-81C5-E349-8521-140D90FE92BD}" presName="connSite1" presStyleCnt="0"/>
      <dgm:spPr/>
    </dgm:pt>
  </dgm:ptLst>
  <dgm:cxnLst>
    <dgm:cxn modelId="{9062708B-4848-4506-BC17-D06C931D771D}" type="presOf" srcId="{2025CA6F-74FB-4848-93DF-2BB4CD75481A}" destId="{A1ADC9C3-0337-0049-8519-96C30EAD3154}" srcOrd="0" destOrd="3" presId="urn:microsoft.com/office/officeart/2005/8/layout/hProcess4"/>
    <dgm:cxn modelId="{4A9E137A-5FF4-694E-BBC3-073A01E770FC}" type="presOf" srcId="{5032DDE7-3DDF-3A4A-B56C-EAF5E74FD381}" destId="{A1ADC9C3-0337-0049-8519-96C30EAD3154}" srcOrd="0" destOrd="0" presId="urn:microsoft.com/office/officeart/2005/8/layout/hProcess4"/>
    <dgm:cxn modelId="{0F540FAE-DFA8-D849-98D4-B283AA2AC950}" srcId="{E514192D-5D09-714B-A05E-7C54F2CBF5EC}" destId="{B3F19692-338B-3142-8BCA-70371A093AC1}" srcOrd="3" destOrd="0" parTransId="{7C07C21D-982C-8048-A3F5-6826266DA31F}" sibTransId="{7AF9AC01-A22F-494F-9768-0712B1CE077E}"/>
    <dgm:cxn modelId="{F2F25B0F-1741-A84B-9E9E-99944FF3D468}" srcId="{3280C590-A21C-004E-8017-65D21319BA04}" destId="{EBB9A0AB-A93C-7747-8B15-0B4883549E1F}" srcOrd="5" destOrd="0" parTransId="{17DBE6AF-9F9E-4A40-BB79-CEF81F2F56B3}" sibTransId="{DF9956C2-B5E9-F040-9CE7-3454FF40A1EA}"/>
    <dgm:cxn modelId="{6DF1AFED-5733-7048-9A05-DF034CFAF454}" type="presOf" srcId="{511D03ED-BF34-0741-9B6F-874AB4226462}" destId="{6FCCADBD-CB09-564A-AF3A-6C6DA20601AC}" srcOrd="0" destOrd="1" presId="urn:microsoft.com/office/officeart/2005/8/layout/hProcess4"/>
    <dgm:cxn modelId="{B4A62212-7D91-F747-BE33-049E4045C9AF}" srcId="{DFE7B1EC-08A3-1C47-B63F-BC73EBE841EE}" destId="{807F0434-81C5-E349-8521-140D90FE92BD}" srcOrd="2" destOrd="0" parTransId="{3D680A80-9C06-014C-A99E-77C05CAE1BA8}" sibTransId="{267A0460-D90D-4143-BE8F-627DF179B720}"/>
    <dgm:cxn modelId="{E314DAC3-0156-CC45-B09A-A5577F596A51}" type="presOf" srcId="{B3F19692-338B-3142-8BCA-70371A093AC1}" destId="{F238F62C-DA51-344C-8FA1-2D3FB324D52C}" srcOrd="1" destOrd="3" presId="urn:microsoft.com/office/officeart/2005/8/layout/hProcess4"/>
    <dgm:cxn modelId="{A217A63B-F6A1-BC40-BC09-0D3F5E322212}" type="presOf" srcId="{B3F19692-338B-3142-8BCA-70371A093AC1}" destId="{6FCCADBD-CB09-564A-AF3A-6C6DA20601AC}" srcOrd="0" destOrd="3" presId="urn:microsoft.com/office/officeart/2005/8/layout/hProcess4"/>
    <dgm:cxn modelId="{CF1B2E67-08CF-D643-9D90-92F588F4B0C3}" srcId="{E514192D-5D09-714B-A05E-7C54F2CBF5EC}" destId="{EA0C2B9B-89E8-D345-9FF2-06D4725D88A7}" srcOrd="2" destOrd="0" parTransId="{FF1B0E8F-F97D-6649-821A-441900AD605A}" sibTransId="{DDA7949E-D065-2741-A493-A00673DC403B}"/>
    <dgm:cxn modelId="{9162B4D6-758E-D34D-A7FE-425508BC5F4D}" type="presOf" srcId="{889EAF10-11E9-0E42-978D-90C935ADD31C}" destId="{26A401EA-A8A9-A44E-B995-2EDC4E77EDF1}" srcOrd="1" destOrd="4" presId="urn:microsoft.com/office/officeart/2005/8/layout/hProcess4"/>
    <dgm:cxn modelId="{2BECDEE7-7688-E747-984C-ACA6BF3D26B4}" srcId="{E514192D-5D09-714B-A05E-7C54F2CBF5EC}" destId="{D12AF107-DCA7-B44A-AFDF-80472B627874}" srcOrd="0" destOrd="0" parTransId="{5E22D1AE-E6FC-784F-8422-E36148C2B0E5}" sibTransId="{5D209F1E-723D-1A47-B6C4-58A01DC013EC}"/>
    <dgm:cxn modelId="{9DEB53A8-5351-0E4D-AA99-15A89BD6A74C}" type="presOf" srcId="{7897018C-9152-FC46-9C5E-1D479C6EB0D8}" destId="{D63F5C8F-997D-784D-8268-1F52C4E55C70}" srcOrd="0" destOrd="0" presId="urn:microsoft.com/office/officeart/2005/8/layout/hProcess4"/>
    <dgm:cxn modelId="{40872A75-69A6-B646-8863-B2B48B4CF3D5}" srcId="{E514192D-5D09-714B-A05E-7C54F2CBF5EC}" destId="{511D03ED-BF34-0741-9B6F-874AB4226462}" srcOrd="1" destOrd="0" parTransId="{2F6F524F-EBE6-DC48-84A3-892B7FBC0C39}" sibTransId="{2C1EC593-DCB6-5545-8A8C-EFEE59A78889}"/>
    <dgm:cxn modelId="{6DACD969-EB45-D946-9147-14B4BF8FF9B0}" type="presOf" srcId="{D12AF107-DCA7-B44A-AFDF-80472B627874}" destId="{F238F62C-DA51-344C-8FA1-2D3FB324D52C}" srcOrd="1" destOrd="0" presId="urn:microsoft.com/office/officeart/2005/8/layout/hProcess4"/>
    <dgm:cxn modelId="{013BFA82-8420-4347-8299-3C70C00B44A6}" type="presOf" srcId="{92CF1FB0-3C06-D944-891E-E46EA8664B32}" destId="{26A401EA-A8A9-A44E-B995-2EDC4E77EDF1}" srcOrd="1" destOrd="5" presId="urn:microsoft.com/office/officeart/2005/8/layout/hProcess4"/>
    <dgm:cxn modelId="{F95283A9-E5D4-894E-924E-32F980E9C689}" type="presOf" srcId="{DFE7B1EC-08A3-1C47-B63F-BC73EBE841EE}" destId="{70743B5D-7A6F-4148-B3D4-0C2DF15562AE}" srcOrd="0" destOrd="0" presId="urn:microsoft.com/office/officeart/2005/8/layout/hProcess4"/>
    <dgm:cxn modelId="{2B47D472-EF0D-7741-8560-7EA0434CB974}" type="presOf" srcId="{0C59AFDA-06FE-DA4A-B748-08637F16604D}" destId="{26A401EA-A8A9-A44E-B995-2EDC4E77EDF1}" srcOrd="1" destOrd="6" presId="urn:microsoft.com/office/officeart/2005/8/layout/hProcess4"/>
    <dgm:cxn modelId="{4B0C0038-2778-2245-9C44-542A503CE46F}" type="presOf" srcId="{84064502-67B7-FC49-A151-5FA5B2C98614}" destId="{26A401EA-A8A9-A44E-B995-2EDC4E77EDF1}" srcOrd="1" destOrd="1" presId="urn:microsoft.com/office/officeart/2005/8/layout/hProcess4"/>
    <dgm:cxn modelId="{125295E6-865C-4248-A43A-A3B71900196F}" srcId="{807F0434-81C5-E349-8521-140D90FE92BD}" destId="{889EAF10-11E9-0E42-978D-90C935ADD31C}" srcOrd="4" destOrd="0" parTransId="{8C713A21-5E0E-EF42-9935-D614692A2611}" sibTransId="{41A3D89D-5712-DF4E-937B-AE1D5D0156A3}"/>
    <dgm:cxn modelId="{3947DCEE-83FA-4740-A753-CB7C72955FAC}" type="presOf" srcId="{91014DBF-D552-412A-B498-A8755480AABA}" destId="{E8B1751C-C6A1-FB46-9666-7CB154EF0004}" srcOrd="1" destOrd="1" presId="urn:microsoft.com/office/officeart/2005/8/layout/hProcess4"/>
    <dgm:cxn modelId="{499D3818-981C-D246-B621-8FBE48A4F5C9}" srcId="{807F0434-81C5-E349-8521-140D90FE92BD}" destId="{B4EDEF79-80D5-D043-9206-97DD275625C1}" srcOrd="2" destOrd="0" parTransId="{1824CF57-BE79-FB43-A997-0D327B66BB55}" sibTransId="{890B0123-099B-D047-A2C2-6928981E3B96}"/>
    <dgm:cxn modelId="{A465900D-6227-7E48-A56D-946F9F987265}" type="presOf" srcId="{9076AF00-6B63-2C47-B683-6D50641CCE48}" destId="{763D6F73-F306-3344-8826-9A3857794259}" srcOrd="0" destOrd="0" presId="urn:microsoft.com/office/officeart/2005/8/layout/hProcess4"/>
    <dgm:cxn modelId="{BA119CA1-BFFB-FF4A-8112-D02E412A1898}" type="presOf" srcId="{EBB9A0AB-A93C-7747-8B15-0B4883549E1F}" destId="{A1ADC9C3-0337-0049-8519-96C30EAD3154}" srcOrd="0" destOrd="5" presId="urn:microsoft.com/office/officeart/2005/8/layout/hProcess4"/>
    <dgm:cxn modelId="{90301923-78B3-5B4C-ACE5-2FF26AFB62DF}" type="presOf" srcId="{EA0C2B9B-89E8-D345-9FF2-06D4725D88A7}" destId="{F238F62C-DA51-344C-8FA1-2D3FB324D52C}" srcOrd="1" destOrd="2" presId="urn:microsoft.com/office/officeart/2005/8/layout/hProcess4"/>
    <dgm:cxn modelId="{C26D63DB-C60A-4492-A6CF-7BEC19CF6CE1}" type="presOf" srcId="{91014DBF-D552-412A-B498-A8755480AABA}" destId="{A1ADC9C3-0337-0049-8519-96C30EAD3154}" srcOrd="0" destOrd="1" presId="urn:microsoft.com/office/officeart/2005/8/layout/hProcess4"/>
    <dgm:cxn modelId="{BB6244B4-E79C-FA4B-A235-B9013BCB8125}" type="presOf" srcId="{84064502-67B7-FC49-A151-5FA5B2C98614}" destId="{D63F5C8F-997D-784D-8268-1F52C4E55C70}" srcOrd="0" destOrd="1" presId="urn:microsoft.com/office/officeart/2005/8/layout/hProcess4"/>
    <dgm:cxn modelId="{1E588E1E-A326-2A4B-A301-B44F8718D37E}" type="presOf" srcId="{DB70DB6A-8A3B-184C-940B-889B40F0FA21}" destId="{D63F5C8F-997D-784D-8268-1F52C4E55C70}" srcOrd="0" destOrd="3" presId="urn:microsoft.com/office/officeart/2005/8/layout/hProcess4"/>
    <dgm:cxn modelId="{AE13366D-469B-3741-BEF8-0791ED40F342}" srcId="{3280C590-A21C-004E-8017-65D21319BA04}" destId="{FAAC3661-CBA9-C148-B190-A56972EF0C16}" srcOrd="4" destOrd="0" parTransId="{0E148D79-A294-A04F-91BD-1606CBD4A9AA}" sibTransId="{443D90AE-95BC-084E-8AA5-8AF1C72B7659}"/>
    <dgm:cxn modelId="{D43133DB-070D-5C4D-8B1C-2DB7FF007193}" type="presOf" srcId="{92CF1FB0-3C06-D944-891E-E46EA8664B32}" destId="{D63F5C8F-997D-784D-8268-1F52C4E55C70}" srcOrd="0" destOrd="5" presId="urn:microsoft.com/office/officeart/2005/8/layout/hProcess4"/>
    <dgm:cxn modelId="{3CC4467A-22C4-A644-A507-C189EBD1EF76}" type="presOf" srcId="{DB70DB6A-8A3B-184C-940B-889B40F0FA21}" destId="{26A401EA-A8A9-A44E-B995-2EDC4E77EDF1}" srcOrd="1" destOrd="3" presId="urn:microsoft.com/office/officeart/2005/8/layout/hProcess4"/>
    <dgm:cxn modelId="{30574F6A-2B0C-4949-A253-EECAD44AB148}" srcId="{3280C590-A21C-004E-8017-65D21319BA04}" destId="{91014DBF-D552-412A-B498-A8755480AABA}" srcOrd="1" destOrd="0" parTransId="{D84102C0-DBE0-48A1-91C4-14A04A6967F3}" sibTransId="{CFDAC462-F7ED-427D-863C-6370233134F4}"/>
    <dgm:cxn modelId="{31F0B4F6-2733-BF40-A6D6-5149AAFF6C60}" type="presOf" srcId="{51D41DF4-DE8C-2645-ACFD-CC73F1B7A707}" destId="{29F0720B-000F-AE4A-8038-EE3AF8EEEEBB}" srcOrd="0" destOrd="0" presId="urn:microsoft.com/office/officeart/2005/8/layout/hProcess4"/>
    <dgm:cxn modelId="{D40A79AF-62E7-F146-8FEF-42D5C55F366C}" type="presOf" srcId="{D12AF107-DCA7-B44A-AFDF-80472B627874}" destId="{6FCCADBD-CB09-564A-AF3A-6C6DA20601AC}" srcOrd="0" destOrd="0" presId="urn:microsoft.com/office/officeart/2005/8/layout/hProcess4"/>
    <dgm:cxn modelId="{39E451B0-D7C3-0349-A34C-952736F7074B}" type="presOf" srcId="{FAAC3661-CBA9-C148-B190-A56972EF0C16}" destId="{A1ADC9C3-0337-0049-8519-96C30EAD3154}" srcOrd="0" destOrd="4" presId="urn:microsoft.com/office/officeart/2005/8/layout/hProcess4"/>
    <dgm:cxn modelId="{977D95B0-7DB5-FE41-95F7-94E1D1035E51}" srcId="{3280C590-A21C-004E-8017-65D21319BA04}" destId="{AEBC777C-ABAF-8E4E-A593-BCB4B66E77AD}" srcOrd="2" destOrd="0" parTransId="{FD7C714B-ED7A-DB45-951D-8B10B6E10493}" sibTransId="{558E08EF-37AB-A048-B57D-EA7629695B91}"/>
    <dgm:cxn modelId="{3F3291B9-C0BA-D848-91EA-42DC054CEDAA}" type="presOf" srcId="{AEBC777C-ABAF-8E4E-A593-BCB4B66E77AD}" destId="{E8B1751C-C6A1-FB46-9666-7CB154EF0004}" srcOrd="1" destOrd="2" presId="urn:microsoft.com/office/officeart/2005/8/layout/hProcess4"/>
    <dgm:cxn modelId="{75CB3B75-B87C-D347-A11B-A482EE6888D2}" type="presOf" srcId="{7897018C-9152-FC46-9C5E-1D479C6EB0D8}" destId="{26A401EA-A8A9-A44E-B995-2EDC4E77EDF1}" srcOrd="1" destOrd="0" presId="urn:microsoft.com/office/officeart/2005/8/layout/hProcess4"/>
    <dgm:cxn modelId="{5E6BF0CA-E9AF-654C-8CA3-E434DFC2B545}" type="presOf" srcId="{EBB9A0AB-A93C-7747-8B15-0B4883549E1F}" destId="{E8B1751C-C6A1-FB46-9666-7CB154EF0004}" srcOrd="1" destOrd="5" presId="urn:microsoft.com/office/officeart/2005/8/layout/hProcess4"/>
    <dgm:cxn modelId="{7B78B9C9-F521-3D4E-BE48-20174AE77C97}" type="presOf" srcId="{B4EDEF79-80D5-D043-9206-97DD275625C1}" destId="{26A401EA-A8A9-A44E-B995-2EDC4E77EDF1}" srcOrd="1" destOrd="2" presId="urn:microsoft.com/office/officeart/2005/8/layout/hProcess4"/>
    <dgm:cxn modelId="{CBE4D34B-0209-B149-96D6-29DB6AA34CC7}" srcId="{DFE7B1EC-08A3-1C47-B63F-BC73EBE841EE}" destId="{E514192D-5D09-714B-A05E-7C54F2CBF5EC}" srcOrd="1" destOrd="0" parTransId="{203154E0-8D0C-D343-9B07-43B09A489454}" sibTransId="{9076AF00-6B63-2C47-B683-6D50641CCE48}"/>
    <dgm:cxn modelId="{DF421E68-897E-B14F-91E5-3FA1B8C7CE90}" type="presOf" srcId="{E514192D-5D09-714B-A05E-7C54F2CBF5EC}" destId="{340D8E7E-111B-6440-B0A6-DBC14AFC7D54}" srcOrd="0" destOrd="0" presId="urn:microsoft.com/office/officeart/2005/8/layout/hProcess4"/>
    <dgm:cxn modelId="{1BF5BE11-F667-4F1A-8B1B-F2741EC4F9A7}" type="presOf" srcId="{2025CA6F-74FB-4848-93DF-2BB4CD75481A}" destId="{E8B1751C-C6A1-FB46-9666-7CB154EF0004}" srcOrd="1" destOrd="3" presId="urn:microsoft.com/office/officeart/2005/8/layout/hProcess4"/>
    <dgm:cxn modelId="{FCACDC77-712E-7746-BF27-811D647E7096}" type="presOf" srcId="{EA0C2B9B-89E8-D345-9FF2-06D4725D88A7}" destId="{6FCCADBD-CB09-564A-AF3A-6C6DA20601AC}" srcOrd="0" destOrd="2" presId="urn:microsoft.com/office/officeart/2005/8/layout/hProcess4"/>
    <dgm:cxn modelId="{B22A87E7-CC13-0A4F-820F-035B398DADA9}" type="presOf" srcId="{511D03ED-BF34-0741-9B6F-874AB4226462}" destId="{F238F62C-DA51-344C-8FA1-2D3FB324D52C}" srcOrd="1" destOrd="1" presId="urn:microsoft.com/office/officeart/2005/8/layout/hProcess4"/>
    <dgm:cxn modelId="{54BB3D25-1D1F-6447-AE68-4801974111FD}" type="presOf" srcId="{FAAC3661-CBA9-C148-B190-A56972EF0C16}" destId="{E8B1751C-C6A1-FB46-9666-7CB154EF0004}" srcOrd="1" destOrd="4" presId="urn:microsoft.com/office/officeart/2005/8/layout/hProcess4"/>
    <dgm:cxn modelId="{356728E3-B127-384A-9A17-5E446E842879}" type="presOf" srcId="{B4EDEF79-80D5-D043-9206-97DD275625C1}" destId="{D63F5C8F-997D-784D-8268-1F52C4E55C70}" srcOrd="0" destOrd="2" presId="urn:microsoft.com/office/officeart/2005/8/layout/hProcess4"/>
    <dgm:cxn modelId="{6C3E9D92-56C0-2A42-BCD1-2D03C2248D24}" type="presOf" srcId="{AEBC777C-ABAF-8E4E-A593-BCB4B66E77AD}" destId="{A1ADC9C3-0337-0049-8519-96C30EAD3154}" srcOrd="0" destOrd="2" presId="urn:microsoft.com/office/officeart/2005/8/layout/hProcess4"/>
    <dgm:cxn modelId="{E74754F3-8D0F-4ECA-8D9E-FFF3D10345F4}" srcId="{3280C590-A21C-004E-8017-65D21319BA04}" destId="{2025CA6F-74FB-4848-93DF-2BB4CD75481A}" srcOrd="3" destOrd="0" parTransId="{248784E4-0524-4DC1-B684-91477F85FC31}" sibTransId="{D397448E-F8D1-488D-87A0-0C2EA89FAA0B}"/>
    <dgm:cxn modelId="{20621708-E13E-5341-9537-1B2C2DCF1542}" srcId="{807F0434-81C5-E349-8521-140D90FE92BD}" destId="{DB70DB6A-8A3B-184C-940B-889B40F0FA21}" srcOrd="3" destOrd="0" parTransId="{068B61A3-5BF2-8D42-9F7B-E959AF2CD0FD}" sibTransId="{94C08F10-786C-814B-B974-7E9AC8487DC1}"/>
    <dgm:cxn modelId="{AF8DC018-6611-9346-BBA8-7042D1DB0A58}" srcId="{3280C590-A21C-004E-8017-65D21319BA04}" destId="{5032DDE7-3DDF-3A4A-B56C-EAF5E74FD381}" srcOrd="0" destOrd="0" parTransId="{3A9463A4-42F0-EA40-845D-072F789A0A4E}" sibTransId="{82A62E19-32D5-E64F-8F9F-4B03C2F53B18}"/>
    <dgm:cxn modelId="{DEB47086-8BF0-9346-B871-0E75CD65CAAB}" srcId="{DFE7B1EC-08A3-1C47-B63F-BC73EBE841EE}" destId="{3280C590-A21C-004E-8017-65D21319BA04}" srcOrd="0" destOrd="0" parTransId="{D1DE023C-2A45-DD40-B767-17F1A71891DE}" sibTransId="{51D41DF4-DE8C-2645-ACFD-CC73F1B7A707}"/>
    <dgm:cxn modelId="{45BAEA42-9F15-ED4D-8A37-D264A3724599}" srcId="{807F0434-81C5-E349-8521-140D90FE92BD}" destId="{92CF1FB0-3C06-D944-891E-E46EA8664B32}" srcOrd="5" destOrd="0" parTransId="{5722F182-C1C6-914F-9B04-CCAD12713F2A}" sibTransId="{F121710C-F159-444D-B01D-C0B8B8BBE23F}"/>
    <dgm:cxn modelId="{F9E7F700-E002-0B4F-8C61-17D7A9931BD5}" type="presOf" srcId="{3280C590-A21C-004E-8017-65D21319BA04}" destId="{1B1E51B6-1A10-6048-A97C-13C631A0F32F}" srcOrd="0" destOrd="0" presId="urn:microsoft.com/office/officeart/2005/8/layout/hProcess4"/>
    <dgm:cxn modelId="{67023F92-32A6-2349-83FB-8D4063CEFB92}" type="presOf" srcId="{807F0434-81C5-E349-8521-140D90FE92BD}" destId="{74BD68C2-FA91-AF40-A857-7F6DAFABDF22}" srcOrd="0" destOrd="0" presId="urn:microsoft.com/office/officeart/2005/8/layout/hProcess4"/>
    <dgm:cxn modelId="{FE71DE5C-FE5E-644E-BCE8-0486EC457123}" srcId="{807F0434-81C5-E349-8521-140D90FE92BD}" destId="{0C59AFDA-06FE-DA4A-B748-08637F16604D}" srcOrd="6" destOrd="0" parTransId="{AC64000B-789A-214D-A558-0B8BFA81DA52}" sibTransId="{F19A118D-EF0B-1340-A26B-1AB5FF7DEDA6}"/>
    <dgm:cxn modelId="{62AA3097-0864-0A4E-8DA6-5926E204B144}" type="presOf" srcId="{889EAF10-11E9-0E42-978D-90C935ADD31C}" destId="{D63F5C8F-997D-784D-8268-1F52C4E55C70}" srcOrd="0" destOrd="4" presId="urn:microsoft.com/office/officeart/2005/8/layout/hProcess4"/>
    <dgm:cxn modelId="{4037456C-5936-0940-8548-AAE5592DFEE6}" srcId="{807F0434-81C5-E349-8521-140D90FE92BD}" destId="{7897018C-9152-FC46-9C5E-1D479C6EB0D8}" srcOrd="0" destOrd="0" parTransId="{ED08F2DE-6D5E-6945-B19E-858823F082A4}" sibTransId="{7807554A-8942-A94F-9375-7B8ADE2AFE39}"/>
    <dgm:cxn modelId="{EFECDBB0-93D4-394D-9759-592A72390577}" type="presOf" srcId="{0C59AFDA-06FE-DA4A-B748-08637F16604D}" destId="{D63F5C8F-997D-784D-8268-1F52C4E55C70}" srcOrd="0" destOrd="6" presId="urn:microsoft.com/office/officeart/2005/8/layout/hProcess4"/>
    <dgm:cxn modelId="{0AD96946-19C1-2049-8A58-168346B9B532}" srcId="{807F0434-81C5-E349-8521-140D90FE92BD}" destId="{84064502-67B7-FC49-A151-5FA5B2C98614}" srcOrd="1" destOrd="0" parTransId="{1DC69575-0938-FF4F-B3D2-DF3E468AB223}" sibTransId="{3017593B-9676-A94C-8508-2FEB63AE5EB0}"/>
    <dgm:cxn modelId="{080F68E0-5808-0F4D-8F5F-7756A1681389}" type="presOf" srcId="{5032DDE7-3DDF-3A4A-B56C-EAF5E74FD381}" destId="{E8B1751C-C6A1-FB46-9666-7CB154EF0004}" srcOrd="1" destOrd="0" presId="urn:microsoft.com/office/officeart/2005/8/layout/hProcess4"/>
    <dgm:cxn modelId="{B9782052-CF9F-7E40-AF9B-DFBA47BD53BD}" type="presParOf" srcId="{70743B5D-7A6F-4148-B3D4-0C2DF15562AE}" destId="{6FA84DF1-27DA-F043-BFF0-F67461E21F97}" srcOrd="0" destOrd="0" presId="urn:microsoft.com/office/officeart/2005/8/layout/hProcess4"/>
    <dgm:cxn modelId="{2CD05661-0784-FE40-8BC2-D24A4FD6EDA4}" type="presParOf" srcId="{70743B5D-7A6F-4148-B3D4-0C2DF15562AE}" destId="{7C0ACDE8-3C9C-5C43-9CE5-A94D150FDD2C}" srcOrd="1" destOrd="0" presId="urn:microsoft.com/office/officeart/2005/8/layout/hProcess4"/>
    <dgm:cxn modelId="{0AB3F7E2-E2CE-184A-BBFC-C2DC3BC0DC8C}" type="presParOf" srcId="{70743B5D-7A6F-4148-B3D4-0C2DF15562AE}" destId="{2652F0B7-EF73-B543-A8F5-E1A8E12F2B21}" srcOrd="2" destOrd="0" presId="urn:microsoft.com/office/officeart/2005/8/layout/hProcess4"/>
    <dgm:cxn modelId="{3A9A2AC5-B926-824D-B48E-590AFB8EBC72}" type="presParOf" srcId="{2652F0B7-EF73-B543-A8F5-E1A8E12F2B21}" destId="{910BD053-6BEF-9A47-969F-64DBEEFE5D85}" srcOrd="0" destOrd="0" presId="urn:microsoft.com/office/officeart/2005/8/layout/hProcess4"/>
    <dgm:cxn modelId="{CD527C4F-65EF-664E-96BE-D026AAB7EAB4}" type="presParOf" srcId="{910BD053-6BEF-9A47-969F-64DBEEFE5D85}" destId="{009424DF-90A8-E04E-8576-BF11BDAF33BF}" srcOrd="0" destOrd="0" presId="urn:microsoft.com/office/officeart/2005/8/layout/hProcess4"/>
    <dgm:cxn modelId="{5AF07905-CDE9-314F-AF1F-909603A95180}" type="presParOf" srcId="{910BD053-6BEF-9A47-969F-64DBEEFE5D85}" destId="{A1ADC9C3-0337-0049-8519-96C30EAD3154}" srcOrd="1" destOrd="0" presId="urn:microsoft.com/office/officeart/2005/8/layout/hProcess4"/>
    <dgm:cxn modelId="{B877FEE1-243C-C140-9CA4-1B697B10E10D}" type="presParOf" srcId="{910BD053-6BEF-9A47-969F-64DBEEFE5D85}" destId="{E8B1751C-C6A1-FB46-9666-7CB154EF0004}" srcOrd="2" destOrd="0" presId="urn:microsoft.com/office/officeart/2005/8/layout/hProcess4"/>
    <dgm:cxn modelId="{855AAB0B-7814-3542-A926-854AB3E237CA}" type="presParOf" srcId="{910BD053-6BEF-9A47-969F-64DBEEFE5D85}" destId="{1B1E51B6-1A10-6048-A97C-13C631A0F32F}" srcOrd="3" destOrd="0" presId="urn:microsoft.com/office/officeart/2005/8/layout/hProcess4"/>
    <dgm:cxn modelId="{C98A4241-A7DD-2F45-8FA4-6EE61E275BBB}" type="presParOf" srcId="{910BD053-6BEF-9A47-969F-64DBEEFE5D85}" destId="{D53AEA20-1E6B-1E43-A8A3-F68B431F6896}" srcOrd="4" destOrd="0" presId="urn:microsoft.com/office/officeart/2005/8/layout/hProcess4"/>
    <dgm:cxn modelId="{8D3F390A-0A24-9045-BAA4-702066083A16}" type="presParOf" srcId="{2652F0B7-EF73-B543-A8F5-E1A8E12F2B21}" destId="{29F0720B-000F-AE4A-8038-EE3AF8EEEEBB}" srcOrd="1" destOrd="0" presId="urn:microsoft.com/office/officeart/2005/8/layout/hProcess4"/>
    <dgm:cxn modelId="{1EB8E52F-4CBD-F94A-894F-ADD26D5B16A7}" type="presParOf" srcId="{2652F0B7-EF73-B543-A8F5-E1A8E12F2B21}" destId="{A78D5D8C-201E-8843-8CDF-50B83617325F}" srcOrd="2" destOrd="0" presId="urn:microsoft.com/office/officeart/2005/8/layout/hProcess4"/>
    <dgm:cxn modelId="{2EB2A0BA-689F-4944-BE54-0BFE1381DC77}" type="presParOf" srcId="{A78D5D8C-201E-8843-8CDF-50B83617325F}" destId="{C0EB2058-585B-4F4B-B8A2-317A30BBE4DA}" srcOrd="0" destOrd="0" presId="urn:microsoft.com/office/officeart/2005/8/layout/hProcess4"/>
    <dgm:cxn modelId="{A1DB1F97-C631-5D4C-B57A-94691AA088D5}" type="presParOf" srcId="{A78D5D8C-201E-8843-8CDF-50B83617325F}" destId="{6FCCADBD-CB09-564A-AF3A-6C6DA20601AC}" srcOrd="1" destOrd="0" presId="urn:microsoft.com/office/officeart/2005/8/layout/hProcess4"/>
    <dgm:cxn modelId="{2D696329-0353-0D41-B24B-FC1F28CF09A7}" type="presParOf" srcId="{A78D5D8C-201E-8843-8CDF-50B83617325F}" destId="{F238F62C-DA51-344C-8FA1-2D3FB324D52C}" srcOrd="2" destOrd="0" presId="urn:microsoft.com/office/officeart/2005/8/layout/hProcess4"/>
    <dgm:cxn modelId="{BB51FFFB-CD27-3340-87D0-4F11DCFCE241}" type="presParOf" srcId="{A78D5D8C-201E-8843-8CDF-50B83617325F}" destId="{340D8E7E-111B-6440-B0A6-DBC14AFC7D54}" srcOrd="3" destOrd="0" presId="urn:microsoft.com/office/officeart/2005/8/layout/hProcess4"/>
    <dgm:cxn modelId="{61B41E93-E496-144F-92CB-8B9E74AC4376}" type="presParOf" srcId="{A78D5D8C-201E-8843-8CDF-50B83617325F}" destId="{6C5C118A-081B-2C4C-8E1E-A6F7879B2D0F}" srcOrd="4" destOrd="0" presId="urn:microsoft.com/office/officeart/2005/8/layout/hProcess4"/>
    <dgm:cxn modelId="{94ED33D2-46CA-B34C-A995-DB5C4A197340}" type="presParOf" srcId="{2652F0B7-EF73-B543-A8F5-E1A8E12F2B21}" destId="{763D6F73-F306-3344-8826-9A3857794259}" srcOrd="3" destOrd="0" presId="urn:microsoft.com/office/officeart/2005/8/layout/hProcess4"/>
    <dgm:cxn modelId="{401039D6-683F-2341-9669-383E82082090}" type="presParOf" srcId="{2652F0B7-EF73-B543-A8F5-E1A8E12F2B21}" destId="{B69717F1-1A66-CB41-9715-9AE9595C0DC6}" srcOrd="4" destOrd="0" presId="urn:microsoft.com/office/officeart/2005/8/layout/hProcess4"/>
    <dgm:cxn modelId="{B089219B-B9AE-1C40-B383-5339A43AF8AE}" type="presParOf" srcId="{B69717F1-1A66-CB41-9715-9AE9595C0DC6}" destId="{6C669E97-525A-B54F-BC5C-45D29AC82CD0}" srcOrd="0" destOrd="0" presId="urn:microsoft.com/office/officeart/2005/8/layout/hProcess4"/>
    <dgm:cxn modelId="{C0661F7B-FD18-6D41-9327-499FD731BA9F}" type="presParOf" srcId="{B69717F1-1A66-CB41-9715-9AE9595C0DC6}" destId="{D63F5C8F-997D-784D-8268-1F52C4E55C70}" srcOrd="1" destOrd="0" presId="urn:microsoft.com/office/officeart/2005/8/layout/hProcess4"/>
    <dgm:cxn modelId="{4864D8E2-6ECF-7A49-91CC-269C32AE3001}" type="presParOf" srcId="{B69717F1-1A66-CB41-9715-9AE9595C0DC6}" destId="{26A401EA-A8A9-A44E-B995-2EDC4E77EDF1}" srcOrd="2" destOrd="0" presId="urn:microsoft.com/office/officeart/2005/8/layout/hProcess4"/>
    <dgm:cxn modelId="{044DCB9A-23F9-BB4B-8CEA-90591BB3B8FF}" type="presParOf" srcId="{B69717F1-1A66-CB41-9715-9AE9595C0DC6}" destId="{74BD68C2-FA91-AF40-A857-7F6DAFABDF22}" srcOrd="3" destOrd="0" presId="urn:microsoft.com/office/officeart/2005/8/layout/hProcess4"/>
    <dgm:cxn modelId="{AF3AC610-7B06-7244-B6AC-1C1DDC8EE9DB}" type="presParOf" srcId="{B69717F1-1A66-CB41-9715-9AE9595C0DC6}" destId="{547F21A2-938C-524E-BA4E-BC82F6E0638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08264E2-DC90-4784-A212-34C6977B7CD4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359DF7-A967-449E-8AC4-722F2C6F4095}">
      <dgm:prSet phldrT="[Text]"/>
      <dgm:spPr/>
      <dgm:t>
        <a:bodyPr/>
        <a:lstStyle/>
        <a:p>
          <a:r>
            <a:rPr lang="en-US" dirty="0" smtClean="0"/>
            <a:t>Monthly Revenue Break-even: $46,455</a:t>
          </a:r>
          <a:endParaRPr lang="en-US" dirty="0"/>
        </a:p>
      </dgm:t>
    </dgm:pt>
    <dgm:pt modelId="{4E4400CF-BF8F-470E-994F-C3588CF89182}" type="parTrans" cxnId="{4A9D6E3B-E716-4769-BD70-54219830F44B}">
      <dgm:prSet/>
      <dgm:spPr/>
      <dgm:t>
        <a:bodyPr/>
        <a:lstStyle/>
        <a:p>
          <a:endParaRPr lang="en-US"/>
        </a:p>
      </dgm:t>
    </dgm:pt>
    <dgm:pt modelId="{1FEACB1D-F85C-4E9C-AC2B-892F6DAC934B}" type="sibTrans" cxnId="{4A9D6E3B-E716-4769-BD70-54219830F44B}">
      <dgm:prSet/>
      <dgm:spPr/>
      <dgm:t>
        <a:bodyPr/>
        <a:lstStyle/>
        <a:p>
          <a:endParaRPr lang="en-US"/>
        </a:p>
      </dgm:t>
    </dgm:pt>
    <dgm:pt modelId="{E680EA0D-1B09-4F97-BFB1-1E19ED156DAD}" type="pres">
      <dgm:prSet presAssocID="{D08264E2-DC90-4784-A212-34C6977B7CD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B1A0DB-9EC4-436B-B2CE-4705E91DA551}" type="pres">
      <dgm:prSet presAssocID="{1E359DF7-A967-449E-8AC4-722F2C6F4095}" presName="node" presStyleLbl="node1" presStyleIdx="0" presStyleCnt="1" custScaleX="46705" custScaleY="10436" custLinFactNeighborX="-28194" custLinFactNeighborY="291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3A2F99-980B-4DD7-8868-D0D369E8B203}" type="presOf" srcId="{1E359DF7-A967-449E-8AC4-722F2C6F4095}" destId="{56B1A0DB-9EC4-436B-B2CE-4705E91DA551}" srcOrd="0" destOrd="0" presId="urn:microsoft.com/office/officeart/2005/8/layout/default#1"/>
    <dgm:cxn modelId="{26FB72F0-1644-4D02-99FC-E87B95C4605A}" type="presOf" srcId="{D08264E2-DC90-4784-A212-34C6977B7CD4}" destId="{E680EA0D-1B09-4F97-BFB1-1E19ED156DAD}" srcOrd="0" destOrd="0" presId="urn:microsoft.com/office/officeart/2005/8/layout/default#1"/>
    <dgm:cxn modelId="{4A9D6E3B-E716-4769-BD70-54219830F44B}" srcId="{D08264E2-DC90-4784-A212-34C6977B7CD4}" destId="{1E359DF7-A967-449E-8AC4-722F2C6F4095}" srcOrd="0" destOrd="0" parTransId="{4E4400CF-BF8F-470E-994F-C3588CF89182}" sibTransId="{1FEACB1D-F85C-4E9C-AC2B-892F6DAC934B}"/>
    <dgm:cxn modelId="{C62E794E-344D-40E3-8363-F46A8B1EC2D2}" type="presParOf" srcId="{E680EA0D-1B09-4F97-BFB1-1E19ED156DAD}" destId="{56B1A0DB-9EC4-436B-B2CE-4705E91DA551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255FD1-79AF-2C4D-A102-8EEF43065B8F}" type="doc">
      <dgm:prSet loTypeId="urn:microsoft.com/office/officeart/2005/8/layout/StepDownProcess" loCatId="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38A417A1-97EC-FB4E-AE2E-15AB4CDBB458}">
      <dgm:prSet phldrT="[Text]"/>
      <dgm:spPr/>
      <dgm:t>
        <a:bodyPr/>
        <a:lstStyle/>
        <a:p>
          <a:r>
            <a:rPr lang="en-US" dirty="0" err="1" smtClean="0"/>
            <a:t>Rooneys's</a:t>
          </a:r>
          <a:r>
            <a:rPr lang="en-US" dirty="0" smtClean="0"/>
            <a:t> Oceanfront Restaurant</a:t>
          </a:r>
          <a:endParaRPr lang="en-US" dirty="0"/>
        </a:p>
      </dgm:t>
    </dgm:pt>
    <dgm:pt modelId="{0774DCE0-DF38-FD4D-A1E8-4ACC6F7440F8}" type="parTrans" cxnId="{D1C65C66-C144-A44B-8C2F-401FF69D8856}">
      <dgm:prSet/>
      <dgm:spPr/>
      <dgm:t>
        <a:bodyPr/>
        <a:lstStyle/>
        <a:p>
          <a:endParaRPr lang="en-US"/>
        </a:p>
      </dgm:t>
    </dgm:pt>
    <dgm:pt modelId="{4975ECFF-BC39-A145-8555-C9F7B1F5022D}" type="sibTrans" cxnId="{D1C65C66-C144-A44B-8C2F-401FF69D8856}">
      <dgm:prSet/>
      <dgm:spPr/>
      <dgm:t>
        <a:bodyPr/>
        <a:lstStyle/>
        <a:p>
          <a:endParaRPr lang="en-US"/>
        </a:p>
      </dgm:t>
    </dgm:pt>
    <dgm:pt modelId="{780A731F-441D-E644-AD7D-FDD0326EBAE6}">
      <dgm:prSet phldrT="[Text]" custT="1"/>
      <dgm:spPr/>
      <dgm:t>
        <a:bodyPr/>
        <a:lstStyle/>
        <a:p>
          <a:r>
            <a:rPr lang="en-US" sz="1600" b="0" i="0" dirty="0" smtClean="0"/>
            <a:t> Open 6 days a week</a:t>
          </a:r>
          <a:endParaRPr lang="en-US" sz="1600" dirty="0"/>
        </a:p>
      </dgm:t>
    </dgm:pt>
    <dgm:pt modelId="{86B47844-4038-7042-9E94-092EC760E97C}" type="parTrans" cxnId="{78F29882-545A-6B4E-B7B4-B61E13809549}">
      <dgm:prSet/>
      <dgm:spPr/>
      <dgm:t>
        <a:bodyPr/>
        <a:lstStyle/>
        <a:p>
          <a:endParaRPr lang="en-US"/>
        </a:p>
      </dgm:t>
    </dgm:pt>
    <dgm:pt modelId="{5ED7D865-F4CA-4940-8656-1B568CB6C8D4}" type="sibTrans" cxnId="{78F29882-545A-6B4E-B7B4-B61E13809549}">
      <dgm:prSet/>
      <dgm:spPr/>
      <dgm:t>
        <a:bodyPr/>
        <a:lstStyle/>
        <a:p>
          <a:endParaRPr lang="en-US"/>
        </a:p>
      </dgm:t>
    </dgm:pt>
    <dgm:pt modelId="{74319F4A-4907-9F44-82EC-1F51F2FD23ED}">
      <dgm:prSet phldrT="[Text]" custT="1"/>
      <dgm:spPr/>
      <dgm:t>
        <a:bodyPr/>
        <a:lstStyle/>
        <a:p>
          <a:r>
            <a:rPr lang="en-US" sz="4100" dirty="0" smtClean="0"/>
            <a:t> </a:t>
          </a:r>
          <a:r>
            <a:rPr lang="en-US" sz="3200" dirty="0" smtClean="0"/>
            <a:t>Charley's Ocean Grill</a:t>
          </a:r>
          <a:endParaRPr lang="en-US" sz="3200" dirty="0"/>
        </a:p>
      </dgm:t>
    </dgm:pt>
    <dgm:pt modelId="{316118FB-DD23-6845-B3F9-3EAE7DA0F4A0}" type="parTrans" cxnId="{798E8643-A307-4644-A682-5592E33E86E4}">
      <dgm:prSet/>
      <dgm:spPr/>
      <dgm:t>
        <a:bodyPr/>
        <a:lstStyle/>
        <a:p>
          <a:endParaRPr lang="en-US"/>
        </a:p>
      </dgm:t>
    </dgm:pt>
    <dgm:pt modelId="{1C2EEB79-8A1E-B642-855D-367DAC075CD2}" type="sibTrans" cxnId="{798E8643-A307-4644-A682-5592E33E86E4}">
      <dgm:prSet/>
      <dgm:spPr/>
      <dgm:t>
        <a:bodyPr/>
        <a:lstStyle/>
        <a:p>
          <a:endParaRPr lang="en-US"/>
        </a:p>
      </dgm:t>
    </dgm:pt>
    <dgm:pt modelId="{B6A1FF78-E95F-FC4A-A38E-62978A14162E}">
      <dgm:prSet phldrT="[Text]" custT="1"/>
      <dgm:spPr/>
      <dgm:t>
        <a:bodyPr/>
        <a:lstStyle/>
        <a:p>
          <a:r>
            <a:rPr lang="en-US" sz="1600" b="0" i="0" dirty="0" smtClean="0"/>
            <a:t>Upscale lounge/food bar</a:t>
          </a:r>
          <a:endParaRPr lang="en-US" sz="1600" dirty="0"/>
        </a:p>
      </dgm:t>
    </dgm:pt>
    <dgm:pt modelId="{3FB1DD72-1F07-CD47-BBBD-EAC122759AE8}" type="parTrans" cxnId="{29A60A53-D4B1-DF4D-B67B-CF8B08B1413E}">
      <dgm:prSet/>
      <dgm:spPr/>
      <dgm:t>
        <a:bodyPr/>
        <a:lstStyle/>
        <a:p>
          <a:endParaRPr lang="en-US"/>
        </a:p>
      </dgm:t>
    </dgm:pt>
    <dgm:pt modelId="{A46F00C1-A940-A645-9645-00378B859400}" type="sibTrans" cxnId="{29A60A53-D4B1-DF4D-B67B-CF8B08B1413E}">
      <dgm:prSet/>
      <dgm:spPr/>
      <dgm:t>
        <a:bodyPr/>
        <a:lstStyle/>
        <a:p>
          <a:endParaRPr lang="en-US"/>
        </a:p>
      </dgm:t>
    </dgm:pt>
    <dgm:pt modelId="{50B80727-3180-0348-8666-DF68C8243124}">
      <dgm:prSet phldrT="[Text]" custT="1"/>
      <dgm:spPr/>
      <dgm:t>
        <a:bodyPr/>
        <a:lstStyle/>
        <a:p>
          <a:r>
            <a:rPr lang="en-US" sz="3200" dirty="0" smtClean="0"/>
            <a:t>Sirena Ristorante</a:t>
          </a:r>
          <a:endParaRPr lang="en-US" sz="3200" dirty="0"/>
        </a:p>
      </dgm:t>
    </dgm:pt>
    <dgm:pt modelId="{A6F898D0-6342-F04F-B94D-60AB7512E529}" type="parTrans" cxnId="{73EA5E76-92FC-6E45-B185-DEC8C425E32F}">
      <dgm:prSet/>
      <dgm:spPr/>
      <dgm:t>
        <a:bodyPr/>
        <a:lstStyle/>
        <a:p>
          <a:endParaRPr lang="en-US"/>
        </a:p>
      </dgm:t>
    </dgm:pt>
    <dgm:pt modelId="{754907E2-4A81-614E-9FA1-E7E1354CE45C}" type="sibTrans" cxnId="{73EA5E76-92FC-6E45-B185-DEC8C425E32F}">
      <dgm:prSet/>
      <dgm:spPr/>
      <dgm:t>
        <a:bodyPr/>
        <a:lstStyle/>
        <a:p>
          <a:endParaRPr lang="en-US"/>
        </a:p>
      </dgm:t>
    </dgm:pt>
    <dgm:pt modelId="{04D06DE3-D793-0247-91EA-4DF947536C3A}">
      <dgm:prSet phldrT="[Text]" custT="1"/>
      <dgm:spPr/>
      <dgm:t>
        <a:bodyPr/>
        <a:lstStyle/>
        <a:p>
          <a:r>
            <a:rPr lang="en-US" sz="1600" b="0" i="0" dirty="0" smtClean="0"/>
            <a:t>Upscale Contemporary American restaurant at the Ocean. </a:t>
          </a:r>
          <a:endParaRPr lang="en-US" sz="1600" dirty="0"/>
        </a:p>
      </dgm:t>
    </dgm:pt>
    <dgm:pt modelId="{C0BCEBD5-1B41-F743-A25C-C4D7989DA2E0}" type="parTrans" cxnId="{34F78A15-DB15-4E4B-8AEE-53633169CF4E}">
      <dgm:prSet/>
      <dgm:spPr/>
      <dgm:t>
        <a:bodyPr/>
        <a:lstStyle/>
        <a:p>
          <a:endParaRPr lang="en-US"/>
        </a:p>
      </dgm:t>
    </dgm:pt>
    <dgm:pt modelId="{5E7F679C-288E-7E43-9501-843BC455F5A8}" type="sibTrans" cxnId="{34F78A15-DB15-4E4B-8AEE-53633169CF4E}">
      <dgm:prSet/>
      <dgm:spPr/>
      <dgm:t>
        <a:bodyPr/>
        <a:lstStyle/>
        <a:p>
          <a:endParaRPr lang="en-US"/>
        </a:p>
      </dgm:t>
    </dgm:pt>
    <dgm:pt modelId="{67DC75CA-33AB-418B-804E-9F36A631C45D}">
      <dgm:prSet phldrT="[Text]" custT="1"/>
      <dgm:spPr/>
      <dgm:t>
        <a:bodyPr/>
        <a:lstStyle/>
        <a:p>
          <a:r>
            <a:rPr lang="en-US" sz="1600" b="0" i="0" dirty="0" smtClean="0"/>
            <a:t> Serves lunch and dinner</a:t>
          </a:r>
          <a:endParaRPr lang="en-US" sz="1600" dirty="0"/>
        </a:p>
      </dgm:t>
    </dgm:pt>
    <dgm:pt modelId="{4D45C3EE-5106-4E84-9A33-9048C9F74A58}" type="parTrans" cxnId="{EA131222-452B-41A9-909D-92116A8D279E}">
      <dgm:prSet/>
      <dgm:spPr/>
      <dgm:t>
        <a:bodyPr/>
        <a:lstStyle/>
        <a:p>
          <a:endParaRPr lang="en-US"/>
        </a:p>
      </dgm:t>
    </dgm:pt>
    <dgm:pt modelId="{92C04E28-FCA1-40BB-BD74-BB19C05D6708}" type="sibTrans" cxnId="{EA131222-452B-41A9-909D-92116A8D279E}">
      <dgm:prSet/>
      <dgm:spPr/>
      <dgm:t>
        <a:bodyPr/>
        <a:lstStyle/>
        <a:p>
          <a:endParaRPr lang="en-US"/>
        </a:p>
      </dgm:t>
    </dgm:pt>
    <dgm:pt modelId="{F5FB7EC4-4870-4AC5-A9D2-0DCDEFFEDF61}">
      <dgm:prSet phldrT="[Text]" custT="1"/>
      <dgm:spPr/>
      <dgm:t>
        <a:bodyPr/>
        <a:lstStyle/>
        <a:p>
          <a:r>
            <a:rPr lang="en-US" sz="1600" dirty="0" smtClean="0"/>
            <a:t>Located </a:t>
          </a:r>
          <a:r>
            <a:rPr lang="en-US" sz="1600" b="0" i="0" dirty="0" smtClean="0"/>
            <a:t>uptown on Broadway</a:t>
          </a:r>
          <a:endParaRPr lang="en-US" sz="1600" dirty="0"/>
        </a:p>
      </dgm:t>
    </dgm:pt>
    <dgm:pt modelId="{5D8ADF23-D4B7-4B90-8119-3C493311A45E}" type="parTrans" cxnId="{94366379-DF99-4403-A144-59ACFA1CEC5E}">
      <dgm:prSet/>
      <dgm:spPr/>
      <dgm:t>
        <a:bodyPr/>
        <a:lstStyle/>
        <a:p>
          <a:endParaRPr lang="en-US"/>
        </a:p>
      </dgm:t>
    </dgm:pt>
    <dgm:pt modelId="{2FE82B94-5F37-4329-B883-BB40A919CE73}" type="sibTrans" cxnId="{94366379-DF99-4403-A144-59ACFA1CEC5E}">
      <dgm:prSet/>
      <dgm:spPr/>
      <dgm:t>
        <a:bodyPr/>
        <a:lstStyle/>
        <a:p>
          <a:endParaRPr lang="en-US"/>
        </a:p>
      </dgm:t>
    </dgm:pt>
    <dgm:pt modelId="{825B523D-61ED-48A7-B5A1-174386C04147}">
      <dgm:prSet phldrT="[Text]" custT="1"/>
      <dgm:spPr/>
      <dgm:t>
        <a:bodyPr/>
        <a:lstStyle/>
        <a:p>
          <a:r>
            <a:rPr lang="en-US" sz="1600" b="0" i="0" dirty="0" smtClean="0"/>
            <a:t>Their price range is $7-$15 for lunch and $12-$29 for dinner entrees. </a:t>
          </a:r>
          <a:endParaRPr lang="en-US" sz="1600" dirty="0"/>
        </a:p>
      </dgm:t>
    </dgm:pt>
    <dgm:pt modelId="{919B76AB-5983-41A9-8C3E-13931A1D176E}" type="parTrans" cxnId="{293BDE5C-E29B-4FE3-A6CD-C50B145979E5}">
      <dgm:prSet/>
      <dgm:spPr/>
      <dgm:t>
        <a:bodyPr/>
        <a:lstStyle/>
        <a:p>
          <a:endParaRPr lang="en-US"/>
        </a:p>
      </dgm:t>
    </dgm:pt>
    <dgm:pt modelId="{49D3844C-26AD-4E6D-BB0E-9ACA568EC5C0}" type="sibTrans" cxnId="{293BDE5C-E29B-4FE3-A6CD-C50B145979E5}">
      <dgm:prSet/>
      <dgm:spPr/>
      <dgm:t>
        <a:bodyPr/>
        <a:lstStyle/>
        <a:p>
          <a:endParaRPr lang="en-US"/>
        </a:p>
      </dgm:t>
    </dgm:pt>
    <dgm:pt modelId="{CF5353AA-FEB4-4422-A7A1-C63828241A3F}">
      <dgm:prSet phldrT="[Text]" custT="1"/>
      <dgm:spPr/>
      <dgm:t>
        <a:bodyPr/>
        <a:lstStyle/>
        <a:p>
          <a:r>
            <a:rPr lang="en-US" sz="1600" b="0" i="0" dirty="0" smtClean="0"/>
            <a:t>Small menu</a:t>
          </a:r>
          <a:endParaRPr lang="en-US" sz="1600" dirty="0"/>
        </a:p>
      </dgm:t>
    </dgm:pt>
    <dgm:pt modelId="{A3868789-D0B5-4FD9-925C-51E97D23A609}" type="parTrans" cxnId="{BB034B57-0E91-48AA-9BBD-E52BC8211E27}">
      <dgm:prSet/>
      <dgm:spPr/>
      <dgm:t>
        <a:bodyPr/>
        <a:lstStyle/>
        <a:p>
          <a:endParaRPr lang="en-US"/>
        </a:p>
      </dgm:t>
    </dgm:pt>
    <dgm:pt modelId="{D4B034FF-532E-4C25-80C2-7BFD02BC3CC9}" type="sibTrans" cxnId="{BB034B57-0E91-48AA-9BBD-E52BC8211E27}">
      <dgm:prSet/>
      <dgm:spPr/>
      <dgm:t>
        <a:bodyPr/>
        <a:lstStyle/>
        <a:p>
          <a:endParaRPr lang="en-US"/>
        </a:p>
      </dgm:t>
    </dgm:pt>
    <dgm:pt modelId="{F8860190-A251-4E21-B537-9D7FF10B2229}">
      <dgm:prSet phldrT="[Text]" custT="1"/>
      <dgm:spPr/>
      <dgm:t>
        <a:bodyPr/>
        <a:lstStyle/>
        <a:p>
          <a:r>
            <a:rPr lang="en-US" sz="1600" b="0" i="0" dirty="0" smtClean="0"/>
            <a:t>Located in the West End district two blocks away from the ocean</a:t>
          </a:r>
          <a:endParaRPr lang="en-US" sz="1600" dirty="0"/>
        </a:p>
      </dgm:t>
    </dgm:pt>
    <dgm:pt modelId="{8FF9F25B-10E0-4BE0-9A8A-79DA79DD6CB6}" type="parTrans" cxnId="{10123BBB-08E8-4638-86BE-A40F8638FBE2}">
      <dgm:prSet/>
      <dgm:spPr/>
      <dgm:t>
        <a:bodyPr/>
        <a:lstStyle/>
        <a:p>
          <a:endParaRPr lang="en-US"/>
        </a:p>
      </dgm:t>
    </dgm:pt>
    <dgm:pt modelId="{BAF3C527-89FC-41F5-9D01-D64700C50814}" type="sibTrans" cxnId="{10123BBB-08E8-4638-86BE-A40F8638FBE2}">
      <dgm:prSet/>
      <dgm:spPr/>
      <dgm:t>
        <a:bodyPr/>
        <a:lstStyle/>
        <a:p>
          <a:endParaRPr lang="en-US"/>
        </a:p>
      </dgm:t>
    </dgm:pt>
    <dgm:pt modelId="{D0DE8EAC-905E-42E2-AA5D-1D0A2C871324}">
      <dgm:prSet phldrT="[Text]" custT="1"/>
      <dgm:spPr/>
      <dgm:t>
        <a:bodyPr/>
        <a:lstStyle/>
        <a:p>
          <a:r>
            <a:rPr lang="en-US" sz="1600" b="0" i="0" dirty="0" smtClean="0"/>
            <a:t>Only open for dinner</a:t>
          </a:r>
          <a:endParaRPr lang="en-US" sz="1600" dirty="0"/>
        </a:p>
      </dgm:t>
    </dgm:pt>
    <dgm:pt modelId="{C7D4F0C9-E65D-4087-BF19-4F1F418CCECD}" type="parTrans" cxnId="{AC57C71B-1A34-4810-A401-2FB26A2E9C64}">
      <dgm:prSet/>
      <dgm:spPr/>
      <dgm:t>
        <a:bodyPr/>
        <a:lstStyle/>
        <a:p>
          <a:endParaRPr lang="en-US"/>
        </a:p>
      </dgm:t>
    </dgm:pt>
    <dgm:pt modelId="{85367004-7BFA-4A98-B287-CB39AD84FB79}" type="sibTrans" cxnId="{AC57C71B-1A34-4810-A401-2FB26A2E9C64}">
      <dgm:prSet/>
      <dgm:spPr/>
      <dgm:t>
        <a:bodyPr/>
        <a:lstStyle/>
        <a:p>
          <a:endParaRPr lang="en-US"/>
        </a:p>
      </dgm:t>
    </dgm:pt>
    <dgm:pt modelId="{C21C3834-C415-4FB8-BCFD-97A5A1BF9CCE}">
      <dgm:prSet phldrT="[Text]" custT="1"/>
      <dgm:spPr/>
      <dgm:t>
        <a:bodyPr/>
        <a:lstStyle/>
        <a:p>
          <a:r>
            <a:rPr lang="en-US" sz="1600" b="0" i="0" dirty="0" smtClean="0"/>
            <a:t>Their menu range from $8-$15 and a mixed drink is $8-$10.</a:t>
          </a:r>
          <a:endParaRPr lang="en-US" sz="1600" dirty="0"/>
        </a:p>
      </dgm:t>
    </dgm:pt>
    <dgm:pt modelId="{F72139E4-94FF-4C33-8C87-A3F437795E88}" type="parTrans" cxnId="{743443DA-190F-4158-9ABD-A907203BABB3}">
      <dgm:prSet/>
      <dgm:spPr/>
      <dgm:t>
        <a:bodyPr/>
        <a:lstStyle/>
        <a:p>
          <a:endParaRPr lang="en-US"/>
        </a:p>
      </dgm:t>
    </dgm:pt>
    <dgm:pt modelId="{F7B22AC0-9040-4D47-AF31-0FF7A7632EC1}" type="sibTrans" cxnId="{743443DA-190F-4158-9ABD-A907203BABB3}">
      <dgm:prSet/>
      <dgm:spPr/>
      <dgm:t>
        <a:bodyPr/>
        <a:lstStyle/>
        <a:p>
          <a:endParaRPr lang="en-US"/>
        </a:p>
      </dgm:t>
    </dgm:pt>
    <dgm:pt modelId="{5EB8E4C6-848E-4113-A878-BADB1429028E}">
      <dgm:prSet phldrT="[Text]" custT="1"/>
      <dgm:spPr/>
      <dgm:t>
        <a:bodyPr/>
        <a:lstStyle/>
        <a:p>
          <a:r>
            <a:rPr lang="en-US" sz="1600" b="0" i="0" dirty="0" smtClean="0"/>
            <a:t> Open 7 days a week</a:t>
          </a:r>
          <a:endParaRPr lang="en-US" sz="1600" dirty="0"/>
        </a:p>
      </dgm:t>
    </dgm:pt>
    <dgm:pt modelId="{DA0D86ED-8811-49E5-99B4-59C304C1D956}" type="parTrans" cxnId="{4E18EEB4-7777-4216-803A-6EFC0B0794B2}">
      <dgm:prSet/>
      <dgm:spPr/>
      <dgm:t>
        <a:bodyPr/>
        <a:lstStyle/>
        <a:p>
          <a:endParaRPr lang="en-US"/>
        </a:p>
      </dgm:t>
    </dgm:pt>
    <dgm:pt modelId="{BCFA882D-4D99-4432-B207-EDC994226294}" type="sibTrans" cxnId="{4E18EEB4-7777-4216-803A-6EFC0B0794B2}">
      <dgm:prSet/>
      <dgm:spPr/>
      <dgm:t>
        <a:bodyPr/>
        <a:lstStyle/>
        <a:p>
          <a:endParaRPr lang="en-US"/>
        </a:p>
      </dgm:t>
    </dgm:pt>
    <dgm:pt modelId="{1770BC6E-3D25-4DA5-8427-6DD5D553A229}">
      <dgm:prSet phldrT="[Text]" custT="1"/>
      <dgm:spPr/>
      <dgm:t>
        <a:bodyPr/>
        <a:lstStyle/>
        <a:p>
          <a:r>
            <a:rPr lang="en-US" sz="1600" b="0" i="0" dirty="0" smtClean="0"/>
            <a:t> Dinner for two without wine averages $100.</a:t>
          </a:r>
          <a:endParaRPr lang="en-US" sz="1600" dirty="0"/>
        </a:p>
      </dgm:t>
    </dgm:pt>
    <dgm:pt modelId="{0A758258-7886-40CE-A8C8-252AA2D00B9F}" type="parTrans" cxnId="{8C042ABF-386D-4D47-A4A1-FC8D8041D3EC}">
      <dgm:prSet/>
      <dgm:spPr/>
      <dgm:t>
        <a:bodyPr/>
        <a:lstStyle/>
        <a:p>
          <a:endParaRPr lang="en-US"/>
        </a:p>
      </dgm:t>
    </dgm:pt>
    <dgm:pt modelId="{827B0B43-22FE-4811-875A-F6CD65C3C330}" type="sibTrans" cxnId="{8C042ABF-386D-4D47-A4A1-FC8D8041D3EC}">
      <dgm:prSet/>
      <dgm:spPr/>
      <dgm:t>
        <a:bodyPr/>
        <a:lstStyle/>
        <a:p>
          <a:endParaRPr lang="en-US"/>
        </a:p>
      </dgm:t>
    </dgm:pt>
    <dgm:pt modelId="{977E78F3-F05B-1149-9C59-7F0305EB903D}" type="pres">
      <dgm:prSet presAssocID="{7D255FD1-79AF-2C4D-A102-8EEF43065B8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F013462-B9D1-B541-8026-2185B2DBADEC}" type="pres">
      <dgm:prSet presAssocID="{38A417A1-97EC-FB4E-AE2E-15AB4CDBB458}" presName="composite" presStyleCnt="0"/>
      <dgm:spPr/>
    </dgm:pt>
    <dgm:pt modelId="{2BC7CD46-7340-B040-AE5D-7D0E40E15DB4}" type="pres">
      <dgm:prSet presAssocID="{38A417A1-97EC-FB4E-AE2E-15AB4CDBB458}" presName="bentUpArrow1" presStyleLbl="alignImgPlace1" presStyleIdx="0" presStyleCnt="2"/>
      <dgm:spPr/>
    </dgm:pt>
    <dgm:pt modelId="{4426541E-CF0E-6845-8318-C9BF72AAB878}" type="pres">
      <dgm:prSet presAssocID="{38A417A1-97EC-FB4E-AE2E-15AB4CDBB45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C9ED49-C1AE-E942-A055-55E807F27739}" type="pres">
      <dgm:prSet presAssocID="{38A417A1-97EC-FB4E-AE2E-15AB4CDBB458}" presName="ChildText" presStyleLbl="revTx" presStyleIdx="0" presStyleCnt="3" custScaleX="384415" custScaleY="100012" custLinFactX="53735" custLinFactNeighborX="100000" custLinFactNeighborY="14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2F6C3-817A-CF4B-B0D8-34A3C752A03C}" type="pres">
      <dgm:prSet presAssocID="{4975ECFF-BC39-A145-8555-C9F7B1F5022D}" presName="sibTrans" presStyleCnt="0"/>
      <dgm:spPr/>
    </dgm:pt>
    <dgm:pt modelId="{028CF3B1-A023-FD4A-ABB4-577BC8168DB7}" type="pres">
      <dgm:prSet presAssocID="{74319F4A-4907-9F44-82EC-1F51F2FD23ED}" presName="composite" presStyleCnt="0"/>
      <dgm:spPr/>
    </dgm:pt>
    <dgm:pt modelId="{1F576FEB-D1B8-AC43-96B0-C1670D99AE16}" type="pres">
      <dgm:prSet presAssocID="{74319F4A-4907-9F44-82EC-1F51F2FD23ED}" presName="bentUpArrow1" presStyleLbl="alignImgPlace1" presStyleIdx="1" presStyleCnt="2"/>
      <dgm:spPr/>
    </dgm:pt>
    <dgm:pt modelId="{5A3418FB-E8C5-8C41-89E9-C4317A3DAEA8}" type="pres">
      <dgm:prSet presAssocID="{74319F4A-4907-9F44-82EC-1F51F2FD23ED}" presName="ParentText" presStyleLbl="node1" presStyleIdx="1" presStyleCnt="3" custScaleX="106433" custLinFactNeighborX="-37516" custLinFactNeighborY="38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6F3064-C88D-1E4F-86C9-5E34180DE702}" type="pres">
      <dgm:prSet presAssocID="{74319F4A-4907-9F44-82EC-1F51F2FD23ED}" presName="ChildText" presStyleLbl="revTx" presStyleIdx="1" presStyleCnt="3" custScaleX="362766" custScaleY="122639" custLinFactNeighborX="89771" custLinFactNeighborY="88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23B1D-7429-C043-91DC-000225B61088}" type="pres">
      <dgm:prSet presAssocID="{1C2EEB79-8A1E-B642-855D-367DAC075CD2}" presName="sibTrans" presStyleCnt="0"/>
      <dgm:spPr/>
    </dgm:pt>
    <dgm:pt modelId="{BF745755-73E9-9946-8FF4-F180442DC0E4}" type="pres">
      <dgm:prSet presAssocID="{50B80727-3180-0348-8666-DF68C8243124}" presName="composite" presStyleCnt="0"/>
      <dgm:spPr/>
    </dgm:pt>
    <dgm:pt modelId="{47317B95-D98F-374A-9927-5BEB13BD3278}" type="pres">
      <dgm:prSet presAssocID="{50B80727-3180-0348-8666-DF68C8243124}" presName="ParentText" presStyleLbl="node1" presStyleIdx="2" presStyleCnt="3" custScaleX="106433" custLinFactNeighborX="-54779" custLinFactNeighborY="-20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93C5D0-1409-2547-9F5C-66D1E40D4773}" type="pres">
      <dgm:prSet presAssocID="{50B80727-3180-0348-8666-DF68C8243124}" presName="FinalChildText" presStyleLbl="revTx" presStyleIdx="2" presStyleCnt="3" custScaleX="251942" custScaleY="78547" custLinFactNeighborX="10812" custLinFactNeighborY="-31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0657DF-0C05-4AF4-A143-719044A08237}" type="presOf" srcId="{5EB8E4C6-848E-4113-A878-BADB1429028E}" destId="{4593C5D0-1409-2547-9F5C-66D1E40D4773}" srcOrd="0" destOrd="1" presId="urn:microsoft.com/office/officeart/2005/8/layout/StepDownProcess"/>
    <dgm:cxn modelId="{10123BBB-08E8-4638-86BE-A40F8638FBE2}" srcId="{74319F4A-4907-9F44-82EC-1F51F2FD23ED}" destId="{F8860190-A251-4E21-B537-9D7FF10B2229}" srcOrd="2" destOrd="0" parTransId="{8FF9F25B-10E0-4BE0-9A8A-79DA79DD6CB6}" sibTransId="{BAF3C527-89FC-41F5-9D01-D64700C50814}"/>
    <dgm:cxn modelId="{6F0AA88C-F86E-4480-9F67-0D6B74842DC0}" type="presOf" srcId="{CF5353AA-FEB4-4422-A7A1-C63828241A3F}" destId="{346F3064-C88D-1E4F-86C9-5E34180DE702}" srcOrd="0" destOrd="1" presId="urn:microsoft.com/office/officeart/2005/8/layout/StepDownProcess"/>
    <dgm:cxn modelId="{6AA7E877-B31F-4244-A4B9-5E70725EBC0D}" type="presOf" srcId="{04D06DE3-D793-0247-91EA-4DF947536C3A}" destId="{4593C5D0-1409-2547-9F5C-66D1E40D4773}" srcOrd="0" destOrd="0" presId="urn:microsoft.com/office/officeart/2005/8/layout/StepDownProcess"/>
    <dgm:cxn modelId="{FC9B49CE-5695-424B-A493-B8521096D8C3}" type="presOf" srcId="{C21C3834-C415-4FB8-BCFD-97A5A1BF9CCE}" destId="{346F3064-C88D-1E4F-86C9-5E34180DE702}" srcOrd="0" destOrd="4" presId="urn:microsoft.com/office/officeart/2005/8/layout/StepDownProcess"/>
    <dgm:cxn modelId="{293BDE5C-E29B-4FE3-A6CD-C50B145979E5}" srcId="{38A417A1-97EC-FB4E-AE2E-15AB4CDBB458}" destId="{825B523D-61ED-48A7-B5A1-174386C04147}" srcOrd="3" destOrd="0" parTransId="{919B76AB-5983-41A9-8C3E-13931A1D176E}" sibTransId="{49D3844C-26AD-4E6D-BB0E-9ACA568EC5C0}"/>
    <dgm:cxn modelId="{FB377596-C5E0-4792-A443-053F367F6872}" type="presOf" srcId="{F5FB7EC4-4870-4AC5-A9D2-0DCDEFFEDF61}" destId="{DBC9ED49-C1AE-E942-A055-55E807F27739}" srcOrd="0" destOrd="2" presId="urn:microsoft.com/office/officeart/2005/8/layout/StepDownProcess"/>
    <dgm:cxn modelId="{8C042ABF-386D-4D47-A4A1-FC8D8041D3EC}" srcId="{50B80727-3180-0348-8666-DF68C8243124}" destId="{1770BC6E-3D25-4DA5-8427-6DD5D553A229}" srcOrd="2" destOrd="0" parTransId="{0A758258-7886-40CE-A8C8-252AA2D00B9F}" sibTransId="{827B0B43-22FE-4811-875A-F6CD65C3C330}"/>
    <dgm:cxn modelId="{78F29882-545A-6B4E-B7B4-B61E13809549}" srcId="{38A417A1-97EC-FB4E-AE2E-15AB4CDBB458}" destId="{780A731F-441D-E644-AD7D-FDD0326EBAE6}" srcOrd="0" destOrd="0" parTransId="{86B47844-4038-7042-9E94-092EC760E97C}" sibTransId="{5ED7D865-F4CA-4940-8656-1B568CB6C8D4}"/>
    <dgm:cxn modelId="{29A60A53-D4B1-DF4D-B67B-CF8B08B1413E}" srcId="{74319F4A-4907-9F44-82EC-1F51F2FD23ED}" destId="{B6A1FF78-E95F-FC4A-A38E-62978A14162E}" srcOrd="0" destOrd="0" parTransId="{3FB1DD72-1F07-CD47-BBBD-EAC122759AE8}" sibTransId="{A46F00C1-A940-A645-9645-00378B859400}"/>
    <dgm:cxn modelId="{CF67334E-B422-44E4-9E6C-410A0FA37B94}" type="presOf" srcId="{67DC75CA-33AB-418B-804E-9F36A631C45D}" destId="{DBC9ED49-C1AE-E942-A055-55E807F27739}" srcOrd="0" destOrd="1" presId="urn:microsoft.com/office/officeart/2005/8/layout/StepDownProcess"/>
    <dgm:cxn modelId="{D1C65C66-C144-A44B-8C2F-401FF69D8856}" srcId="{7D255FD1-79AF-2C4D-A102-8EEF43065B8F}" destId="{38A417A1-97EC-FB4E-AE2E-15AB4CDBB458}" srcOrd="0" destOrd="0" parTransId="{0774DCE0-DF38-FD4D-A1E8-4ACC6F7440F8}" sibTransId="{4975ECFF-BC39-A145-8555-C9F7B1F5022D}"/>
    <dgm:cxn modelId="{73EA5E76-92FC-6E45-B185-DEC8C425E32F}" srcId="{7D255FD1-79AF-2C4D-A102-8EEF43065B8F}" destId="{50B80727-3180-0348-8666-DF68C8243124}" srcOrd="2" destOrd="0" parTransId="{A6F898D0-6342-F04F-B94D-60AB7512E529}" sibTransId="{754907E2-4A81-614E-9FA1-E7E1354CE45C}"/>
    <dgm:cxn modelId="{0409D4FE-D8A9-9542-AB7C-BAB1BC4DE01F}" type="presOf" srcId="{74319F4A-4907-9F44-82EC-1F51F2FD23ED}" destId="{5A3418FB-E8C5-8C41-89E9-C4317A3DAEA8}" srcOrd="0" destOrd="0" presId="urn:microsoft.com/office/officeart/2005/8/layout/StepDownProcess"/>
    <dgm:cxn modelId="{4E18EEB4-7777-4216-803A-6EFC0B0794B2}" srcId="{50B80727-3180-0348-8666-DF68C8243124}" destId="{5EB8E4C6-848E-4113-A878-BADB1429028E}" srcOrd="1" destOrd="0" parTransId="{DA0D86ED-8811-49E5-99B4-59C304C1D956}" sibTransId="{BCFA882D-4D99-4432-B207-EDC994226294}"/>
    <dgm:cxn modelId="{A1963B0F-E185-114B-A340-8A0C74D78674}" type="presOf" srcId="{B6A1FF78-E95F-FC4A-A38E-62978A14162E}" destId="{346F3064-C88D-1E4F-86C9-5E34180DE702}" srcOrd="0" destOrd="0" presId="urn:microsoft.com/office/officeart/2005/8/layout/StepDownProcess"/>
    <dgm:cxn modelId="{AC57C71B-1A34-4810-A401-2FB26A2E9C64}" srcId="{74319F4A-4907-9F44-82EC-1F51F2FD23ED}" destId="{D0DE8EAC-905E-42E2-AA5D-1D0A2C871324}" srcOrd="3" destOrd="0" parTransId="{C7D4F0C9-E65D-4087-BF19-4F1F418CCECD}" sibTransId="{85367004-7BFA-4A98-B287-CB39AD84FB79}"/>
    <dgm:cxn modelId="{94366379-DF99-4403-A144-59ACFA1CEC5E}" srcId="{38A417A1-97EC-FB4E-AE2E-15AB4CDBB458}" destId="{F5FB7EC4-4870-4AC5-A9D2-0DCDEFFEDF61}" srcOrd="2" destOrd="0" parTransId="{5D8ADF23-D4B7-4B90-8119-3C493311A45E}" sibTransId="{2FE82B94-5F37-4329-B883-BB40A919CE73}"/>
    <dgm:cxn modelId="{F0898EAB-D0E9-4500-A13C-608AFCD6CB12}" type="presOf" srcId="{825B523D-61ED-48A7-B5A1-174386C04147}" destId="{DBC9ED49-C1AE-E942-A055-55E807F27739}" srcOrd="0" destOrd="3" presId="urn:microsoft.com/office/officeart/2005/8/layout/StepDownProcess"/>
    <dgm:cxn modelId="{ED9C2F5A-3C74-4C1A-8162-4164EAB95069}" type="presOf" srcId="{F8860190-A251-4E21-B537-9D7FF10B2229}" destId="{346F3064-C88D-1E4F-86C9-5E34180DE702}" srcOrd="0" destOrd="2" presId="urn:microsoft.com/office/officeart/2005/8/layout/StepDownProcess"/>
    <dgm:cxn modelId="{BB034B57-0E91-48AA-9BBD-E52BC8211E27}" srcId="{74319F4A-4907-9F44-82EC-1F51F2FD23ED}" destId="{CF5353AA-FEB4-4422-A7A1-C63828241A3F}" srcOrd="1" destOrd="0" parTransId="{A3868789-D0B5-4FD9-925C-51E97D23A609}" sibTransId="{D4B034FF-532E-4C25-80C2-7BFD02BC3CC9}"/>
    <dgm:cxn modelId="{48860F57-5AAF-3847-BC03-D322BDCC41C1}" type="presOf" srcId="{38A417A1-97EC-FB4E-AE2E-15AB4CDBB458}" destId="{4426541E-CF0E-6845-8318-C9BF72AAB878}" srcOrd="0" destOrd="0" presId="urn:microsoft.com/office/officeart/2005/8/layout/StepDownProcess"/>
    <dgm:cxn modelId="{743443DA-190F-4158-9ABD-A907203BABB3}" srcId="{74319F4A-4907-9F44-82EC-1F51F2FD23ED}" destId="{C21C3834-C415-4FB8-BCFD-97A5A1BF9CCE}" srcOrd="4" destOrd="0" parTransId="{F72139E4-94FF-4C33-8C87-A3F437795E88}" sibTransId="{F7B22AC0-9040-4D47-AF31-0FF7A7632EC1}"/>
    <dgm:cxn modelId="{4D7FD4D8-BE6B-4306-ADC6-B2EBE9C5E97D}" type="presOf" srcId="{1770BC6E-3D25-4DA5-8427-6DD5D553A229}" destId="{4593C5D0-1409-2547-9F5C-66D1E40D4773}" srcOrd="0" destOrd="2" presId="urn:microsoft.com/office/officeart/2005/8/layout/StepDownProcess"/>
    <dgm:cxn modelId="{F69A9174-0C3F-514D-ACED-60C341A6C3BB}" type="presOf" srcId="{7D255FD1-79AF-2C4D-A102-8EEF43065B8F}" destId="{977E78F3-F05B-1149-9C59-7F0305EB903D}" srcOrd="0" destOrd="0" presId="urn:microsoft.com/office/officeart/2005/8/layout/StepDownProcess"/>
    <dgm:cxn modelId="{A414DDFD-DBA2-E146-BF1A-923BBAC1E90F}" type="presOf" srcId="{780A731F-441D-E644-AD7D-FDD0326EBAE6}" destId="{DBC9ED49-C1AE-E942-A055-55E807F27739}" srcOrd="0" destOrd="0" presId="urn:microsoft.com/office/officeart/2005/8/layout/StepDownProcess"/>
    <dgm:cxn modelId="{C4EF1016-F751-3640-B20B-73FC319D173C}" type="presOf" srcId="{50B80727-3180-0348-8666-DF68C8243124}" destId="{47317B95-D98F-374A-9927-5BEB13BD3278}" srcOrd="0" destOrd="0" presId="urn:microsoft.com/office/officeart/2005/8/layout/StepDownProcess"/>
    <dgm:cxn modelId="{EA131222-452B-41A9-909D-92116A8D279E}" srcId="{38A417A1-97EC-FB4E-AE2E-15AB4CDBB458}" destId="{67DC75CA-33AB-418B-804E-9F36A631C45D}" srcOrd="1" destOrd="0" parTransId="{4D45C3EE-5106-4E84-9A33-9048C9F74A58}" sibTransId="{92C04E28-FCA1-40BB-BD74-BB19C05D6708}"/>
    <dgm:cxn modelId="{798E8643-A307-4644-A682-5592E33E86E4}" srcId="{7D255FD1-79AF-2C4D-A102-8EEF43065B8F}" destId="{74319F4A-4907-9F44-82EC-1F51F2FD23ED}" srcOrd="1" destOrd="0" parTransId="{316118FB-DD23-6845-B3F9-3EAE7DA0F4A0}" sibTransId="{1C2EEB79-8A1E-B642-855D-367DAC075CD2}"/>
    <dgm:cxn modelId="{34F78A15-DB15-4E4B-8AEE-53633169CF4E}" srcId="{50B80727-3180-0348-8666-DF68C8243124}" destId="{04D06DE3-D793-0247-91EA-4DF947536C3A}" srcOrd="0" destOrd="0" parTransId="{C0BCEBD5-1B41-F743-A25C-C4D7989DA2E0}" sibTransId="{5E7F679C-288E-7E43-9501-843BC455F5A8}"/>
    <dgm:cxn modelId="{3D0F0A04-CD0E-4C93-B90C-C3EA940161E6}" type="presOf" srcId="{D0DE8EAC-905E-42E2-AA5D-1D0A2C871324}" destId="{346F3064-C88D-1E4F-86C9-5E34180DE702}" srcOrd="0" destOrd="3" presId="urn:microsoft.com/office/officeart/2005/8/layout/StepDownProcess"/>
    <dgm:cxn modelId="{D1C76162-6493-2449-8BC6-E9733042A8DC}" type="presParOf" srcId="{977E78F3-F05B-1149-9C59-7F0305EB903D}" destId="{3F013462-B9D1-B541-8026-2185B2DBADEC}" srcOrd="0" destOrd="0" presId="urn:microsoft.com/office/officeart/2005/8/layout/StepDownProcess"/>
    <dgm:cxn modelId="{A49DF908-7A09-FD42-AA06-8093FB8D4088}" type="presParOf" srcId="{3F013462-B9D1-B541-8026-2185B2DBADEC}" destId="{2BC7CD46-7340-B040-AE5D-7D0E40E15DB4}" srcOrd="0" destOrd="0" presId="urn:microsoft.com/office/officeart/2005/8/layout/StepDownProcess"/>
    <dgm:cxn modelId="{047B68AC-063F-F247-A85C-150DEFA8C489}" type="presParOf" srcId="{3F013462-B9D1-B541-8026-2185B2DBADEC}" destId="{4426541E-CF0E-6845-8318-C9BF72AAB878}" srcOrd="1" destOrd="0" presId="urn:microsoft.com/office/officeart/2005/8/layout/StepDownProcess"/>
    <dgm:cxn modelId="{380099B9-F4F4-DD4F-9F28-95B1FA883794}" type="presParOf" srcId="{3F013462-B9D1-B541-8026-2185B2DBADEC}" destId="{DBC9ED49-C1AE-E942-A055-55E807F27739}" srcOrd="2" destOrd="0" presId="urn:microsoft.com/office/officeart/2005/8/layout/StepDownProcess"/>
    <dgm:cxn modelId="{47B6F507-A506-BF4F-B3CA-0CDFBCA0327A}" type="presParOf" srcId="{977E78F3-F05B-1149-9C59-7F0305EB903D}" destId="{49C2F6C3-817A-CF4B-B0D8-34A3C752A03C}" srcOrd="1" destOrd="0" presId="urn:microsoft.com/office/officeart/2005/8/layout/StepDownProcess"/>
    <dgm:cxn modelId="{B7F6EAB3-F0AE-DB49-A4FC-30CC3E7133B2}" type="presParOf" srcId="{977E78F3-F05B-1149-9C59-7F0305EB903D}" destId="{028CF3B1-A023-FD4A-ABB4-577BC8168DB7}" srcOrd="2" destOrd="0" presId="urn:microsoft.com/office/officeart/2005/8/layout/StepDownProcess"/>
    <dgm:cxn modelId="{FEEBD76C-C2BD-6748-A47A-01204B060C47}" type="presParOf" srcId="{028CF3B1-A023-FD4A-ABB4-577BC8168DB7}" destId="{1F576FEB-D1B8-AC43-96B0-C1670D99AE16}" srcOrd="0" destOrd="0" presId="urn:microsoft.com/office/officeart/2005/8/layout/StepDownProcess"/>
    <dgm:cxn modelId="{7FDDC17B-665E-1F4E-B869-193A259BFFBF}" type="presParOf" srcId="{028CF3B1-A023-FD4A-ABB4-577BC8168DB7}" destId="{5A3418FB-E8C5-8C41-89E9-C4317A3DAEA8}" srcOrd="1" destOrd="0" presId="urn:microsoft.com/office/officeart/2005/8/layout/StepDownProcess"/>
    <dgm:cxn modelId="{06216E67-534C-A748-A4F0-6B9A4CA14970}" type="presParOf" srcId="{028CF3B1-A023-FD4A-ABB4-577BC8168DB7}" destId="{346F3064-C88D-1E4F-86C9-5E34180DE702}" srcOrd="2" destOrd="0" presId="urn:microsoft.com/office/officeart/2005/8/layout/StepDownProcess"/>
    <dgm:cxn modelId="{9AD2B025-4CD5-F74D-AAE2-BDA28C3A31D9}" type="presParOf" srcId="{977E78F3-F05B-1149-9C59-7F0305EB903D}" destId="{5F823B1D-7429-C043-91DC-000225B61088}" srcOrd="3" destOrd="0" presId="urn:microsoft.com/office/officeart/2005/8/layout/StepDownProcess"/>
    <dgm:cxn modelId="{BCDFBB98-3898-C74B-B1D1-3159A0E4DB23}" type="presParOf" srcId="{977E78F3-F05B-1149-9C59-7F0305EB903D}" destId="{BF745755-73E9-9946-8FF4-F180442DC0E4}" srcOrd="4" destOrd="0" presId="urn:microsoft.com/office/officeart/2005/8/layout/StepDownProcess"/>
    <dgm:cxn modelId="{AF159C46-BB63-F140-9F29-DFC07034A5DB}" type="presParOf" srcId="{BF745755-73E9-9946-8FF4-F180442DC0E4}" destId="{47317B95-D98F-374A-9927-5BEB13BD3278}" srcOrd="0" destOrd="0" presId="urn:microsoft.com/office/officeart/2005/8/layout/StepDownProcess"/>
    <dgm:cxn modelId="{58496D8C-3E73-404D-81AF-7B98BE054AAF}" type="presParOf" srcId="{BF745755-73E9-9946-8FF4-F180442DC0E4}" destId="{4593C5D0-1409-2547-9F5C-66D1E40D477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F0C3E7-BAB1-1F41-BFCD-2858FD4F3AE1}" type="doc">
      <dgm:prSet loTypeId="urn:microsoft.com/office/officeart/2005/8/layout/cycle4#1" loCatId="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1B69304-1138-44B7-B558-84A08B62B855}">
      <dgm:prSet phldrT="[Text]"/>
      <dgm:spPr/>
      <dgm:t>
        <a:bodyPr/>
        <a:lstStyle/>
        <a:p>
          <a:pPr rtl="0"/>
          <a:r>
            <a:rPr lang="en-US" dirty="0" smtClean="0"/>
            <a:t> The area lacks a warm and friendly place with exceptional food. </a:t>
          </a:r>
          <a:endParaRPr lang="en-US" dirty="0"/>
        </a:p>
      </dgm:t>
    </dgm:pt>
    <dgm:pt modelId="{926C3318-DFA0-424C-9389-C4F4E0166DDF}" type="sibTrans" cxnId="{FF857FC2-71CD-4AAB-8C78-870640900111}">
      <dgm:prSet/>
      <dgm:spPr/>
      <dgm:t>
        <a:bodyPr/>
        <a:lstStyle/>
        <a:p>
          <a:endParaRPr lang="en-US"/>
        </a:p>
      </dgm:t>
    </dgm:pt>
    <dgm:pt modelId="{354199A2-CF74-4C15-8601-3E9285FB78FE}" type="parTrans" cxnId="{FF857FC2-71CD-4AAB-8C78-870640900111}">
      <dgm:prSet/>
      <dgm:spPr/>
      <dgm:t>
        <a:bodyPr/>
        <a:lstStyle/>
        <a:p>
          <a:endParaRPr lang="en-US"/>
        </a:p>
      </dgm:t>
    </dgm:pt>
    <dgm:pt modelId="{1D4CAA0E-5871-6348-8F36-35C8E52A8349}">
      <dgm:prSet phldrT="[Text]"/>
      <dgm:spPr/>
      <dgm:t>
        <a:bodyPr/>
        <a:lstStyle/>
        <a:p>
          <a:pPr rtl="0"/>
          <a:r>
            <a:rPr lang="en-US" dirty="0" smtClean="0"/>
            <a:t>A large population and the rapidly expanding area of Long Branch, New Jersey.</a:t>
          </a:r>
          <a:endParaRPr lang="en-US" dirty="0"/>
        </a:p>
      </dgm:t>
    </dgm:pt>
    <dgm:pt modelId="{5DA7BC35-FB15-AA4D-8024-0119208B172A}" type="sibTrans" cxnId="{18BC8F28-D5EF-B544-B182-7982A47D0D3B}">
      <dgm:prSet/>
      <dgm:spPr/>
      <dgm:t>
        <a:bodyPr/>
        <a:lstStyle/>
        <a:p>
          <a:endParaRPr lang="en-US"/>
        </a:p>
      </dgm:t>
    </dgm:pt>
    <dgm:pt modelId="{F3C38615-2DF8-084D-9619-A461C4941146}" type="parTrans" cxnId="{18BC8F28-D5EF-B544-B182-7982A47D0D3B}">
      <dgm:prSet/>
      <dgm:spPr/>
      <dgm:t>
        <a:bodyPr/>
        <a:lstStyle/>
        <a:p>
          <a:endParaRPr lang="en-US"/>
        </a:p>
      </dgm:t>
    </dgm:pt>
    <dgm:pt modelId="{969B83E5-AC0C-7642-80EE-92377920BB68}">
      <dgm:prSet phldrT="[Text]"/>
      <dgm:spPr/>
      <dgm:t>
        <a:bodyPr/>
        <a:lstStyle/>
        <a:p>
          <a:r>
            <a:rPr lang="en-US" dirty="0" smtClean="0"/>
            <a:t>OPPORTUNITIES</a:t>
          </a:r>
          <a:endParaRPr lang="en-US" dirty="0"/>
        </a:p>
      </dgm:t>
    </dgm:pt>
    <dgm:pt modelId="{6EA26153-8BB2-6C4E-AB0F-4DC49F98F029}" type="sibTrans" cxnId="{A11AC652-F3E6-9E4F-8B4C-EA949588859A}">
      <dgm:prSet/>
      <dgm:spPr/>
      <dgm:t>
        <a:bodyPr/>
        <a:lstStyle/>
        <a:p>
          <a:endParaRPr lang="en-US"/>
        </a:p>
      </dgm:t>
    </dgm:pt>
    <dgm:pt modelId="{5285AC67-9EBE-7A44-9858-FECD6F813297}" type="parTrans" cxnId="{A11AC652-F3E6-9E4F-8B4C-EA949588859A}">
      <dgm:prSet/>
      <dgm:spPr/>
      <dgm:t>
        <a:bodyPr/>
        <a:lstStyle/>
        <a:p>
          <a:endParaRPr lang="en-US"/>
        </a:p>
      </dgm:t>
    </dgm:pt>
    <dgm:pt modelId="{01EABB06-6DA9-5D42-B3E7-1EFEB9308F10}">
      <dgm:prSet phldrT="[Text]"/>
      <dgm:spPr/>
      <dgm:t>
        <a:bodyPr/>
        <a:lstStyle/>
        <a:p>
          <a:r>
            <a:rPr lang="en-US" dirty="0" smtClean="0"/>
            <a:t>THREATS</a:t>
          </a:r>
          <a:endParaRPr lang="en-US" dirty="0"/>
        </a:p>
      </dgm:t>
    </dgm:pt>
    <dgm:pt modelId="{C2B83CF5-7904-1449-9BA1-B84790086797}" type="sibTrans" cxnId="{F8682F2D-8595-AA4A-A4A8-6D30D88457F6}">
      <dgm:prSet/>
      <dgm:spPr/>
      <dgm:t>
        <a:bodyPr/>
        <a:lstStyle/>
        <a:p>
          <a:endParaRPr lang="en-US"/>
        </a:p>
      </dgm:t>
    </dgm:pt>
    <dgm:pt modelId="{EA217542-01AA-EC48-9172-21D67FEC03F6}" type="parTrans" cxnId="{F8682F2D-8595-AA4A-A4A8-6D30D88457F6}">
      <dgm:prSet/>
      <dgm:spPr/>
      <dgm:t>
        <a:bodyPr/>
        <a:lstStyle/>
        <a:p>
          <a:endParaRPr lang="en-US"/>
        </a:p>
      </dgm:t>
    </dgm:pt>
    <dgm:pt modelId="{A8AEFD63-8792-424D-8463-AE4FA93E19C4}">
      <dgm:prSet phldrT="[Text]"/>
      <dgm:spPr/>
      <dgm:t>
        <a:bodyPr/>
        <a:lstStyle/>
        <a:p>
          <a:r>
            <a:rPr lang="en-US" dirty="0" smtClean="0"/>
            <a:t>WEAKNESSES</a:t>
          </a:r>
          <a:endParaRPr lang="en-US" dirty="0"/>
        </a:p>
      </dgm:t>
    </dgm:pt>
    <dgm:pt modelId="{F47CDA4F-8710-1444-A427-5545442391E2}" type="sibTrans" cxnId="{6F1DE923-4A58-7E4E-85EB-DEC23068BFC8}">
      <dgm:prSet/>
      <dgm:spPr/>
      <dgm:t>
        <a:bodyPr/>
        <a:lstStyle/>
        <a:p>
          <a:endParaRPr lang="en-US"/>
        </a:p>
      </dgm:t>
    </dgm:pt>
    <dgm:pt modelId="{5C7F1BB1-E57C-DF4D-8653-9FC0F7645381}" type="parTrans" cxnId="{6F1DE923-4A58-7E4E-85EB-DEC23068BFC8}">
      <dgm:prSet/>
      <dgm:spPr/>
      <dgm:t>
        <a:bodyPr/>
        <a:lstStyle/>
        <a:p>
          <a:endParaRPr lang="en-US"/>
        </a:p>
      </dgm:t>
    </dgm:pt>
    <dgm:pt modelId="{D0F6609C-E8EF-427A-ABD6-D01508243F92}">
      <dgm:prSet phldrT="[Text]" custT="1"/>
      <dgm:spPr/>
      <dgm:t>
        <a:bodyPr/>
        <a:lstStyle/>
        <a:p>
          <a:r>
            <a:rPr lang="en-US" sz="900" dirty="0" smtClean="0"/>
            <a:t>Well educated kitchen staff.</a:t>
          </a:r>
          <a:endParaRPr lang="en-US" sz="900" dirty="0"/>
        </a:p>
      </dgm:t>
    </dgm:pt>
    <dgm:pt modelId="{D6DB6B4A-3294-48C9-90CA-E00194F7BFF1}" type="sibTrans" cxnId="{A55C0B83-E250-4AB0-B197-7D443263557E}">
      <dgm:prSet/>
      <dgm:spPr/>
      <dgm:t>
        <a:bodyPr/>
        <a:lstStyle/>
        <a:p>
          <a:endParaRPr lang="en-US"/>
        </a:p>
      </dgm:t>
    </dgm:pt>
    <dgm:pt modelId="{34145657-C623-42D3-9CC2-10B6FA2B6E2F}" type="parTrans" cxnId="{A55C0B83-E250-4AB0-B197-7D443263557E}">
      <dgm:prSet/>
      <dgm:spPr/>
      <dgm:t>
        <a:bodyPr/>
        <a:lstStyle/>
        <a:p>
          <a:endParaRPr lang="en-US"/>
        </a:p>
      </dgm:t>
    </dgm:pt>
    <dgm:pt modelId="{A2C44074-8D2B-480C-9755-39C232FFA35D}">
      <dgm:prSet phldrT="[Text]" custT="1"/>
      <dgm:spPr/>
      <dgm:t>
        <a:bodyPr/>
        <a:lstStyle/>
        <a:p>
          <a:r>
            <a:rPr lang="en-US" sz="900" dirty="0" smtClean="0"/>
            <a:t> Open on major holidays besides Thanksgiving, Christmas, and New Year’s Day. </a:t>
          </a:r>
          <a:endParaRPr lang="en-US" sz="900" dirty="0"/>
        </a:p>
      </dgm:t>
    </dgm:pt>
    <dgm:pt modelId="{DFD3ED17-3374-4DE5-AFED-905751B0D174}">
      <dgm:prSet phldrT="[Text]" custT="1"/>
      <dgm:spPr/>
      <dgm:t>
        <a:bodyPr/>
        <a:lstStyle/>
        <a:p>
          <a:r>
            <a:rPr lang="en-US" sz="900" dirty="0" smtClean="0"/>
            <a:t> Efficient and friendly loans.</a:t>
          </a:r>
          <a:endParaRPr lang="en-US" sz="900" dirty="0"/>
        </a:p>
      </dgm:t>
    </dgm:pt>
    <dgm:pt modelId="{2F6A3903-C289-4D7F-99F2-051303039B99}">
      <dgm:prSet phldrT="[Text]" custT="1"/>
      <dgm:spPr/>
      <dgm:t>
        <a:bodyPr/>
        <a:lstStyle/>
        <a:p>
          <a:r>
            <a:rPr lang="en-US" sz="900" dirty="0" smtClean="0"/>
            <a:t>Forms Available for catering.</a:t>
          </a:r>
          <a:endParaRPr lang="en-US" sz="900" dirty="0"/>
        </a:p>
      </dgm:t>
    </dgm:pt>
    <dgm:pt modelId="{B21D1460-4426-4F84-97FE-6CB1FCEEC85A}">
      <dgm:prSet phldrT="[Text]" custT="1"/>
      <dgm:spPr/>
      <dgm:t>
        <a:bodyPr/>
        <a:lstStyle/>
        <a:p>
          <a:r>
            <a:rPr lang="en-US" sz="900" dirty="0" smtClean="0"/>
            <a:t> Varying of entertainment.</a:t>
          </a:r>
          <a:endParaRPr lang="en-US" sz="900" dirty="0"/>
        </a:p>
      </dgm:t>
    </dgm:pt>
    <dgm:pt modelId="{2B7CE432-FBA6-4DCA-B6E1-CF25604B3138}">
      <dgm:prSet phldrT="[Text]" custT="1"/>
      <dgm:spPr/>
      <dgm:t>
        <a:bodyPr/>
        <a:lstStyle/>
        <a:p>
          <a:r>
            <a:rPr lang="en-US" sz="900" dirty="0" smtClean="0"/>
            <a:t> Outdoor patio.</a:t>
          </a:r>
          <a:endParaRPr lang="en-US" sz="900" dirty="0"/>
        </a:p>
      </dgm:t>
    </dgm:pt>
    <dgm:pt modelId="{EE548F12-004C-4186-A7ED-482CA2A08450}">
      <dgm:prSet phldrT="[Text]" custT="1"/>
      <dgm:spPr/>
      <dgm:t>
        <a:bodyPr/>
        <a:lstStyle/>
        <a:p>
          <a:r>
            <a:rPr lang="en-US" sz="900" dirty="0" smtClean="0"/>
            <a:t> Open 7 days a week.</a:t>
          </a:r>
          <a:endParaRPr lang="en-US" sz="900" dirty="0"/>
        </a:p>
      </dgm:t>
    </dgm:pt>
    <dgm:pt modelId="{AE300D90-6134-4FF0-9C3D-FD92F724A5F9}">
      <dgm:prSet phldrT="[Text]" custT="1"/>
      <dgm:spPr/>
      <dgm:t>
        <a:bodyPr/>
        <a:lstStyle/>
        <a:p>
          <a:r>
            <a:rPr lang="en-US" sz="900" dirty="0" smtClean="0"/>
            <a:t>Competitive restaurants.</a:t>
          </a:r>
          <a:endParaRPr lang="en-US" sz="900" dirty="0"/>
        </a:p>
      </dgm:t>
    </dgm:pt>
    <dgm:pt modelId="{5C9CD5B2-EB03-47B2-9706-E7DA8E1FC066}">
      <dgm:prSet phldrT="[Text]" custT="1"/>
      <dgm:spPr/>
      <dgm:t>
        <a:bodyPr/>
        <a:lstStyle/>
        <a:p>
          <a:r>
            <a:rPr lang="en-US" sz="900" dirty="0" smtClean="0"/>
            <a:t> Appeals to a diverse clientele. </a:t>
          </a:r>
          <a:endParaRPr lang="en-US" sz="900" dirty="0"/>
        </a:p>
      </dgm:t>
    </dgm:pt>
    <dgm:pt modelId="{FD324E96-F172-1E4C-9736-58590F3F0DC3}">
      <dgm:prSet phldrT="[Text]" custT="1"/>
      <dgm:spPr/>
      <dgm:t>
        <a:bodyPr/>
        <a:lstStyle/>
        <a:p>
          <a:r>
            <a:rPr lang="en-US" sz="900" dirty="0" smtClean="0"/>
            <a:t>Cozy dining room and elegant lounge with comfortable furnishings.</a:t>
          </a:r>
          <a:endParaRPr lang="en-US" sz="900" dirty="0"/>
        </a:p>
      </dgm:t>
    </dgm:pt>
    <dgm:pt modelId="{4AD3F300-B07E-B444-89C1-19A7C43BAA6A}">
      <dgm:prSet phldrT="[Text]"/>
      <dgm:spPr/>
      <dgm:t>
        <a:bodyPr/>
        <a:lstStyle/>
        <a:p>
          <a:r>
            <a:rPr lang="en-US" dirty="0" smtClean="0"/>
            <a:t>STRENGTHS</a:t>
          </a:r>
          <a:endParaRPr lang="en-US" dirty="0"/>
        </a:p>
      </dgm:t>
    </dgm:pt>
    <dgm:pt modelId="{91605872-8897-CA40-AB6C-5C1CA1239443}" type="sibTrans" cxnId="{FC2B1224-770C-354C-92B2-E06B296F1F3B}">
      <dgm:prSet/>
      <dgm:spPr/>
      <dgm:t>
        <a:bodyPr/>
        <a:lstStyle/>
        <a:p>
          <a:endParaRPr lang="en-US"/>
        </a:p>
      </dgm:t>
    </dgm:pt>
    <dgm:pt modelId="{42AF662F-5EDB-BB46-BB8F-B729E5BB764F}" type="parTrans" cxnId="{FC2B1224-770C-354C-92B2-E06B296F1F3B}">
      <dgm:prSet/>
      <dgm:spPr/>
      <dgm:t>
        <a:bodyPr/>
        <a:lstStyle/>
        <a:p>
          <a:endParaRPr lang="en-US"/>
        </a:p>
      </dgm:t>
    </dgm:pt>
    <dgm:pt modelId="{6EA7CDA1-51C4-48E9-B081-BC6420EB5CCC}" type="sibTrans" cxnId="{EE9C8A88-B1C8-415A-84B6-23940C271E88}">
      <dgm:prSet/>
      <dgm:spPr/>
      <dgm:t>
        <a:bodyPr/>
        <a:lstStyle/>
        <a:p>
          <a:endParaRPr lang="en-US"/>
        </a:p>
      </dgm:t>
    </dgm:pt>
    <dgm:pt modelId="{1C9F69DC-5476-4D23-B765-13FAE615ADB0}" type="parTrans" cxnId="{EE9C8A88-B1C8-415A-84B6-23940C271E88}">
      <dgm:prSet/>
      <dgm:spPr/>
      <dgm:t>
        <a:bodyPr/>
        <a:lstStyle/>
        <a:p>
          <a:endParaRPr lang="en-US"/>
        </a:p>
      </dgm:t>
    </dgm:pt>
    <dgm:pt modelId="{F0F33696-1875-4FE9-9A44-944F258B9327}" type="sibTrans" cxnId="{3566E850-6B0D-40AF-B65F-19C3EA1D100C}">
      <dgm:prSet/>
      <dgm:spPr/>
      <dgm:t>
        <a:bodyPr/>
        <a:lstStyle/>
        <a:p>
          <a:endParaRPr lang="en-US"/>
        </a:p>
      </dgm:t>
    </dgm:pt>
    <dgm:pt modelId="{EDBFD3EE-221C-484C-A81E-63CB9A7A1598}" type="parTrans" cxnId="{3566E850-6B0D-40AF-B65F-19C3EA1D100C}">
      <dgm:prSet/>
      <dgm:spPr/>
      <dgm:t>
        <a:bodyPr/>
        <a:lstStyle/>
        <a:p>
          <a:endParaRPr lang="en-US"/>
        </a:p>
      </dgm:t>
    </dgm:pt>
    <dgm:pt modelId="{AB172993-F5DC-44AA-9284-1AD8DB3FF016}" type="sibTrans" cxnId="{BB9793EA-3839-47C2-866F-B18CB74BDEFB}">
      <dgm:prSet/>
      <dgm:spPr/>
      <dgm:t>
        <a:bodyPr/>
        <a:lstStyle/>
        <a:p>
          <a:endParaRPr lang="en-US"/>
        </a:p>
      </dgm:t>
    </dgm:pt>
    <dgm:pt modelId="{5D80F8F8-BBD3-4F7F-9192-90352A6AE362}" type="parTrans" cxnId="{BB9793EA-3839-47C2-866F-B18CB74BDEFB}">
      <dgm:prSet/>
      <dgm:spPr/>
      <dgm:t>
        <a:bodyPr/>
        <a:lstStyle/>
        <a:p>
          <a:endParaRPr lang="en-US"/>
        </a:p>
      </dgm:t>
    </dgm:pt>
    <dgm:pt modelId="{43943C28-D78D-4C03-B047-61858E60CE48}" type="sibTrans" cxnId="{2F9552DF-B820-425C-8736-0C6DA26D8CB1}">
      <dgm:prSet/>
      <dgm:spPr/>
      <dgm:t>
        <a:bodyPr/>
        <a:lstStyle/>
        <a:p>
          <a:endParaRPr lang="en-US"/>
        </a:p>
      </dgm:t>
    </dgm:pt>
    <dgm:pt modelId="{65CA5BF3-CA93-4CF7-91D9-B9CCE9BFF00E}" type="parTrans" cxnId="{2F9552DF-B820-425C-8736-0C6DA26D8CB1}">
      <dgm:prSet/>
      <dgm:spPr/>
      <dgm:t>
        <a:bodyPr/>
        <a:lstStyle/>
        <a:p>
          <a:endParaRPr lang="en-US"/>
        </a:p>
      </dgm:t>
    </dgm:pt>
    <dgm:pt modelId="{2990A4EA-F098-4B46-9801-390310EFE610}" type="sibTrans" cxnId="{BDE1296F-F399-4F2C-BB6E-C4F76AC2BFA8}">
      <dgm:prSet/>
      <dgm:spPr/>
      <dgm:t>
        <a:bodyPr/>
        <a:lstStyle/>
        <a:p>
          <a:endParaRPr lang="en-US"/>
        </a:p>
      </dgm:t>
    </dgm:pt>
    <dgm:pt modelId="{8557F18C-8314-402F-AD70-223D2F7A5CB4}" type="parTrans" cxnId="{BDE1296F-F399-4F2C-BB6E-C4F76AC2BFA8}">
      <dgm:prSet/>
      <dgm:spPr/>
      <dgm:t>
        <a:bodyPr/>
        <a:lstStyle/>
        <a:p>
          <a:endParaRPr lang="en-US"/>
        </a:p>
      </dgm:t>
    </dgm:pt>
    <dgm:pt modelId="{12136D8B-4E8F-477A-A304-E63D7E35F501}" type="sibTrans" cxnId="{F0C8F959-5B40-4FDE-8362-C028B3F6640D}">
      <dgm:prSet/>
      <dgm:spPr/>
      <dgm:t>
        <a:bodyPr/>
        <a:lstStyle/>
        <a:p>
          <a:endParaRPr lang="en-US"/>
        </a:p>
      </dgm:t>
    </dgm:pt>
    <dgm:pt modelId="{A0903095-099B-4DD6-A062-E04E7352A5B7}" type="parTrans" cxnId="{F0C8F959-5B40-4FDE-8362-C028B3F6640D}">
      <dgm:prSet/>
      <dgm:spPr/>
      <dgm:t>
        <a:bodyPr/>
        <a:lstStyle/>
        <a:p>
          <a:endParaRPr lang="en-US"/>
        </a:p>
      </dgm:t>
    </dgm:pt>
    <dgm:pt modelId="{9F5C073C-A110-4FE9-BBF1-0B95E01628E7}" type="sibTrans" cxnId="{9314300C-99A8-494C-9A90-19D5688ADBF4}">
      <dgm:prSet/>
      <dgm:spPr/>
      <dgm:t>
        <a:bodyPr/>
        <a:lstStyle/>
        <a:p>
          <a:endParaRPr lang="en-US"/>
        </a:p>
      </dgm:t>
    </dgm:pt>
    <dgm:pt modelId="{031F8EB5-AEF8-4836-8C49-1A47997CC96A}" type="parTrans" cxnId="{9314300C-99A8-494C-9A90-19D5688ADBF4}">
      <dgm:prSet/>
      <dgm:spPr/>
      <dgm:t>
        <a:bodyPr/>
        <a:lstStyle/>
        <a:p>
          <a:endParaRPr lang="en-US"/>
        </a:p>
      </dgm:t>
    </dgm:pt>
    <dgm:pt modelId="{9A6D6600-D682-4A18-80D9-398A0F3E1540}" type="sibTrans" cxnId="{15DEE682-325B-4237-8B38-FE521CB810B7}">
      <dgm:prSet/>
      <dgm:spPr/>
      <dgm:t>
        <a:bodyPr/>
        <a:lstStyle/>
        <a:p>
          <a:endParaRPr lang="en-US"/>
        </a:p>
      </dgm:t>
    </dgm:pt>
    <dgm:pt modelId="{B2B21299-270F-4DA2-8D74-5B2BBC6CCE0A}" type="parTrans" cxnId="{15DEE682-325B-4237-8B38-FE521CB810B7}">
      <dgm:prSet/>
      <dgm:spPr/>
      <dgm:t>
        <a:bodyPr/>
        <a:lstStyle/>
        <a:p>
          <a:endParaRPr lang="en-US"/>
        </a:p>
      </dgm:t>
    </dgm:pt>
    <dgm:pt modelId="{51903A52-CE6A-9444-AC68-077D9E9DD2A5}" type="sibTrans" cxnId="{4C1D0492-B62E-774F-A8DC-63DF215CBD71}">
      <dgm:prSet/>
      <dgm:spPr/>
      <dgm:t>
        <a:bodyPr/>
        <a:lstStyle/>
        <a:p>
          <a:endParaRPr lang="en-US"/>
        </a:p>
      </dgm:t>
    </dgm:pt>
    <dgm:pt modelId="{DC6F7FA7-FD69-EB42-8D9F-D6DAED8EA527}" type="parTrans" cxnId="{4C1D0492-B62E-774F-A8DC-63DF215CBD71}">
      <dgm:prSet/>
      <dgm:spPr/>
      <dgm:t>
        <a:bodyPr/>
        <a:lstStyle/>
        <a:p>
          <a:endParaRPr lang="en-US"/>
        </a:p>
      </dgm:t>
    </dgm:pt>
    <dgm:pt modelId="{74348246-EBD0-47AF-887F-0118AF93C27C}">
      <dgm:prSet custT="1"/>
      <dgm:spPr/>
      <dgm:t>
        <a:bodyPr/>
        <a:lstStyle/>
        <a:p>
          <a:pPr rtl="0"/>
          <a:r>
            <a:rPr lang="en-US" sz="1200" dirty="0" smtClean="0"/>
            <a:t>25% of wines are only available exclusively in glass </a:t>
          </a:r>
          <a:endParaRPr lang="en-US" sz="1200" dirty="0"/>
        </a:p>
      </dgm:t>
    </dgm:pt>
    <dgm:pt modelId="{955DC5BA-82B1-4B51-9182-5FC782FB3D75}" type="sibTrans" cxnId="{34912781-A45D-4ED5-9F15-35B069146DB2}">
      <dgm:prSet/>
      <dgm:spPr/>
      <dgm:t>
        <a:bodyPr/>
        <a:lstStyle/>
        <a:p>
          <a:endParaRPr lang="en-US"/>
        </a:p>
      </dgm:t>
    </dgm:pt>
    <dgm:pt modelId="{E534D36F-26C9-4A19-9D02-36F4E7D07C45}" type="parTrans" cxnId="{34912781-A45D-4ED5-9F15-35B069146DB2}">
      <dgm:prSet/>
      <dgm:spPr/>
      <dgm:t>
        <a:bodyPr/>
        <a:lstStyle/>
        <a:p>
          <a:endParaRPr lang="en-US"/>
        </a:p>
      </dgm:t>
    </dgm:pt>
    <dgm:pt modelId="{FF2A3CE0-65FB-4376-9E1D-E06192C2FE2E}">
      <dgm:prSet custT="1"/>
      <dgm:spPr/>
      <dgm:t>
        <a:bodyPr/>
        <a:lstStyle/>
        <a:p>
          <a:pPr rtl="0"/>
          <a:r>
            <a:rPr lang="en-US" sz="1200" dirty="0" smtClean="0"/>
            <a:t> Catering team was established before the beginning of this restaurant, therefore </a:t>
          </a:r>
          <a:r>
            <a:rPr lang="en-US" sz="1200" dirty="0" err="1" smtClean="0"/>
            <a:t>kaos</a:t>
          </a:r>
          <a:r>
            <a:rPr lang="en-US" sz="1200" dirty="0" smtClean="0"/>
            <a:t> cannot screen catering staff.</a:t>
          </a:r>
          <a:endParaRPr lang="en-US" sz="1200" dirty="0"/>
        </a:p>
      </dgm:t>
    </dgm:pt>
    <dgm:pt modelId="{69A1274A-74FA-46F6-A74C-4AFF61EE8DDF}" type="sibTrans" cxnId="{4D2FB9B9-5C06-40E7-8E05-36F168600B97}">
      <dgm:prSet/>
      <dgm:spPr/>
      <dgm:t>
        <a:bodyPr/>
        <a:lstStyle/>
        <a:p>
          <a:endParaRPr lang="en-US"/>
        </a:p>
      </dgm:t>
    </dgm:pt>
    <dgm:pt modelId="{AA8D4143-9C09-423A-9F02-8AECD6FF61FD}" type="parTrans" cxnId="{4D2FB9B9-5C06-40E7-8E05-36F168600B97}">
      <dgm:prSet/>
      <dgm:spPr/>
      <dgm:t>
        <a:bodyPr/>
        <a:lstStyle/>
        <a:p>
          <a:endParaRPr lang="en-US"/>
        </a:p>
      </dgm:t>
    </dgm:pt>
    <dgm:pt modelId="{DC8F9A41-5FC3-421F-A6AD-01FFC7CAE852}">
      <dgm:prSet custT="1"/>
      <dgm:spPr/>
      <dgm:t>
        <a:bodyPr/>
        <a:lstStyle/>
        <a:p>
          <a:pPr rtl="0"/>
          <a:r>
            <a:rPr lang="en-US" sz="1200" dirty="0" smtClean="0"/>
            <a:t>This type of restaurant not having previously been tested on clientele.</a:t>
          </a:r>
          <a:endParaRPr lang="en-US" sz="1200" dirty="0"/>
        </a:p>
      </dgm:t>
    </dgm:pt>
    <dgm:pt modelId="{187FCDE8-3A98-4E05-96AB-38E6ABA4DF72}" type="sibTrans" cxnId="{1598387A-4CD4-4FD8-957F-3A84628B59A7}">
      <dgm:prSet/>
      <dgm:spPr/>
      <dgm:t>
        <a:bodyPr/>
        <a:lstStyle/>
        <a:p>
          <a:endParaRPr lang="en-US"/>
        </a:p>
      </dgm:t>
    </dgm:pt>
    <dgm:pt modelId="{73B650C9-54E2-4249-9D8C-467B2A04AB32}" type="parTrans" cxnId="{1598387A-4CD4-4FD8-957F-3A84628B59A7}">
      <dgm:prSet/>
      <dgm:spPr/>
      <dgm:t>
        <a:bodyPr/>
        <a:lstStyle/>
        <a:p>
          <a:endParaRPr lang="en-US"/>
        </a:p>
      </dgm:t>
    </dgm:pt>
    <dgm:pt modelId="{DFC77520-F22D-46D3-B523-2E77455784D4}">
      <dgm:prSet custT="1"/>
      <dgm:spPr/>
      <dgm:t>
        <a:bodyPr/>
        <a:lstStyle/>
        <a:p>
          <a:pPr rtl="0"/>
          <a:r>
            <a:rPr lang="en-US" sz="1200" dirty="0" smtClean="0"/>
            <a:t>Beginning on a loan. </a:t>
          </a:r>
          <a:endParaRPr lang="en-US" sz="1200" dirty="0"/>
        </a:p>
      </dgm:t>
    </dgm:pt>
    <dgm:pt modelId="{E01D60C1-1A5E-4C3F-B04E-67CD267029EF}" type="sibTrans" cxnId="{BD8DFA82-4200-4291-A6C1-CD5E610FFC46}">
      <dgm:prSet/>
      <dgm:spPr/>
      <dgm:t>
        <a:bodyPr/>
        <a:lstStyle/>
        <a:p>
          <a:endParaRPr lang="en-US"/>
        </a:p>
      </dgm:t>
    </dgm:pt>
    <dgm:pt modelId="{CFBDFFC6-CC0A-4228-8515-06C4427B2BDD}" type="parTrans" cxnId="{BD8DFA82-4200-4291-A6C1-CD5E610FFC46}">
      <dgm:prSet/>
      <dgm:spPr/>
      <dgm:t>
        <a:bodyPr/>
        <a:lstStyle/>
        <a:p>
          <a:endParaRPr lang="en-US"/>
        </a:p>
      </dgm:t>
    </dgm:pt>
    <dgm:pt modelId="{DACECCB5-0BCA-B94D-8922-96FE43A0600D}">
      <dgm:prSet phldrT="[Text]" custT="1"/>
      <dgm:spPr/>
      <dgm:t>
        <a:bodyPr/>
        <a:lstStyle/>
        <a:p>
          <a:r>
            <a:rPr lang="en-US" sz="1200" dirty="0" smtClean="0"/>
            <a:t>Ever-changing menu. </a:t>
          </a:r>
          <a:endParaRPr lang="en-US" sz="1200" dirty="0"/>
        </a:p>
      </dgm:t>
    </dgm:pt>
    <dgm:pt modelId="{6729A260-39E2-AB41-90FF-F85BA0433D13}" type="sibTrans" cxnId="{16D23A3D-C473-EB44-982B-2B53365CC543}">
      <dgm:prSet/>
      <dgm:spPr/>
      <dgm:t>
        <a:bodyPr/>
        <a:lstStyle/>
        <a:p>
          <a:endParaRPr lang="en-US"/>
        </a:p>
      </dgm:t>
    </dgm:pt>
    <dgm:pt modelId="{A76F9037-75D0-2546-841F-A6A7634DBEBF}" type="parTrans" cxnId="{16D23A3D-C473-EB44-982B-2B53365CC543}">
      <dgm:prSet/>
      <dgm:spPr/>
      <dgm:t>
        <a:bodyPr/>
        <a:lstStyle/>
        <a:p>
          <a:endParaRPr lang="en-US"/>
        </a:p>
      </dgm:t>
    </dgm:pt>
    <dgm:pt modelId="{A001D38A-F5CB-4823-B248-5CC91CAA445A}">
      <dgm:prSet phldrT="[Text]"/>
      <dgm:spPr/>
      <dgm:t>
        <a:bodyPr/>
        <a:lstStyle/>
        <a:p>
          <a:r>
            <a:rPr lang="en-US" dirty="0" smtClean="0"/>
            <a:t>Possibility of different “theme nights”; not being successful. </a:t>
          </a:r>
          <a:endParaRPr lang="en-US" dirty="0"/>
        </a:p>
      </dgm:t>
    </dgm:pt>
    <dgm:pt modelId="{FAB222EF-505E-4EE5-835C-53C491CC3D16}" type="sibTrans" cxnId="{9417EBB5-8483-441A-8B8D-02C14AF10ACB}">
      <dgm:prSet/>
      <dgm:spPr/>
      <dgm:t>
        <a:bodyPr/>
        <a:lstStyle/>
        <a:p>
          <a:endParaRPr lang="en-US"/>
        </a:p>
      </dgm:t>
    </dgm:pt>
    <dgm:pt modelId="{B9CC5FF8-AA54-4C66-924A-25D3BC98BAB3}" type="parTrans" cxnId="{9417EBB5-8483-441A-8B8D-02C14AF10ACB}">
      <dgm:prSet/>
      <dgm:spPr/>
      <dgm:t>
        <a:bodyPr/>
        <a:lstStyle/>
        <a:p>
          <a:endParaRPr lang="en-US"/>
        </a:p>
      </dgm:t>
    </dgm:pt>
    <dgm:pt modelId="{78AE995F-7B03-4FA3-ACCC-E197B34CB142}">
      <dgm:prSet phldrT="[Text]"/>
      <dgm:spPr/>
      <dgm:t>
        <a:bodyPr/>
        <a:lstStyle/>
        <a:p>
          <a:r>
            <a:rPr lang="en-US" dirty="0" smtClean="0"/>
            <a:t> Hiring a large enough and qualified staff. </a:t>
          </a:r>
          <a:endParaRPr lang="en-US" dirty="0"/>
        </a:p>
      </dgm:t>
    </dgm:pt>
    <dgm:pt modelId="{445EBF72-1816-4FC6-BA64-0FB7B1814DDF}" type="sibTrans" cxnId="{6449812E-FFA2-4429-89B7-020FADDEF8F0}">
      <dgm:prSet/>
      <dgm:spPr/>
      <dgm:t>
        <a:bodyPr/>
        <a:lstStyle/>
        <a:p>
          <a:endParaRPr lang="en-US"/>
        </a:p>
      </dgm:t>
    </dgm:pt>
    <dgm:pt modelId="{B0BD77DE-5293-4500-8F3A-507787E7941E}" type="parTrans" cxnId="{6449812E-FFA2-4429-89B7-020FADDEF8F0}">
      <dgm:prSet/>
      <dgm:spPr/>
      <dgm:t>
        <a:bodyPr/>
        <a:lstStyle/>
        <a:p>
          <a:endParaRPr lang="en-US"/>
        </a:p>
      </dgm:t>
    </dgm:pt>
    <dgm:pt modelId="{CFA065F6-DEDE-457F-A393-ABDAF2A8D04B}">
      <dgm:prSet phldrT="[Text]"/>
      <dgm:spPr/>
      <dgm:t>
        <a:bodyPr/>
        <a:lstStyle/>
        <a:p>
          <a:r>
            <a:rPr lang="en-US" dirty="0" smtClean="0"/>
            <a:t>Other upscale restaurants in the area.</a:t>
          </a:r>
          <a:endParaRPr lang="en-US" dirty="0"/>
        </a:p>
      </dgm:t>
    </dgm:pt>
    <dgm:pt modelId="{3D91E952-A5E5-45F0-8DBF-EF056ED7969A}" type="sibTrans" cxnId="{4DE30A36-5ECB-40B8-8C93-FB2E1D883B81}">
      <dgm:prSet/>
      <dgm:spPr/>
      <dgm:t>
        <a:bodyPr/>
        <a:lstStyle/>
        <a:p>
          <a:endParaRPr lang="en-US"/>
        </a:p>
      </dgm:t>
    </dgm:pt>
    <dgm:pt modelId="{38A7983E-5A6F-4159-B43B-2EFD360A0F58}" type="parTrans" cxnId="{4DE30A36-5ECB-40B8-8C93-FB2E1D883B81}">
      <dgm:prSet/>
      <dgm:spPr/>
      <dgm:t>
        <a:bodyPr/>
        <a:lstStyle/>
        <a:p>
          <a:endParaRPr lang="en-US"/>
        </a:p>
      </dgm:t>
    </dgm:pt>
    <dgm:pt modelId="{B0EDF381-088A-E543-90AB-6AC39DCB4423}" type="pres">
      <dgm:prSet presAssocID="{B8F0C3E7-BAB1-1F41-BFCD-2858FD4F3AE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AB0559-ABC3-964F-AA32-172D9C18DDCF}" type="pres">
      <dgm:prSet presAssocID="{B8F0C3E7-BAB1-1F41-BFCD-2858FD4F3AE1}" presName="children" presStyleCnt="0"/>
      <dgm:spPr/>
      <dgm:t>
        <a:bodyPr/>
        <a:lstStyle/>
        <a:p>
          <a:endParaRPr lang="en-US"/>
        </a:p>
      </dgm:t>
    </dgm:pt>
    <dgm:pt modelId="{E9C84B69-A5C8-734C-8A92-BBA933BFAC38}" type="pres">
      <dgm:prSet presAssocID="{B8F0C3E7-BAB1-1F41-BFCD-2858FD4F3AE1}" presName="child1group" presStyleCnt="0"/>
      <dgm:spPr/>
      <dgm:t>
        <a:bodyPr/>
        <a:lstStyle/>
        <a:p>
          <a:endParaRPr lang="en-US"/>
        </a:p>
      </dgm:t>
    </dgm:pt>
    <dgm:pt modelId="{00BEC38B-A22E-A147-A770-1371256BC0D9}" type="pres">
      <dgm:prSet presAssocID="{B8F0C3E7-BAB1-1F41-BFCD-2858FD4F3AE1}" presName="child1" presStyleLbl="bgAcc1" presStyleIdx="0" presStyleCnt="4" custScaleX="146361" custScaleY="138959" custLinFactNeighborX="-10272" custLinFactNeighborY="2379"/>
      <dgm:spPr/>
      <dgm:t>
        <a:bodyPr/>
        <a:lstStyle/>
        <a:p>
          <a:endParaRPr lang="en-US"/>
        </a:p>
      </dgm:t>
    </dgm:pt>
    <dgm:pt modelId="{C26F6144-6AA0-E54B-A22F-21762C4EF564}" type="pres">
      <dgm:prSet presAssocID="{B8F0C3E7-BAB1-1F41-BFCD-2858FD4F3AE1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941A2D-A249-B548-97CA-D3158984E95A}" type="pres">
      <dgm:prSet presAssocID="{B8F0C3E7-BAB1-1F41-BFCD-2858FD4F3AE1}" presName="child2group" presStyleCnt="0"/>
      <dgm:spPr/>
      <dgm:t>
        <a:bodyPr/>
        <a:lstStyle/>
        <a:p>
          <a:endParaRPr lang="en-US"/>
        </a:p>
      </dgm:t>
    </dgm:pt>
    <dgm:pt modelId="{3C4B9821-7F30-2F48-9BD8-031C5FB6EAD0}" type="pres">
      <dgm:prSet presAssocID="{B8F0C3E7-BAB1-1F41-BFCD-2858FD4F3AE1}" presName="child2" presStyleLbl="bgAcc1" presStyleIdx="1" presStyleCnt="4" custScaleX="146493" custScaleY="138960" custLinFactNeighborX="55167" custLinFactNeighborY="657"/>
      <dgm:spPr/>
      <dgm:t>
        <a:bodyPr/>
        <a:lstStyle/>
        <a:p>
          <a:endParaRPr lang="en-US"/>
        </a:p>
      </dgm:t>
    </dgm:pt>
    <dgm:pt modelId="{56F1DBD8-65B3-4249-B849-4C900E31FD27}" type="pres">
      <dgm:prSet presAssocID="{B8F0C3E7-BAB1-1F41-BFCD-2858FD4F3AE1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36ED51-6561-B44D-88D5-BF211A2B1F07}" type="pres">
      <dgm:prSet presAssocID="{B8F0C3E7-BAB1-1F41-BFCD-2858FD4F3AE1}" presName="child3group" presStyleCnt="0"/>
      <dgm:spPr/>
      <dgm:t>
        <a:bodyPr/>
        <a:lstStyle/>
        <a:p>
          <a:endParaRPr lang="en-US"/>
        </a:p>
      </dgm:t>
    </dgm:pt>
    <dgm:pt modelId="{53921B5B-3C6A-5840-910C-D9CBCF74F7A1}" type="pres">
      <dgm:prSet presAssocID="{B8F0C3E7-BAB1-1F41-BFCD-2858FD4F3AE1}" presName="child3" presStyleLbl="bgAcc1" presStyleIdx="2" presStyleCnt="4" custScaleX="146418" custScaleY="138959" custLinFactNeighborX="43881" custLinFactNeighborY="-2379"/>
      <dgm:spPr/>
      <dgm:t>
        <a:bodyPr/>
        <a:lstStyle/>
        <a:p>
          <a:endParaRPr lang="en-US"/>
        </a:p>
      </dgm:t>
    </dgm:pt>
    <dgm:pt modelId="{9E4995DE-D0B2-1440-92BE-EE06F5F162DE}" type="pres">
      <dgm:prSet presAssocID="{B8F0C3E7-BAB1-1F41-BFCD-2858FD4F3AE1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997266-8AA3-3043-8849-D554010E1657}" type="pres">
      <dgm:prSet presAssocID="{B8F0C3E7-BAB1-1F41-BFCD-2858FD4F3AE1}" presName="child4group" presStyleCnt="0"/>
      <dgm:spPr/>
      <dgm:t>
        <a:bodyPr/>
        <a:lstStyle/>
        <a:p>
          <a:endParaRPr lang="en-US"/>
        </a:p>
      </dgm:t>
    </dgm:pt>
    <dgm:pt modelId="{228ED422-7596-6F4E-A2A6-8C2AD050C85A}" type="pres">
      <dgm:prSet presAssocID="{B8F0C3E7-BAB1-1F41-BFCD-2858FD4F3AE1}" presName="child4" presStyleLbl="bgAcc1" presStyleIdx="3" presStyleCnt="4" custScaleX="146361" custScaleY="138959" custLinFactNeighborX="-12326" custLinFactNeighborY="0"/>
      <dgm:spPr/>
      <dgm:t>
        <a:bodyPr/>
        <a:lstStyle/>
        <a:p>
          <a:endParaRPr lang="en-US"/>
        </a:p>
      </dgm:t>
    </dgm:pt>
    <dgm:pt modelId="{695B83DE-086D-F647-B659-A7870BDBB9CC}" type="pres">
      <dgm:prSet presAssocID="{B8F0C3E7-BAB1-1F41-BFCD-2858FD4F3AE1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F58FC8-36B3-D543-BEF5-ED4843854A58}" type="pres">
      <dgm:prSet presAssocID="{B8F0C3E7-BAB1-1F41-BFCD-2858FD4F3AE1}" presName="childPlaceholder" presStyleCnt="0"/>
      <dgm:spPr/>
      <dgm:t>
        <a:bodyPr/>
        <a:lstStyle/>
        <a:p>
          <a:endParaRPr lang="en-US"/>
        </a:p>
      </dgm:t>
    </dgm:pt>
    <dgm:pt modelId="{ECCA64BE-A815-0849-B70A-450E5E226720}" type="pres">
      <dgm:prSet presAssocID="{B8F0C3E7-BAB1-1F41-BFCD-2858FD4F3AE1}" presName="circle" presStyleCnt="0"/>
      <dgm:spPr/>
      <dgm:t>
        <a:bodyPr/>
        <a:lstStyle/>
        <a:p>
          <a:endParaRPr lang="en-US"/>
        </a:p>
      </dgm:t>
    </dgm:pt>
    <dgm:pt modelId="{EA13AF29-107A-4741-8A94-D110FB417A2E}" type="pres">
      <dgm:prSet presAssocID="{B8F0C3E7-BAB1-1F41-BFCD-2858FD4F3AE1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AF0473-23AD-B24B-A221-1890B53B5418}" type="pres">
      <dgm:prSet presAssocID="{B8F0C3E7-BAB1-1F41-BFCD-2858FD4F3AE1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29F9E6-3FBF-644A-B875-E9A6E510A5B5}" type="pres">
      <dgm:prSet presAssocID="{B8F0C3E7-BAB1-1F41-BFCD-2858FD4F3AE1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F59A6-4B63-3941-82EF-29C3C411D45B}" type="pres">
      <dgm:prSet presAssocID="{B8F0C3E7-BAB1-1F41-BFCD-2858FD4F3AE1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8DC2B1-0614-124D-B2B1-65166A94AC8C}" type="pres">
      <dgm:prSet presAssocID="{B8F0C3E7-BAB1-1F41-BFCD-2858FD4F3AE1}" presName="quadrantPlaceholder" presStyleCnt="0"/>
      <dgm:spPr/>
      <dgm:t>
        <a:bodyPr/>
        <a:lstStyle/>
        <a:p>
          <a:endParaRPr lang="en-US"/>
        </a:p>
      </dgm:t>
    </dgm:pt>
    <dgm:pt modelId="{66ED4D66-8C98-5E4B-BEE9-9BB318674E9E}" type="pres">
      <dgm:prSet presAssocID="{B8F0C3E7-BAB1-1F41-BFCD-2858FD4F3AE1}" presName="center1" presStyleLbl="fgShp" presStyleIdx="0" presStyleCnt="2"/>
      <dgm:spPr/>
      <dgm:t>
        <a:bodyPr/>
        <a:lstStyle/>
        <a:p>
          <a:endParaRPr lang="en-US"/>
        </a:p>
      </dgm:t>
    </dgm:pt>
    <dgm:pt modelId="{AA773EC8-18D4-CB41-8502-725587777624}" type="pres">
      <dgm:prSet presAssocID="{B8F0C3E7-BAB1-1F41-BFCD-2858FD4F3AE1}" presName="center2" presStyleLbl="fgShp" presStyleIdx="1" presStyleCnt="2"/>
      <dgm:spPr/>
      <dgm:t>
        <a:bodyPr/>
        <a:lstStyle/>
        <a:p>
          <a:endParaRPr lang="en-US"/>
        </a:p>
      </dgm:t>
    </dgm:pt>
  </dgm:ptLst>
  <dgm:cxnLst>
    <dgm:cxn modelId="{4F84F2CE-6C7C-434C-85B4-4AD2495D6072}" type="presOf" srcId="{AE300D90-6134-4FF0-9C3D-FD92F724A5F9}" destId="{00BEC38B-A22E-A147-A770-1371256BC0D9}" srcOrd="0" destOrd="2" presId="urn:microsoft.com/office/officeart/2005/8/layout/cycle4#1"/>
    <dgm:cxn modelId="{DA24446F-4578-114D-A5D0-82A46F1B6F37}" type="presOf" srcId="{1D4CAA0E-5871-6348-8F36-35C8E52A8349}" destId="{695B83DE-086D-F647-B659-A7870BDBB9CC}" srcOrd="1" destOrd="0" presId="urn:microsoft.com/office/officeart/2005/8/layout/cycle4#1"/>
    <dgm:cxn modelId="{9417EBB5-8483-441A-8B8D-02C14AF10ACB}" srcId="{01EABB06-6DA9-5D42-B3E7-1EFEB9308F10}" destId="{A001D38A-F5CB-4823-B248-5CC91CAA445A}" srcOrd="2" destOrd="0" parTransId="{B9CC5FF8-AA54-4C66-924A-25D3BC98BAB3}" sibTransId="{FAB222EF-505E-4EE5-835C-53C491CC3D16}"/>
    <dgm:cxn modelId="{EDF0902F-1328-4C47-8B00-7B50FA5FD62E}" type="presOf" srcId="{74348246-EBD0-47AF-887F-0118AF93C27C}" destId="{56F1DBD8-65B3-4249-B849-4C900E31FD27}" srcOrd="1" destOrd="4" presId="urn:microsoft.com/office/officeart/2005/8/layout/cycle4#1"/>
    <dgm:cxn modelId="{A11AC652-F3E6-9E4F-8B4C-EA949588859A}" srcId="{B8F0C3E7-BAB1-1F41-BFCD-2858FD4F3AE1}" destId="{969B83E5-AC0C-7642-80EE-92377920BB68}" srcOrd="3" destOrd="0" parTransId="{5285AC67-9EBE-7A44-9858-FECD6F813297}" sibTransId="{6EA26153-8BB2-6C4E-AB0F-4DC49F98F029}"/>
    <dgm:cxn modelId="{D531F130-D514-4EA5-B54D-1010369E4FAD}" type="presOf" srcId="{AE300D90-6134-4FF0-9C3D-FD92F724A5F9}" destId="{C26F6144-6AA0-E54B-A22F-21762C4EF564}" srcOrd="1" destOrd="2" presId="urn:microsoft.com/office/officeart/2005/8/layout/cycle4#1"/>
    <dgm:cxn modelId="{414E6D0C-7D1C-48E8-8F1E-D3D43B5AF833}" type="presOf" srcId="{FF2A3CE0-65FB-4376-9E1D-E06192C2FE2E}" destId="{56F1DBD8-65B3-4249-B849-4C900E31FD27}" srcOrd="1" destOrd="3" presId="urn:microsoft.com/office/officeart/2005/8/layout/cycle4#1"/>
    <dgm:cxn modelId="{FF857FC2-71CD-4AAB-8C78-870640900111}" srcId="{969B83E5-AC0C-7642-80EE-92377920BB68}" destId="{C1B69304-1138-44B7-B558-84A08B62B855}" srcOrd="1" destOrd="0" parTransId="{354199A2-CF74-4C15-8601-3E9285FB78FE}" sibTransId="{926C3318-DFA0-424C-9389-C4F4E0166DDF}"/>
    <dgm:cxn modelId="{35487AF4-025B-48C2-8998-7ABCB54C48BB}" type="presOf" srcId="{5C9CD5B2-EB03-47B2-9706-E7DA8E1FC066}" destId="{C26F6144-6AA0-E54B-A22F-21762C4EF564}" srcOrd="1" destOrd="1" presId="urn:microsoft.com/office/officeart/2005/8/layout/cycle4#1"/>
    <dgm:cxn modelId="{EE9C8A88-B1C8-415A-84B6-23940C271E88}" srcId="{4AD3F300-B07E-B444-89C1-19A7C43BAA6A}" destId="{A2C44074-8D2B-480C-9755-39C232FFA35D}" srcOrd="8" destOrd="0" parTransId="{1C9F69DC-5476-4D23-B765-13FAE615ADB0}" sibTransId="{6EA7CDA1-51C4-48E9-B081-BC6420EB5CCC}"/>
    <dgm:cxn modelId="{AA5C0F9A-224E-4CB1-9EE8-FF4F5BBFD3C9}" type="presOf" srcId="{2B7CE432-FBA6-4DCA-B6E1-CF25604B3138}" destId="{C26F6144-6AA0-E54B-A22F-21762C4EF564}" srcOrd="1" destOrd="4" presId="urn:microsoft.com/office/officeart/2005/8/layout/cycle4#1"/>
    <dgm:cxn modelId="{F855198C-0B04-4DB4-9448-E2189EE03FAA}" type="presOf" srcId="{A2C44074-8D2B-480C-9755-39C232FFA35D}" destId="{00BEC38B-A22E-A147-A770-1371256BC0D9}" srcOrd="0" destOrd="8" presId="urn:microsoft.com/office/officeart/2005/8/layout/cycle4#1"/>
    <dgm:cxn modelId="{FC2B1224-770C-354C-92B2-E06B296F1F3B}" srcId="{B8F0C3E7-BAB1-1F41-BFCD-2858FD4F3AE1}" destId="{4AD3F300-B07E-B444-89C1-19A7C43BAA6A}" srcOrd="0" destOrd="0" parTransId="{42AF662F-5EDB-BB46-BB8F-B729E5BB764F}" sibTransId="{91605872-8897-CA40-AB6C-5C1CA1239443}"/>
    <dgm:cxn modelId="{3B03B5E5-244F-6B45-9BFC-6B451B025573}" type="presOf" srcId="{FD324E96-F172-1E4C-9736-58590F3F0DC3}" destId="{C26F6144-6AA0-E54B-A22F-21762C4EF564}" srcOrd="1" destOrd="0" presId="urn:microsoft.com/office/officeart/2005/8/layout/cycle4#1"/>
    <dgm:cxn modelId="{D684CBAD-6AA1-2746-A3C8-7E83014658FB}" type="presOf" srcId="{01EABB06-6DA9-5D42-B3E7-1EFEB9308F10}" destId="{9729F9E6-3FBF-644A-B875-E9A6E510A5B5}" srcOrd="0" destOrd="0" presId="urn:microsoft.com/office/officeart/2005/8/layout/cycle4#1"/>
    <dgm:cxn modelId="{243C34A9-9A83-49F5-9526-12C3B63DBDF1}" type="presOf" srcId="{2B7CE432-FBA6-4DCA-B6E1-CF25604B3138}" destId="{00BEC38B-A22E-A147-A770-1371256BC0D9}" srcOrd="0" destOrd="4" presId="urn:microsoft.com/office/officeart/2005/8/layout/cycle4#1"/>
    <dgm:cxn modelId="{F8682F2D-8595-AA4A-A4A8-6D30D88457F6}" srcId="{B8F0C3E7-BAB1-1F41-BFCD-2858FD4F3AE1}" destId="{01EABB06-6DA9-5D42-B3E7-1EFEB9308F10}" srcOrd="2" destOrd="0" parTransId="{EA217542-01AA-EC48-9172-21D67FEC03F6}" sibTransId="{C2B83CF5-7904-1449-9BA1-B84790086797}"/>
    <dgm:cxn modelId="{F0C8F959-5B40-4FDE-8362-C028B3F6640D}" srcId="{4AD3F300-B07E-B444-89C1-19A7C43BAA6A}" destId="{EE548F12-004C-4186-A7ED-482CA2A08450}" srcOrd="3" destOrd="0" parTransId="{A0903095-099B-4DD6-A062-E04E7352A5B7}" sibTransId="{12136D8B-4E8F-477A-A304-E63D7E35F501}"/>
    <dgm:cxn modelId="{C0FADC32-F873-B34E-BA81-E8611C82EAC1}" type="presOf" srcId="{A8AEFD63-8792-424D-8463-AE4FA93E19C4}" destId="{1CAF0473-23AD-B24B-A221-1890B53B5418}" srcOrd="0" destOrd="0" presId="urn:microsoft.com/office/officeart/2005/8/layout/cycle4#1"/>
    <dgm:cxn modelId="{6F1DE923-4A58-7E4E-85EB-DEC23068BFC8}" srcId="{B8F0C3E7-BAB1-1F41-BFCD-2858FD4F3AE1}" destId="{A8AEFD63-8792-424D-8463-AE4FA93E19C4}" srcOrd="1" destOrd="0" parTransId="{5C7F1BB1-E57C-DF4D-8653-9FC0F7645381}" sibTransId="{F47CDA4F-8710-1444-A427-5545442391E2}"/>
    <dgm:cxn modelId="{BB9793EA-3839-47C2-866F-B18CB74BDEFB}" srcId="{4AD3F300-B07E-B444-89C1-19A7C43BAA6A}" destId="{2F6A3903-C289-4D7F-99F2-051303039B99}" srcOrd="6" destOrd="0" parTransId="{5D80F8F8-BBD3-4F7F-9192-90352A6AE362}" sibTransId="{AB172993-F5DC-44AA-9284-1AD8DB3FF016}"/>
    <dgm:cxn modelId="{A5043D3B-7C82-409C-847F-CDD2A9614BB8}" type="presOf" srcId="{D0F6609C-E8EF-427A-ABD6-D01508243F92}" destId="{00BEC38B-A22E-A147-A770-1371256BC0D9}" srcOrd="0" destOrd="9" presId="urn:microsoft.com/office/officeart/2005/8/layout/cycle4#1"/>
    <dgm:cxn modelId="{1598387A-4CD4-4FD8-957F-3A84628B59A7}" srcId="{A8AEFD63-8792-424D-8463-AE4FA93E19C4}" destId="{DC8F9A41-5FC3-421F-A6AD-01FFC7CAE852}" srcOrd="2" destOrd="0" parTransId="{73B650C9-54E2-4249-9D8C-467B2A04AB32}" sibTransId="{187FCDE8-3A98-4E05-96AB-38E6ABA4DF72}"/>
    <dgm:cxn modelId="{AFADD337-E6A7-4CF5-81A8-99936A4A7DD2}" type="presOf" srcId="{CFA065F6-DEDE-457F-A393-ABDAF2A8D04B}" destId="{53921B5B-3C6A-5840-910C-D9CBCF74F7A1}" srcOrd="0" destOrd="0" presId="urn:microsoft.com/office/officeart/2005/8/layout/cycle4#1"/>
    <dgm:cxn modelId="{76AEC4BD-D2E6-D74E-8E1C-683D996B7CE6}" type="presOf" srcId="{DACECCB5-0BCA-B94D-8922-96FE43A0600D}" destId="{56F1DBD8-65B3-4249-B849-4C900E31FD27}" srcOrd="1" destOrd="0" presId="urn:microsoft.com/office/officeart/2005/8/layout/cycle4#1"/>
    <dgm:cxn modelId="{17B74ADE-AB43-4A21-8736-4C8A7789369D}" type="presOf" srcId="{2F6A3903-C289-4D7F-99F2-051303039B99}" destId="{C26F6144-6AA0-E54B-A22F-21762C4EF564}" srcOrd="1" destOrd="6" presId="urn:microsoft.com/office/officeart/2005/8/layout/cycle4#1"/>
    <dgm:cxn modelId="{694C5DDF-C433-C74F-8C00-335A2D8B8C53}" type="presOf" srcId="{FD324E96-F172-1E4C-9736-58590F3F0DC3}" destId="{00BEC38B-A22E-A147-A770-1371256BC0D9}" srcOrd="0" destOrd="0" presId="urn:microsoft.com/office/officeart/2005/8/layout/cycle4#1"/>
    <dgm:cxn modelId="{EC51F402-28AC-41CC-A565-C5B1823D9546}" type="presOf" srcId="{D0F6609C-E8EF-427A-ABD6-D01508243F92}" destId="{C26F6144-6AA0-E54B-A22F-21762C4EF564}" srcOrd="1" destOrd="9" presId="urn:microsoft.com/office/officeart/2005/8/layout/cycle4#1"/>
    <dgm:cxn modelId="{4C1D0492-B62E-774F-A8DC-63DF215CBD71}" srcId="{4AD3F300-B07E-B444-89C1-19A7C43BAA6A}" destId="{FD324E96-F172-1E4C-9736-58590F3F0DC3}" srcOrd="0" destOrd="0" parTransId="{DC6F7FA7-FD69-EB42-8D9F-D6DAED8EA527}" sibTransId="{51903A52-CE6A-9444-AC68-077D9E9DD2A5}"/>
    <dgm:cxn modelId="{4AADE690-A8D3-E343-8E48-9A5B8335C802}" type="presOf" srcId="{DACECCB5-0BCA-B94D-8922-96FE43A0600D}" destId="{3C4B9821-7F30-2F48-9BD8-031C5FB6EAD0}" srcOrd="0" destOrd="0" presId="urn:microsoft.com/office/officeart/2005/8/layout/cycle4#1"/>
    <dgm:cxn modelId="{16D23A3D-C473-EB44-982B-2B53365CC543}" srcId="{A8AEFD63-8792-424D-8463-AE4FA93E19C4}" destId="{DACECCB5-0BCA-B94D-8922-96FE43A0600D}" srcOrd="0" destOrd="0" parTransId="{A76F9037-75D0-2546-841F-A6A7634DBEBF}" sibTransId="{6729A260-39E2-AB41-90FF-F85BA0433D13}"/>
    <dgm:cxn modelId="{A55C0B83-E250-4AB0-B197-7D443263557E}" srcId="{4AD3F300-B07E-B444-89C1-19A7C43BAA6A}" destId="{D0F6609C-E8EF-427A-ABD6-D01508243F92}" srcOrd="9" destOrd="0" parTransId="{34145657-C623-42D3-9CC2-10B6FA2B6E2F}" sibTransId="{D6DB6B4A-3294-48C9-90CA-E00194F7BFF1}"/>
    <dgm:cxn modelId="{2E5C585A-393E-4F43-A20F-22CEA17DF5F5}" type="presOf" srcId="{78AE995F-7B03-4FA3-ACCC-E197B34CB142}" destId="{53921B5B-3C6A-5840-910C-D9CBCF74F7A1}" srcOrd="0" destOrd="1" presId="urn:microsoft.com/office/officeart/2005/8/layout/cycle4#1"/>
    <dgm:cxn modelId="{11DD3371-04FB-41AC-BCAA-4493CBD90B43}" type="presOf" srcId="{DFC77520-F22D-46D3-B523-2E77455784D4}" destId="{56F1DBD8-65B3-4249-B849-4C900E31FD27}" srcOrd="1" destOrd="1" presId="urn:microsoft.com/office/officeart/2005/8/layout/cycle4#1"/>
    <dgm:cxn modelId="{7734B2E2-FC5C-4988-9D06-001FB7532A4C}" type="presOf" srcId="{DFD3ED17-3374-4DE5-AFED-905751B0D174}" destId="{00BEC38B-A22E-A147-A770-1371256BC0D9}" srcOrd="0" destOrd="7" presId="urn:microsoft.com/office/officeart/2005/8/layout/cycle4#1"/>
    <dgm:cxn modelId="{9C89036D-55FF-4ACC-9830-7B78A5A15AA0}" type="presOf" srcId="{C1B69304-1138-44B7-B558-84A08B62B855}" destId="{228ED422-7596-6F4E-A2A6-8C2AD050C85A}" srcOrd="0" destOrd="1" presId="urn:microsoft.com/office/officeart/2005/8/layout/cycle4#1"/>
    <dgm:cxn modelId="{3FF9E214-A419-481D-BAC7-F38F489B9CED}" type="presOf" srcId="{DC8F9A41-5FC3-421F-A6AD-01FFC7CAE852}" destId="{56F1DBD8-65B3-4249-B849-4C900E31FD27}" srcOrd="1" destOrd="2" presId="urn:microsoft.com/office/officeart/2005/8/layout/cycle4#1"/>
    <dgm:cxn modelId="{E7303800-9D8C-4EBB-B071-B5A89B155EAC}" type="presOf" srcId="{B21D1460-4426-4F84-97FE-6CB1FCEEC85A}" destId="{00BEC38B-A22E-A147-A770-1371256BC0D9}" srcOrd="0" destOrd="5" presId="urn:microsoft.com/office/officeart/2005/8/layout/cycle4#1"/>
    <dgm:cxn modelId="{C0793785-2770-47F7-8799-F1767FB07F1B}" type="presOf" srcId="{DFC77520-F22D-46D3-B523-2E77455784D4}" destId="{3C4B9821-7F30-2F48-9BD8-031C5FB6EAD0}" srcOrd="0" destOrd="1" presId="urn:microsoft.com/office/officeart/2005/8/layout/cycle4#1"/>
    <dgm:cxn modelId="{49DABE55-A4E0-4BF3-9DE0-5ECE51F83893}" type="presOf" srcId="{A001D38A-F5CB-4823-B248-5CC91CAA445A}" destId="{53921B5B-3C6A-5840-910C-D9CBCF74F7A1}" srcOrd="0" destOrd="2" presId="urn:microsoft.com/office/officeart/2005/8/layout/cycle4#1"/>
    <dgm:cxn modelId="{A9054EE9-7E80-4B40-8870-0E044A65B1ED}" type="presOf" srcId="{CFA065F6-DEDE-457F-A393-ABDAF2A8D04B}" destId="{9E4995DE-D0B2-1440-92BE-EE06F5F162DE}" srcOrd="1" destOrd="0" presId="urn:microsoft.com/office/officeart/2005/8/layout/cycle4#1"/>
    <dgm:cxn modelId="{12D62D31-3C16-4832-9A9F-FDF643B787EA}" type="presOf" srcId="{78AE995F-7B03-4FA3-ACCC-E197B34CB142}" destId="{9E4995DE-D0B2-1440-92BE-EE06F5F162DE}" srcOrd="1" destOrd="1" presId="urn:microsoft.com/office/officeart/2005/8/layout/cycle4#1"/>
    <dgm:cxn modelId="{3566E850-6B0D-40AF-B65F-19C3EA1D100C}" srcId="{4AD3F300-B07E-B444-89C1-19A7C43BAA6A}" destId="{DFD3ED17-3374-4DE5-AFED-905751B0D174}" srcOrd="7" destOrd="0" parTransId="{EDBFD3EE-221C-484C-A81E-63CB9A7A1598}" sibTransId="{F0F33696-1875-4FE9-9A44-944F258B9327}"/>
    <dgm:cxn modelId="{6F598495-832D-4E5F-87B6-BA2A801FD02D}" type="presOf" srcId="{EE548F12-004C-4186-A7ED-482CA2A08450}" destId="{C26F6144-6AA0-E54B-A22F-21762C4EF564}" srcOrd="1" destOrd="3" presId="urn:microsoft.com/office/officeart/2005/8/layout/cycle4#1"/>
    <dgm:cxn modelId="{15DEE682-325B-4237-8B38-FE521CB810B7}" srcId="{4AD3F300-B07E-B444-89C1-19A7C43BAA6A}" destId="{5C9CD5B2-EB03-47B2-9706-E7DA8E1FC066}" srcOrd="1" destOrd="0" parTransId="{B2B21299-270F-4DA2-8D74-5B2BBC6CCE0A}" sibTransId="{9A6D6600-D682-4A18-80D9-398A0F3E1540}"/>
    <dgm:cxn modelId="{8326E796-F8F1-AF44-A9C7-65FF9A7C671D}" type="presOf" srcId="{4AD3F300-B07E-B444-89C1-19A7C43BAA6A}" destId="{EA13AF29-107A-4741-8A94-D110FB417A2E}" srcOrd="0" destOrd="0" presId="urn:microsoft.com/office/officeart/2005/8/layout/cycle4#1"/>
    <dgm:cxn modelId="{3842C373-0164-4962-B9CF-527CB587136D}" type="presOf" srcId="{2F6A3903-C289-4D7F-99F2-051303039B99}" destId="{00BEC38B-A22E-A147-A770-1371256BC0D9}" srcOrd="0" destOrd="6" presId="urn:microsoft.com/office/officeart/2005/8/layout/cycle4#1"/>
    <dgm:cxn modelId="{7FAF529C-FB6C-43A5-977C-16516EC5E3B3}" type="presOf" srcId="{A2C44074-8D2B-480C-9755-39C232FFA35D}" destId="{C26F6144-6AA0-E54B-A22F-21762C4EF564}" srcOrd="1" destOrd="8" presId="urn:microsoft.com/office/officeart/2005/8/layout/cycle4#1"/>
    <dgm:cxn modelId="{31AA3838-D598-4871-86F4-9B8C87DF02C2}" type="presOf" srcId="{FF2A3CE0-65FB-4376-9E1D-E06192C2FE2E}" destId="{3C4B9821-7F30-2F48-9BD8-031C5FB6EAD0}" srcOrd="0" destOrd="3" presId="urn:microsoft.com/office/officeart/2005/8/layout/cycle4#1"/>
    <dgm:cxn modelId="{34C76418-6343-4428-A1BB-1DBD719B878C}" type="presOf" srcId="{EE548F12-004C-4186-A7ED-482CA2A08450}" destId="{00BEC38B-A22E-A147-A770-1371256BC0D9}" srcOrd="0" destOrd="3" presId="urn:microsoft.com/office/officeart/2005/8/layout/cycle4#1"/>
    <dgm:cxn modelId="{03D805AD-9E74-4C42-BDF9-39551FA88FD1}" type="presOf" srcId="{B8F0C3E7-BAB1-1F41-BFCD-2858FD4F3AE1}" destId="{B0EDF381-088A-E543-90AB-6AC39DCB4423}" srcOrd="0" destOrd="0" presId="urn:microsoft.com/office/officeart/2005/8/layout/cycle4#1"/>
    <dgm:cxn modelId="{18BC8F28-D5EF-B544-B182-7982A47D0D3B}" srcId="{969B83E5-AC0C-7642-80EE-92377920BB68}" destId="{1D4CAA0E-5871-6348-8F36-35C8E52A8349}" srcOrd="0" destOrd="0" parTransId="{F3C38615-2DF8-084D-9619-A461C4941146}" sibTransId="{5DA7BC35-FB15-AA4D-8024-0119208B172A}"/>
    <dgm:cxn modelId="{6449812E-FFA2-4429-89B7-020FADDEF8F0}" srcId="{01EABB06-6DA9-5D42-B3E7-1EFEB9308F10}" destId="{78AE995F-7B03-4FA3-ACCC-E197B34CB142}" srcOrd="1" destOrd="0" parTransId="{B0BD77DE-5293-4500-8F3A-507787E7941E}" sibTransId="{445EBF72-1816-4FC6-BA64-0FB7B1814DDF}"/>
    <dgm:cxn modelId="{BD8DFA82-4200-4291-A6C1-CD5E610FFC46}" srcId="{A8AEFD63-8792-424D-8463-AE4FA93E19C4}" destId="{DFC77520-F22D-46D3-B523-2E77455784D4}" srcOrd="1" destOrd="0" parTransId="{CFBDFFC6-CC0A-4228-8515-06C4427B2BDD}" sibTransId="{E01D60C1-1A5E-4C3F-B04E-67CD267029EF}"/>
    <dgm:cxn modelId="{9314300C-99A8-494C-9A90-19D5688ADBF4}" srcId="{4AD3F300-B07E-B444-89C1-19A7C43BAA6A}" destId="{AE300D90-6134-4FF0-9C3D-FD92F724A5F9}" srcOrd="2" destOrd="0" parTransId="{031F8EB5-AEF8-4836-8C49-1A47997CC96A}" sibTransId="{9F5C073C-A110-4FE9-BBF1-0B95E01628E7}"/>
    <dgm:cxn modelId="{8825A22C-31D9-DE44-883E-157CF4D9CEF8}" type="presOf" srcId="{1D4CAA0E-5871-6348-8F36-35C8E52A8349}" destId="{228ED422-7596-6F4E-A2A6-8C2AD050C85A}" srcOrd="0" destOrd="0" presId="urn:microsoft.com/office/officeart/2005/8/layout/cycle4#1"/>
    <dgm:cxn modelId="{3FE37C32-26F8-4D28-ACC7-7DDD732E0D8C}" type="presOf" srcId="{B21D1460-4426-4F84-97FE-6CB1FCEEC85A}" destId="{C26F6144-6AA0-E54B-A22F-21762C4EF564}" srcOrd="1" destOrd="5" presId="urn:microsoft.com/office/officeart/2005/8/layout/cycle4#1"/>
    <dgm:cxn modelId="{B625359D-E30B-462C-AAC1-1C1353C4E157}" type="presOf" srcId="{DC8F9A41-5FC3-421F-A6AD-01FFC7CAE852}" destId="{3C4B9821-7F30-2F48-9BD8-031C5FB6EAD0}" srcOrd="0" destOrd="2" presId="urn:microsoft.com/office/officeart/2005/8/layout/cycle4#1"/>
    <dgm:cxn modelId="{55DFC9C7-6125-0B48-9100-B0DC089AB111}" type="presOf" srcId="{969B83E5-AC0C-7642-80EE-92377920BB68}" destId="{F87F59A6-4B63-3941-82EF-29C3C411D45B}" srcOrd="0" destOrd="0" presId="urn:microsoft.com/office/officeart/2005/8/layout/cycle4#1"/>
    <dgm:cxn modelId="{22DB162C-99FB-4DDC-B5C7-DCA189F52675}" type="presOf" srcId="{5C9CD5B2-EB03-47B2-9706-E7DA8E1FC066}" destId="{00BEC38B-A22E-A147-A770-1371256BC0D9}" srcOrd="0" destOrd="1" presId="urn:microsoft.com/office/officeart/2005/8/layout/cycle4#1"/>
    <dgm:cxn modelId="{E1A4CBE2-7A8F-43E3-9A93-0E680245488D}" type="presOf" srcId="{A001D38A-F5CB-4823-B248-5CC91CAA445A}" destId="{9E4995DE-D0B2-1440-92BE-EE06F5F162DE}" srcOrd="1" destOrd="2" presId="urn:microsoft.com/office/officeart/2005/8/layout/cycle4#1"/>
    <dgm:cxn modelId="{BDE1296F-F399-4F2C-BB6E-C4F76AC2BFA8}" srcId="{4AD3F300-B07E-B444-89C1-19A7C43BAA6A}" destId="{2B7CE432-FBA6-4DCA-B6E1-CF25604B3138}" srcOrd="4" destOrd="0" parTransId="{8557F18C-8314-402F-AD70-223D2F7A5CB4}" sibTransId="{2990A4EA-F098-4B46-9801-390310EFE610}"/>
    <dgm:cxn modelId="{34912781-A45D-4ED5-9F15-35B069146DB2}" srcId="{A8AEFD63-8792-424D-8463-AE4FA93E19C4}" destId="{74348246-EBD0-47AF-887F-0118AF93C27C}" srcOrd="4" destOrd="0" parTransId="{E534D36F-26C9-4A19-9D02-36F4E7D07C45}" sibTransId="{955DC5BA-82B1-4B51-9182-5FC782FB3D75}"/>
    <dgm:cxn modelId="{4DE30A36-5ECB-40B8-8C93-FB2E1D883B81}" srcId="{01EABB06-6DA9-5D42-B3E7-1EFEB9308F10}" destId="{CFA065F6-DEDE-457F-A393-ABDAF2A8D04B}" srcOrd="0" destOrd="0" parTransId="{38A7983E-5A6F-4159-B43B-2EFD360A0F58}" sibTransId="{3D91E952-A5E5-45F0-8DBF-EF056ED7969A}"/>
    <dgm:cxn modelId="{5E061A30-9B47-4D8F-8AC5-2F5AE87306F4}" type="presOf" srcId="{DFD3ED17-3374-4DE5-AFED-905751B0D174}" destId="{C26F6144-6AA0-E54B-A22F-21762C4EF564}" srcOrd="1" destOrd="7" presId="urn:microsoft.com/office/officeart/2005/8/layout/cycle4#1"/>
    <dgm:cxn modelId="{4D2FB9B9-5C06-40E7-8E05-36F168600B97}" srcId="{A8AEFD63-8792-424D-8463-AE4FA93E19C4}" destId="{FF2A3CE0-65FB-4376-9E1D-E06192C2FE2E}" srcOrd="3" destOrd="0" parTransId="{AA8D4143-9C09-423A-9F02-8AECD6FF61FD}" sibTransId="{69A1274A-74FA-46F6-A74C-4AFF61EE8DDF}"/>
    <dgm:cxn modelId="{2F9552DF-B820-425C-8736-0C6DA26D8CB1}" srcId="{4AD3F300-B07E-B444-89C1-19A7C43BAA6A}" destId="{B21D1460-4426-4F84-97FE-6CB1FCEEC85A}" srcOrd="5" destOrd="0" parTransId="{65CA5BF3-CA93-4CF7-91D9-B9CCE9BFF00E}" sibTransId="{43943C28-D78D-4C03-B047-61858E60CE48}"/>
    <dgm:cxn modelId="{67943442-1E22-4AAF-99A1-72AA22CBAF54}" type="presOf" srcId="{74348246-EBD0-47AF-887F-0118AF93C27C}" destId="{3C4B9821-7F30-2F48-9BD8-031C5FB6EAD0}" srcOrd="0" destOrd="4" presId="urn:microsoft.com/office/officeart/2005/8/layout/cycle4#1"/>
    <dgm:cxn modelId="{8AEE95F2-8E21-4E74-BE26-028374C008E9}" type="presOf" srcId="{C1B69304-1138-44B7-B558-84A08B62B855}" destId="{695B83DE-086D-F647-B659-A7870BDBB9CC}" srcOrd="1" destOrd="1" presId="urn:microsoft.com/office/officeart/2005/8/layout/cycle4#1"/>
    <dgm:cxn modelId="{27047230-07D2-5A49-994E-0000687D64A4}" type="presParOf" srcId="{B0EDF381-088A-E543-90AB-6AC39DCB4423}" destId="{26AB0559-ABC3-964F-AA32-172D9C18DDCF}" srcOrd="0" destOrd="0" presId="urn:microsoft.com/office/officeart/2005/8/layout/cycle4#1"/>
    <dgm:cxn modelId="{D849FE13-E4C0-F841-8251-48DB2E9E9702}" type="presParOf" srcId="{26AB0559-ABC3-964F-AA32-172D9C18DDCF}" destId="{E9C84B69-A5C8-734C-8A92-BBA933BFAC38}" srcOrd="0" destOrd="0" presId="urn:microsoft.com/office/officeart/2005/8/layout/cycle4#1"/>
    <dgm:cxn modelId="{20C174B5-2328-0444-A840-7847F641BE76}" type="presParOf" srcId="{E9C84B69-A5C8-734C-8A92-BBA933BFAC38}" destId="{00BEC38B-A22E-A147-A770-1371256BC0D9}" srcOrd="0" destOrd="0" presId="urn:microsoft.com/office/officeart/2005/8/layout/cycle4#1"/>
    <dgm:cxn modelId="{4B243BBA-7B19-FF49-BC2A-7D26648DBBD5}" type="presParOf" srcId="{E9C84B69-A5C8-734C-8A92-BBA933BFAC38}" destId="{C26F6144-6AA0-E54B-A22F-21762C4EF564}" srcOrd="1" destOrd="0" presId="urn:microsoft.com/office/officeart/2005/8/layout/cycle4#1"/>
    <dgm:cxn modelId="{2990C92E-B1EE-8A4E-9350-316A5E7797AD}" type="presParOf" srcId="{26AB0559-ABC3-964F-AA32-172D9C18DDCF}" destId="{16941A2D-A249-B548-97CA-D3158984E95A}" srcOrd="1" destOrd="0" presId="urn:microsoft.com/office/officeart/2005/8/layout/cycle4#1"/>
    <dgm:cxn modelId="{3A7F8CE8-FBDE-E84E-AF29-25FFBF7D2C75}" type="presParOf" srcId="{16941A2D-A249-B548-97CA-D3158984E95A}" destId="{3C4B9821-7F30-2F48-9BD8-031C5FB6EAD0}" srcOrd="0" destOrd="0" presId="urn:microsoft.com/office/officeart/2005/8/layout/cycle4#1"/>
    <dgm:cxn modelId="{24D46032-2B53-2941-B7E2-13CB01BEF784}" type="presParOf" srcId="{16941A2D-A249-B548-97CA-D3158984E95A}" destId="{56F1DBD8-65B3-4249-B849-4C900E31FD27}" srcOrd="1" destOrd="0" presId="urn:microsoft.com/office/officeart/2005/8/layout/cycle4#1"/>
    <dgm:cxn modelId="{CC38D9B3-326A-184C-A4FC-4435695EC681}" type="presParOf" srcId="{26AB0559-ABC3-964F-AA32-172D9C18DDCF}" destId="{1F36ED51-6561-B44D-88D5-BF211A2B1F07}" srcOrd="2" destOrd="0" presId="urn:microsoft.com/office/officeart/2005/8/layout/cycle4#1"/>
    <dgm:cxn modelId="{0B1D540E-E9F4-FF4D-A322-1F5D55CD7182}" type="presParOf" srcId="{1F36ED51-6561-B44D-88D5-BF211A2B1F07}" destId="{53921B5B-3C6A-5840-910C-D9CBCF74F7A1}" srcOrd="0" destOrd="0" presId="urn:microsoft.com/office/officeart/2005/8/layout/cycle4#1"/>
    <dgm:cxn modelId="{815F0A8B-3C74-0749-B823-034BE5FF10C6}" type="presParOf" srcId="{1F36ED51-6561-B44D-88D5-BF211A2B1F07}" destId="{9E4995DE-D0B2-1440-92BE-EE06F5F162DE}" srcOrd="1" destOrd="0" presId="urn:microsoft.com/office/officeart/2005/8/layout/cycle4#1"/>
    <dgm:cxn modelId="{ADFE3BA8-68B1-3C45-8949-97C9B7D8040B}" type="presParOf" srcId="{26AB0559-ABC3-964F-AA32-172D9C18DDCF}" destId="{32997266-8AA3-3043-8849-D554010E1657}" srcOrd="3" destOrd="0" presId="urn:microsoft.com/office/officeart/2005/8/layout/cycle4#1"/>
    <dgm:cxn modelId="{AAF6D90B-9143-1144-AAD3-4BE7FF4AE387}" type="presParOf" srcId="{32997266-8AA3-3043-8849-D554010E1657}" destId="{228ED422-7596-6F4E-A2A6-8C2AD050C85A}" srcOrd="0" destOrd="0" presId="urn:microsoft.com/office/officeart/2005/8/layout/cycle4#1"/>
    <dgm:cxn modelId="{F695C73B-D724-A444-981D-8C23A6E9F3E6}" type="presParOf" srcId="{32997266-8AA3-3043-8849-D554010E1657}" destId="{695B83DE-086D-F647-B659-A7870BDBB9CC}" srcOrd="1" destOrd="0" presId="urn:microsoft.com/office/officeart/2005/8/layout/cycle4#1"/>
    <dgm:cxn modelId="{C312A2DD-CEFC-6B4F-9645-9A6C42695669}" type="presParOf" srcId="{26AB0559-ABC3-964F-AA32-172D9C18DDCF}" destId="{08F58FC8-36B3-D543-BEF5-ED4843854A58}" srcOrd="4" destOrd="0" presId="urn:microsoft.com/office/officeart/2005/8/layout/cycle4#1"/>
    <dgm:cxn modelId="{B3C903D5-02F3-BF46-BFB6-AC9F33F22EFD}" type="presParOf" srcId="{B0EDF381-088A-E543-90AB-6AC39DCB4423}" destId="{ECCA64BE-A815-0849-B70A-450E5E226720}" srcOrd="1" destOrd="0" presId="urn:microsoft.com/office/officeart/2005/8/layout/cycle4#1"/>
    <dgm:cxn modelId="{BB7F5336-91A6-C649-8630-9C8762EDCDF3}" type="presParOf" srcId="{ECCA64BE-A815-0849-B70A-450E5E226720}" destId="{EA13AF29-107A-4741-8A94-D110FB417A2E}" srcOrd="0" destOrd="0" presId="urn:microsoft.com/office/officeart/2005/8/layout/cycle4#1"/>
    <dgm:cxn modelId="{26A4EDEC-170D-2744-9798-8568D6E4E6EF}" type="presParOf" srcId="{ECCA64BE-A815-0849-B70A-450E5E226720}" destId="{1CAF0473-23AD-B24B-A221-1890B53B5418}" srcOrd="1" destOrd="0" presId="urn:microsoft.com/office/officeart/2005/8/layout/cycle4#1"/>
    <dgm:cxn modelId="{86522236-BD77-6644-AC5B-6CF161D69E99}" type="presParOf" srcId="{ECCA64BE-A815-0849-B70A-450E5E226720}" destId="{9729F9E6-3FBF-644A-B875-E9A6E510A5B5}" srcOrd="2" destOrd="0" presId="urn:microsoft.com/office/officeart/2005/8/layout/cycle4#1"/>
    <dgm:cxn modelId="{A607887C-D69D-5A4E-8499-4E985F0CE34E}" type="presParOf" srcId="{ECCA64BE-A815-0849-B70A-450E5E226720}" destId="{F87F59A6-4B63-3941-82EF-29C3C411D45B}" srcOrd="3" destOrd="0" presId="urn:microsoft.com/office/officeart/2005/8/layout/cycle4#1"/>
    <dgm:cxn modelId="{6FA39595-3E0B-5640-9BCC-BBA40EA67D9A}" type="presParOf" srcId="{ECCA64BE-A815-0849-B70A-450E5E226720}" destId="{998DC2B1-0614-124D-B2B1-65166A94AC8C}" srcOrd="4" destOrd="0" presId="urn:microsoft.com/office/officeart/2005/8/layout/cycle4#1"/>
    <dgm:cxn modelId="{0B0CA9E9-65DE-B747-9AE9-F5186D26E0DF}" type="presParOf" srcId="{B0EDF381-088A-E543-90AB-6AC39DCB4423}" destId="{66ED4D66-8C98-5E4B-BEE9-9BB318674E9E}" srcOrd="2" destOrd="0" presId="urn:microsoft.com/office/officeart/2005/8/layout/cycle4#1"/>
    <dgm:cxn modelId="{7B15F04E-8570-5245-99FB-4F8AD493FF15}" type="presParOf" srcId="{B0EDF381-088A-E543-90AB-6AC39DCB4423}" destId="{AA773EC8-18D4-CB41-8502-725587777624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00311D-98A9-D641-8117-BB63F9A65040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6D05A1-B009-9845-BDD8-11F38746AC6B}">
      <dgm:prSet phldrT="[Text]"/>
      <dgm:spPr/>
      <dgm:t>
        <a:bodyPr/>
        <a:lstStyle/>
        <a:p>
          <a:r>
            <a:rPr lang="en-US" dirty="0" smtClean="0"/>
            <a:t>Foodie photos</a:t>
          </a:r>
          <a:endParaRPr lang="en-US" dirty="0"/>
        </a:p>
      </dgm:t>
    </dgm:pt>
    <dgm:pt modelId="{F830DA38-3E49-8748-A334-A4B4C36CB742}" type="parTrans" cxnId="{4BBD125A-B550-2B48-B41A-AB4CE3A3DB8C}">
      <dgm:prSet/>
      <dgm:spPr/>
      <dgm:t>
        <a:bodyPr/>
        <a:lstStyle/>
        <a:p>
          <a:endParaRPr lang="en-US"/>
        </a:p>
      </dgm:t>
    </dgm:pt>
    <dgm:pt modelId="{42B996AE-CB9C-E043-862D-3D683208F4DD}" type="sibTrans" cxnId="{4BBD125A-B550-2B48-B41A-AB4CE3A3DB8C}">
      <dgm:prSet/>
      <dgm:spPr/>
      <dgm:t>
        <a:bodyPr/>
        <a:lstStyle/>
        <a:p>
          <a:endParaRPr lang="en-US"/>
        </a:p>
      </dgm:t>
    </dgm:pt>
    <dgm:pt modelId="{79BA65C8-D88F-ED46-A7A3-E670FA2BDAE0}">
      <dgm:prSet phldrT="[Text]"/>
      <dgm:spPr/>
      <dgm:t>
        <a:bodyPr/>
        <a:lstStyle/>
        <a:p>
          <a:r>
            <a:rPr lang="en-US" dirty="0" smtClean="0"/>
            <a:t>Show off our staff</a:t>
          </a:r>
          <a:endParaRPr lang="en-US" dirty="0"/>
        </a:p>
      </dgm:t>
    </dgm:pt>
    <dgm:pt modelId="{9DF0607E-F3D0-3441-88C7-D5B576CF1179}" type="parTrans" cxnId="{C6F3A91B-1503-1445-AD00-D514AED34598}">
      <dgm:prSet/>
      <dgm:spPr/>
      <dgm:t>
        <a:bodyPr/>
        <a:lstStyle/>
        <a:p>
          <a:endParaRPr lang="en-US"/>
        </a:p>
      </dgm:t>
    </dgm:pt>
    <dgm:pt modelId="{7028793B-D351-424F-BC0B-FB64104FB20E}" type="sibTrans" cxnId="{C6F3A91B-1503-1445-AD00-D514AED34598}">
      <dgm:prSet/>
      <dgm:spPr/>
      <dgm:t>
        <a:bodyPr/>
        <a:lstStyle/>
        <a:p>
          <a:endParaRPr lang="en-US"/>
        </a:p>
      </dgm:t>
    </dgm:pt>
    <dgm:pt modelId="{21EFE1EC-B6F4-924B-B4C4-B7E2311C3AB4}">
      <dgm:prSet phldrT="[Text]"/>
      <dgm:spPr/>
      <dgm:t>
        <a:bodyPr/>
        <a:lstStyle/>
        <a:p>
          <a:r>
            <a:rPr lang="en-US" dirty="0" smtClean="0"/>
            <a:t>Offer coupons  and discounts </a:t>
          </a:r>
        </a:p>
      </dgm:t>
    </dgm:pt>
    <dgm:pt modelId="{AFEF39DF-2CDD-6B4B-BE80-93C4C9299FA8}" type="parTrans" cxnId="{C4CB7318-B747-4E45-8B54-5C9C5BF860C6}">
      <dgm:prSet/>
      <dgm:spPr/>
      <dgm:t>
        <a:bodyPr/>
        <a:lstStyle/>
        <a:p>
          <a:endParaRPr lang="en-US"/>
        </a:p>
      </dgm:t>
    </dgm:pt>
    <dgm:pt modelId="{C0A9F7E8-A98B-7D4E-B737-9747584B1E4C}" type="sibTrans" cxnId="{C4CB7318-B747-4E45-8B54-5C9C5BF860C6}">
      <dgm:prSet/>
      <dgm:spPr/>
      <dgm:t>
        <a:bodyPr/>
        <a:lstStyle/>
        <a:p>
          <a:endParaRPr lang="en-US"/>
        </a:p>
      </dgm:t>
    </dgm:pt>
    <dgm:pt modelId="{6217F628-894D-C34B-9562-25A652A60C6C}">
      <dgm:prSet phldrT="[Text]"/>
      <dgm:spPr/>
      <dgm:t>
        <a:bodyPr/>
        <a:lstStyle/>
        <a:p>
          <a:r>
            <a:rPr lang="en-US" dirty="0" smtClean="0"/>
            <a:t>fish bowl business card giveaways</a:t>
          </a:r>
        </a:p>
      </dgm:t>
    </dgm:pt>
    <dgm:pt modelId="{E9C77A6D-8B4B-C14B-8FAF-76B3321186AE}" type="parTrans" cxnId="{DC14D0D8-83F6-0A40-A7F7-ED89A824E7A4}">
      <dgm:prSet/>
      <dgm:spPr/>
      <dgm:t>
        <a:bodyPr/>
        <a:lstStyle/>
        <a:p>
          <a:endParaRPr lang="en-US"/>
        </a:p>
      </dgm:t>
    </dgm:pt>
    <dgm:pt modelId="{BE17BCC5-0D59-6B44-938F-87F0BC6924CE}" type="sibTrans" cxnId="{DC14D0D8-83F6-0A40-A7F7-ED89A824E7A4}">
      <dgm:prSet/>
      <dgm:spPr/>
      <dgm:t>
        <a:bodyPr/>
        <a:lstStyle/>
        <a:p>
          <a:endParaRPr lang="en-US"/>
        </a:p>
      </dgm:t>
    </dgm:pt>
    <dgm:pt modelId="{F749B199-FE73-5B45-BCC2-6D5623FFCD5F}">
      <dgm:prSet phldrT="[Text]"/>
      <dgm:spPr/>
      <dgm:t>
        <a:bodyPr/>
        <a:lstStyle/>
        <a:p>
          <a:r>
            <a:rPr lang="en-US" dirty="0" smtClean="0"/>
            <a:t>share positive </a:t>
          </a:r>
        </a:p>
      </dgm:t>
    </dgm:pt>
    <dgm:pt modelId="{D96DD932-08DE-F840-941A-2833BBA5DD41}" type="parTrans" cxnId="{03384673-517F-864E-B9A6-134F3A029824}">
      <dgm:prSet/>
      <dgm:spPr/>
      <dgm:t>
        <a:bodyPr/>
        <a:lstStyle/>
        <a:p>
          <a:endParaRPr lang="en-US"/>
        </a:p>
      </dgm:t>
    </dgm:pt>
    <dgm:pt modelId="{38190123-E196-784B-9A0D-6EEF0C3212C2}" type="sibTrans" cxnId="{03384673-517F-864E-B9A6-134F3A029824}">
      <dgm:prSet/>
      <dgm:spPr/>
      <dgm:t>
        <a:bodyPr/>
        <a:lstStyle/>
        <a:p>
          <a:endParaRPr lang="en-US"/>
        </a:p>
      </dgm:t>
    </dgm:pt>
    <dgm:pt modelId="{EFD51285-6344-2A4B-AAF8-8CA9EC032CFC}">
      <dgm:prSet phldrT="[Text]"/>
      <dgm:spPr/>
      <dgm:t>
        <a:bodyPr/>
        <a:lstStyle/>
        <a:p>
          <a:r>
            <a:rPr lang="en-US" dirty="0" smtClean="0"/>
            <a:t>website </a:t>
          </a:r>
        </a:p>
      </dgm:t>
    </dgm:pt>
    <dgm:pt modelId="{C594206A-68E0-FD48-81C7-7932E3990FA0}" type="parTrans" cxnId="{6185297A-ECEF-A744-97EC-426D8120380D}">
      <dgm:prSet/>
      <dgm:spPr/>
      <dgm:t>
        <a:bodyPr/>
        <a:lstStyle/>
        <a:p>
          <a:endParaRPr lang="en-US"/>
        </a:p>
      </dgm:t>
    </dgm:pt>
    <dgm:pt modelId="{793BD706-7A07-CB4E-B5D2-8276AC696757}" type="sibTrans" cxnId="{6185297A-ECEF-A744-97EC-426D8120380D}">
      <dgm:prSet/>
      <dgm:spPr/>
      <dgm:t>
        <a:bodyPr/>
        <a:lstStyle/>
        <a:p>
          <a:endParaRPr lang="en-US"/>
        </a:p>
      </dgm:t>
    </dgm:pt>
    <dgm:pt modelId="{32C5D323-DF7E-8841-9F41-8C27CCD8BFB7}" type="pres">
      <dgm:prSet presAssocID="{3000311D-98A9-D641-8117-BB63F9A6504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73D840-F2D9-444E-8FBA-1B5BB174F0E9}" type="pres">
      <dgm:prSet presAssocID="{676D05A1-B009-9845-BDD8-11F38746AC6B}" presName="parentLin" presStyleCnt="0"/>
      <dgm:spPr/>
      <dgm:t>
        <a:bodyPr/>
        <a:lstStyle/>
        <a:p>
          <a:endParaRPr lang="en-US"/>
        </a:p>
      </dgm:t>
    </dgm:pt>
    <dgm:pt modelId="{4688E47B-D87B-B24B-89ED-4CE27277BDC0}" type="pres">
      <dgm:prSet presAssocID="{676D05A1-B009-9845-BDD8-11F38746AC6B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78C60AEA-CAE4-9647-B97C-9BD59B461C5C}" type="pres">
      <dgm:prSet presAssocID="{676D05A1-B009-9845-BDD8-11F38746AC6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EBA718-ABD9-5147-ADC1-1D1D940D98D8}" type="pres">
      <dgm:prSet presAssocID="{676D05A1-B009-9845-BDD8-11F38746AC6B}" presName="negativeSpace" presStyleCnt="0"/>
      <dgm:spPr/>
      <dgm:t>
        <a:bodyPr/>
        <a:lstStyle/>
        <a:p>
          <a:endParaRPr lang="en-US"/>
        </a:p>
      </dgm:t>
    </dgm:pt>
    <dgm:pt modelId="{F354B21B-1E1A-1746-8FC3-7A99F0C9C868}" type="pres">
      <dgm:prSet presAssocID="{676D05A1-B009-9845-BDD8-11F38746AC6B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3C81F-6108-EA49-B1DE-C4A4A1B02A56}" type="pres">
      <dgm:prSet presAssocID="{42B996AE-CB9C-E043-862D-3D683208F4DD}" presName="spaceBetweenRectangles" presStyleCnt="0"/>
      <dgm:spPr/>
      <dgm:t>
        <a:bodyPr/>
        <a:lstStyle/>
        <a:p>
          <a:endParaRPr lang="en-US"/>
        </a:p>
      </dgm:t>
    </dgm:pt>
    <dgm:pt modelId="{B3A6EDE4-96C7-514A-A47B-4B89C77912D0}" type="pres">
      <dgm:prSet presAssocID="{79BA65C8-D88F-ED46-A7A3-E670FA2BDAE0}" presName="parentLin" presStyleCnt="0"/>
      <dgm:spPr/>
      <dgm:t>
        <a:bodyPr/>
        <a:lstStyle/>
        <a:p>
          <a:endParaRPr lang="en-US"/>
        </a:p>
      </dgm:t>
    </dgm:pt>
    <dgm:pt modelId="{8846AF76-AE7B-FE4F-9A4B-9D35F3B57A74}" type="pres">
      <dgm:prSet presAssocID="{79BA65C8-D88F-ED46-A7A3-E670FA2BDAE0}" presName="parentLeftMargin" presStyleLbl="node1" presStyleIdx="0" presStyleCnt="6"/>
      <dgm:spPr/>
      <dgm:t>
        <a:bodyPr/>
        <a:lstStyle/>
        <a:p>
          <a:endParaRPr lang="en-US"/>
        </a:p>
      </dgm:t>
    </dgm:pt>
    <dgm:pt modelId="{A70D0E93-A0F5-8843-8266-656475C28405}" type="pres">
      <dgm:prSet presAssocID="{79BA65C8-D88F-ED46-A7A3-E670FA2BDAE0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EABEB4-94ED-AF46-8042-7A2C0A74242E}" type="pres">
      <dgm:prSet presAssocID="{79BA65C8-D88F-ED46-A7A3-E670FA2BDAE0}" presName="negativeSpace" presStyleCnt="0"/>
      <dgm:spPr/>
      <dgm:t>
        <a:bodyPr/>
        <a:lstStyle/>
        <a:p>
          <a:endParaRPr lang="en-US"/>
        </a:p>
      </dgm:t>
    </dgm:pt>
    <dgm:pt modelId="{9F83BA00-8876-3046-BABB-4F716A188385}" type="pres">
      <dgm:prSet presAssocID="{79BA65C8-D88F-ED46-A7A3-E670FA2BDAE0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A799CE-6B5E-9345-A145-5A8219B66FC0}" type="pres">
      <dgm:prSet presAssocID="{7028793B-D351-424F-BC0B-FB64104FB20E}" presName="spaceBetweenRectangles" presStyleCnt="0"/>
      <dgm:spPr/>
      <dgm:t>
        <a:bodyPr/>
        <a:lstStyle/>
        <a:p>
          <a:endParaRPr lang="en-US"/>
        </a:p>
      </dgm:t>
    </dgm:pt>
    <dgm:pt modelId="{908553DA-2AEE-B34A-900B-5EEA9DCF7F4B}" type="pres">
      <dgm:prSet presAssocID="{21EFE1EC-B6F4-924B-B4C4-B7E2311C3AB4}" presName="parentLin" presStyleCnt="0"/>
      <dgm:spPr/>
      <dgm:t>
        <a:bodyPr/>
        <a:lstStyle/>
        <a:p>
          <a:endParaRPr lang="en-US"/>
        </a:p>
      </dgm:t>
    </dgm:pt>
    <dgm:pt modelId="{7C8A3FE0-B61D-0F4C-9213-634116B28490}" type="pres">
      <dgm:prSet presAssocID="{21EFE1EC-B6F4-924B-B4C4-B7E2311C3AB4}" presName="parentLeftMargin" presStyleLbl="node1" presStyleIdx="1" presStyleCnt="6"/>
      <dgm:spPr/>
      <dgm:t>
        <a:bodyPr/>
        <a:lstStyle/>
        <a:p>
          <a:endParaRPr lang="en-US"/>
        </a:p>
      </dgm:t>
    </dgm:pt>
    <dgm:pt modelId="{913A4901-3599-5D48-B4C6-5560B7DF7CCA}" type="pres">
      <dgm:prSet presAssocID="{21EFE1EC-B6F4-924B-B4C4-B7E2311C3AB4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121E56-928B-F64E-ABDF-EC5404389BA0}" type="pres">
      <dgm:prSet presAssocID="{21EFE1EC-B6F4-924B-B4C4-B7E2311C3AB4}" presName="negativeSpace" presStyleCnt="0"/>
      <dgm:spPr/>
      <dgm:t>
        <a:bodyPr/>
        <a:lstStyle/>
        <a:p>
          <a:endParaRPr lang="en-US"/>
        </a:p>
      </dgm:t>
    </dgm:pt>
    <dgm:pt modelId="{54030A56-54B3-7946-84FE-BFAE0EFA5AAD}" type="pres">
      <dgm:prSet presAssocID="{21EFE1EC-B6F4-924B-B4C4-B7E2311C3AB4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AE121B-7C1D-6F4D-A651-932FF1F8D877}" type="pres">
      <dgm:prSet presAssocID="{C0A9F7E8-A98B-7D4E-B737-9747584B1E4C}" presName="spaceBetweenRectangles" presStyleCnt="0"/>
      <dgm:spPr/>
      <dgm:t>
        <a:bodyPr/>
        <a:lstStyle/>
        <a:p>
          <a:endParaRPr lang="en-US"/>
        </a:p>
      </dgm:t>
    </dgm:pt>
    <dgm:pt modelId="{BE978425-D0E9-7F49-9311-8EA40E0B11F8}" type="pres">
      <dgm:prSet presAssocID="{6217F628-894D-C34B-9562-25A652A60C6C}" presName="parentLin" presStyleCnt="0"/>
      <dgm:spPr/>
      <dgm:t>
        <a:bodyPr/>
        <a:lstStyle/>
        <a:p>
          <a:endParaRPr lang="en-US"/>
        </a:p>
      </dgm:t>
    </dgm:pt>
    <dgm:pt modelId="{179837E3-FEEC-5347-BB95-31866B400AD0}" type="pres">
      <dgm:prSet presAssocID="{6217F628-894D-C34B-9562-25A652A60C6C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8108CC75-513A-0343-978A-6D51E358D639}" type="pres">
      <dgm:prSet presAssocID="{6217F628-894D-C34B-9562-25A652A60C6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0CA169-1E53-4F4F-A37B-FD9FFA4C759D}" type="pres">
      <dgm:prSet presAssocID="{6217F628-894D-C34B-9562-25A652A60C6C}" presName="negativeSpace" presStyleCnt="0"/>
      <dgm:spPr/>
      <dgm:t>
        <a:bodyPr/>
        <a:lstStyle/>
        <a:p>
          <a:endParaRPr lang="en-US"/>
        </a:p>
      </dgm:t>
    </dgm:pt>
    <dgm:pt modelId="{F32F89BC-3627-6C4A-846E-952AD0A29B9E}" type="pres">
      <dgm:prSet presAssocID="{6217F628-894D-C34B-9562-25A652A60C6C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97C5D6-7B24-6542-A521-8DECAA94B9CF}" type="pres">
      <dgm:prSet presAssocID="{BE17BCC5-0D59-6B44-938F-87F0BC6924CE}" presName="spaceBetweenRectangles" presStyleCnt="0"/>
      <dgm:spPr/>
      <dgm:t>
        <a:bodyPr/>
        <a:lstStyle/>
        <a:p>
          <a:endParaRPr lang="en-US"/>
        </a:p>
      </dgm:t>
    </dgm:pt>
    <dgm:pt modelId="{C994BE43-A3F2-2746-BF23-B52F5A23EACC}" type="pres">
      <dgm:prSet presAssocID="{F749B199-FE73-5B45-BCC2-6D5623FFCD5F}" presName="parentLin" presStyleCnt="0"/>
      <dgm:spPr/>
      <dgm:t>
        <a:bodyPr/>
        <a:lstStyle/>
        <a:p>
          <a:endParaRPr lang="en-US"/>
        </a:p>
      </dgm:t>
    </dgm:pt>
    <dgm:pt modelId="{49F6EF6B-62FF-3E43-92B0-029F01302A84}" type="pres">
      <dgm:prSet presAssocID="{F749B199-FE73-5B45-BCC2-6D5623FFCD5F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7DC9719F-59E2-2645-A734-692D404797A6}" type="pres">
      <dgm:prSet presAssocID="{F749B199-FE73-5B45-BCC2-6D5623FFCD5F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10EDB-522A-B645-92B9-DCE2E1E2DEC3}" type="pres">
      <dgm:prSet presAssocID="{F749B199-FE73-5B45-BCC2-6D5623FFCD5F}" presName="negativeSpace" presStyleCnt="0"/>
      <dgm:spPr/>
      <dgm:t>
        <a:bodyPr/>
        <a:lstStyle/>
        <a:p>
          <a:endParaRPr lang="en-US"/>
        </a:p>
      </dgm:t>
    </dgm:pt>
    <dgm:pt modelId="{9BE1B949-F905-B540-A9E4-797845722DAE}" type="pres">
      <dgm:prSet presAssocID="{F749B199-FE73-5B45-BCC2-6D5623FFCD5F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DD769-4603-5644-AFDA-9A8039DDD4CA}" type="pres">
      <dgm:prSet presAssocID="{38190123-E196-784B-9A0D-6EEF0C3212C2}" presName="spaceBetweenRectangles" presStyleCnt="0"/>
      <dgm:spPr/>
      <dgm:t>
        <a:bodyPr/>
        <a:lstStyle/>
        <a:p>
          <a:endParaRPr lang="en-US"/>
        </a:p>
      </dgm:t>
    </dgm:pt>
    <dgm:pt modelId="{DA4096A6-629C-4E42-8F74-5D222FE22628}" type="pres">
      <dgm:prSet presAssocID="{EFD51285-6344-2A4B-AAF8-8CA9EC032CFC}" presName="parentLin" presStyleCnt="0"/>
      <dgm:spPr/>
      <dgm:t>
        <a:bodyPr/>
        <a:lstStyle/>
        <a:p>
          <a:endParaRPr lang="en-US"/>
        </a:p>
      </dgm:t>
    </dgm:pt>
    <dgm:pt modelId="{77F39109-0DD9-6944-9F6B-BE5FE3F78EBB}" type="pres">
      <dgm:prSet presAssocID="{EFD51285-6344-2A4B-AAF8-8CA9EC032CFC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EB6F7A23-58A9-8C4D-836D-2B4AC6B95CDE}" type="pres">
      <dgm:prSet presAssocID="{EFD51285-6344-2A4B-AAF8-8CA9EC032CF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1F9AF-3C08-CC4F-8A95-7F244EB6C2BC}" type="pres">
      <dgm:prSet presAssocID="{EFD51285-6344-2A4B-AAF8-8CA9EC032CFC}" presName="negativeSpace" presStyleCnt="0"/>
      <dgm:spPr/>
      <dgm:t>
        <a:bodyPr/>
        <a:lstStyle/>
        <a:p>
          <a:endParaRPr lang="en-US"/>
        </a:p>
      </dgm:t>
    </dgm:pt>
    <dgm:pt modelId="{E67721E2-E22B-0047-BF59-70D434D565AF}" type="pres">
      <dgm:prSet presAssocID="{EFD51285-6344-2A4B-AAF8-8CA9EC032CFC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551BA5-50D4-EC45-A404-5F5FDE1B280E}" type="presOf" srcId="{676D05A1-B009-9845-BDD8-11F38746AC6B}" destId="{78C60AEA-CAE4-9647-B97C-9BD59B461C5C}" srcOrd="1" destOrd="0" presId="urn:microsoft.com/office/officeart/2005/8/layout/list1"/>
    <dgm:cxn modelId="{D44F2FA3-3A36-AC47-818D-E98FBCECA98C}" type="presOf" srcId="{79BA65C8-D88F-ED46-A7A3-E670FA2BDAE0}" destId="{A70D0E93-A0F5-8843-8266-656475C28405}" srcOrd="1" destOrd="0" presId="urn:microsoft.com/office/officeart/2005/8/layout/list1"/>
    <dgm:cxn modelId="{22904E0C-805B-9F45-8747-DDE7EF3C3D31}" type="presOf" srcId="{21EFE1EC-B6F4-924B-B4C4-B7E2311C3AB4}" destId="{913A4901-3599-5D48-B4C6-5560B7DF7CCA}" srcOrd="1" destOrd="0" presId="urn:microsoft.com/office/officeart/2005/8/layout/list1"/>
    <dgm:cxn modelId="{E9D858D7-036D-A841-8245-05DDE44DB604}" type="presOf" srcId="{EFD51285-6344-2A4B-AAF8-8CA9EC032CFC}" destId="{77F39109-0DD9-6944-9F6B-BE5FE3F78EBB}" srcOrd="0" destOrd="0" presId="urn:microsoft.com/office/officeart/2005/8/layout/list1"/>
    <dgm:cxn modelId="{46127C95-9292-944C-AF80-ED4287A78ED6}" type="presOf" srcId="{F749B199-FE73-5B45-BCC2-6D5623FFCD5F}" destId="{7DC9719F-59E2-2645-A734-692D404797A6}" srcOrd="1" destOrd="0" presId="urn:microsoft.com/office/officeart/2005/8/layout/list1"/>
    <dgm:cxn modelId="{03384673-517F-864E-B9A6-134F3A029824}" srcId="{3000311D-98A9-D641-8117-BB63F9A65040}" destId="{F749B199-FE73-5B45-BCC2-6D5623FFCD5F}" srcOrd="4" destOrd="0" parTransId="{D96DD932-08DE-F840-941A-2833BBA5DD41}" sibTransId="{38190123-E196-784B-9A0D-6EEF0C3212C2}"/>
    <dgm:cxn modelId="{BCC519D1-A5BE-0841-BBE8-D101BAA4DA0B}" type="presOf" srcId="{6217F628-894D-C34B-9562-25A652A60C6C}" destId="{179837E3-FEEC-5347-BB95-31866B400AD0}" srcOrd="0" destOrd="0" presId="urn:microsoft.com/office/officeart/2005/8/layout/list1"/>
    <dgm:cxn modelId="{6185297A-ECEF-A744-97EC-426D8120380D}" srcId="{3000311D-98A9-D641-8117-BB63F9A65040}" destId="{EFD51285-6344-2A4B-AAF8-8CA9EC032CFC}" srcOrd="5" destOrd="0" parTransId="{C594206A-68E0-FD48-81C7-7932E3990FA0}" sibTransId="{793BD706-7A07-CB4E-B5D2-8276AC696757}"/>
    <dgm:cxn modelId="{DC14D0D8-83F6-0A40-A7F7-ED89A824E7A4}" srcId="{3000311D-98A9-D641-8117-BB63F9A65040}" destId="{6217F628-894D-C34B-9562-25A652A60C6C}" srcOrd="3" destOrd="0" parTransId="{E9C77A6D-8B4B-C14B-8FAF-76B3321186AE}" sibTransId="{BE17BCC5-0D59-6B44-938F-87F0BC6924CE}"/>
    <dgm:cxn modelId="{B15935E8-3ABB-F749-B06F-C1DEF1FA41C7}" type="presOf" srcId="{3000311D-98A9-D641-8117-BB63F9A65040}" destId="{32C5D323-DF7E-8841-9F41-8C27CCD8BFB7}" srcOrd="0" destOrd="0" presId="urn:microsoft.com/office/officeart/2005/8/layout/list1"/>
    <dgm:cxn modelId="{4BD4C7F3-F752-194B-AC60-A661BAB8AE7E}" type="presOf" srcId="{EFD51285-6344-2A4B-AAF8-8CA9EC032CFC}" destId="{EB6F7A23-58A9-8C4D-836D-2B4AC6B95CDE}" srcOrd="1" destOrd="0" presId="urn:microsoft.com/office/officeart/2005/8/layout/list1"/>
    <dgm:cxn modelId="{4BBD125A-B550-2B48-B41A-AB4CE3A3DB8C}" srcId="{3000311D-98A9-D641-8117-BB63F9A65040}" destId="{676D05A1-B009-9845-BDD8-11F38746AC6B}" srcOrd="0" destOrd="0" parTransId="{F830DA38-3E49-8748-A334-A4B4C36CB742}" sibTransId="{42B996AE-CB9C-E043-862D-3D683208F4DD}"/>
    <dgm:cxn modelId="{C6F3A91B-1503-1445-AD00-D514AED34598}" srcId="{3000311D-98A9-D641-8117-BB63F9A65040}" destId="{79BA65C8-D88F-ED46-A7A3-E670FA2BDAE0}" srcOrd="1" destOrd="0" parTransId="{9DF0607E-F3D0-3441-88C7-D5B576CF1179}" sibTransId="{7028793B-D351-424F-BC0B-FB64104FB20E}"/>
    <dgm:cxn modelId="{8A1451E0-613F-F149-B6AF-684759B34C04}" type="presOf" srcId="{676D05A1-B009-9845-BDD8-11F38746AC6B}" destId="{4688E47B-D87B-B24B-89ED-4CE27277BDC0}" srcOrd="0" destOrd="0" presId="urn:microsoft.com/office/officeart/2005/8/layout/list1"/>
    <dgm:cxn modelId="{E66EA34B-EC10-004C-B9E0-DA957835D715}" type="presOf" srcId="{F749B199-FE73-5B45-BCC2-6D5623FFCD5F}" destId="{49F6EF6B-62FF-3E43-92B0-029F01302A84}" srcOrd="0" destOrd="0" presId="urn:microsoft.com/office/officeart/2005/8/layout/list1"/>
    <dgm:cxn modelId="{356E15D4-CC21-7341-8C3D-A03960D88558}" type="presOf" srcId="{79BA65C8-D88F-ED46-A7A3-E670FA2BDAE0}" destId="{8846AF76-AE7B-FE4F-9A4B-9D35F3B57A74}" srcOrd="0" destOrd="0" presId="urn:microsoft.com/office/officeart/2005/8/layout/list1"/>
    <dgm:cxn modelId="{CEE07E8B-DB8E-2344-88D7-0DABE389FB5A}" type="presOf" srcId="{6217F628-894D-C34B-9562-25A652A60C6C}" destId="{8108CC75-513A-0343-978A-6D51E358D639}" srcOrd="1" destOrd="0" presId="urn:microsoft.com/office/officeart/2005/8/layout/list1"/>
    <dgm:cxn modelId="{C4CB7318-B747-4E45-8B54-5C9C5BF860C6}" srcId="{3000311D-98A9-D641-8117-BB63F9A65040}" destId="{21EFE1EC-B6F4-924B-B4C4-B7E2311C3AB4}" srcOrd="2" destOrd="0" parTransId="{AFEF39DF-2CDD-6B4B-BE80-93C4C9299FA8}" sibTransId="{C0A9F7E8-A98B-7D4E-B737-9747584B1E4C}"/>
    <dgm:cxn modelId="{7325502F-05A4-0D4E-99D7-340E2502675D}" type="presOf" srcId="{21EFE1EC-B6F4-924B-B4C4-B7E2311C3AB4}" destId="{7C8A3FE0-B61D-0F4C-9213-634116B28490}" srcOrd="0" destOrd="0" presId="urn:microsoft.com/office/officeart/2005/8/layout/list1"/>
    <dgm:cxn modelId="{60F01328-3264-D245-BF53-F8FC03014742}" type="presParOf" srcId="{32C5D323-DF7E-8841-9F41-8C27CCD8BFB7}" destId="{C073D840-F2D9-444E-8FBA-1B5BB174F0E9}" srcOrd="0" destOrd="0" presId="urn:microsoft.com/office/officeart/2005/8/layout/list1"/>
    <dgm:cxn modelId="{9B6DFCB6-0487-D44F-8634-FAF43F7781CD}" type="presParOf" srcId="{C073D840-F2D9-444E-8FBA-1B5BB174F0E9}" destId="{4688E47B-D87B-B24B-89ED-4CE27277BDC0}" srcOrd="0" destOrd="0" presId="urn:microsoft.com/office/officeart/2005/8/layout/list1"/>
    <dgm:cxn modelId="{A29879CE-4CD6-5248-BAC7-8EF3841A5816}" type="presParOf" srcId="{C073D840-F2D9-444E-8FBA-1B5BB174F0E9}" destId="{78C60AEA-CAE4-9647-B97C-9BD59B461C5C}" srcOrd="1" destOrd="0" presId="urn:microsoft.com/office/officeart/2005/8/layout/list1"/>
    <dgm:cxn modelId="{121A21D5-D087-C444-A871-A74A7A9E663C}" type="presParOf" srcId="{32C5D323-DF7E-8841-9F41-8C27CCD8BFB7}" destId="{91EBA718-ABD9-5147-ADC1-1D1D940D98D8}" srcOrd="1" destOrd="0" presId="urn:microsoft.com/office/officeart/2005/8/layout/list1"/>
    <dgm:cxn modelId="{542E4169-271A-5042-97AD-0C644718436E}" type="presParOf" srcId="{32C5D323-DF7E-8841-9F41-8C27CCD8BFB7}" destId="{F354B21B-1E1A-1746-8FC3-7A99F0C9C868}" srcOrd="2" destOrd="0" presId="urn:microsoft.com/office/officeart/2005/8/layout/list1"/>
    <dgm:cxn modelId="{FF9DDAD1-BBB5-E54C-B007-B1DF0E7885BB}" type="presParOf" srcId="{32C5D323-DF7E-8841-9F41-8C27CCD8BFB7}" destId="{AA13C81F-6108-EA49-B1DE-C4A4A1B02A56}" srcOrd="3" destOrd="0" presId="urn:microsoft.com/office/officeart/2005/8/layout/list1"/>
    <dgm:cxn modelId="{E351135E-4E34-F34A-8303-08D77E3B664F}" type="presParOf" srcId="{32C5D323-DF7E-8841-9F41-8C27CCD8BFB7}" destId="{B3A6EDE4-96C7-514A-A47B-4B89C77912D0}" srcOrd="4" destOrd="0" presId="urn:microsoft.com/office/officeart/2005/8/layout/list1"/>
    <dgm:cxn modelId="{3FBAE3CB-F99E-C248-A2DF-4C81A0AB8373}" type="presParOf" srcId="{B3A6EDE4-96C7-514A-A47B-4B89C77912D0}" destId="{8846AF76-AE7B-FE4F-9A4B-9D35F3B57A74}" srcOrd="0" destOrd="0" presId="urn:microsoft.com/office/officeart/2005/8/layout/list1"/>
    <dgm:cxn modelId="{5E960B29-9C10-484B-853E-AFD8B0D66EF1}" type="presParOf" srcId="{B3A6EDE4-96C7-514A-A47B-4B89C77912D0}" destId="{A70D0E93-A0F5-8843-8266-656475C28405}" srcOrd="1" destOrd="0" presId="urn:microsoft.com/office/officeart/2005/8/layout/list1"/>
    <dgm:cxn modelId="{A3E76966-A576-4640-864E-F0F6D9B2EBDB}" type="presParOf" srcId="{32C5D323-DF7E-8841-9F41-8C27CCD8BFB7}" destId="{70EABEB4-94ED-AF46-8042-7A2C0A74242E}" srcOrd="5" destOrd="0" presId="urn:microsoft.com/office/officeart/2005/8/layout/list1"/>
    <dgm:cxn modelId="{FBD95D0A-9B20-894C-AB66-51BC655524E0}" type="presParOf" srcId="{32C5D323-DF7E-8841-9F41-8C27CCD8BFB7}" destId="{9F83BA00-8876-3046-BABB-4F716A188385}" srcOrd="6" destOrd="0" presId="urn:microsoft.com/office/officeart/2005/8/layout/list1"/>
    <dgm:cxn modelId="{68557EE8-D916-9348-A869-A311DF0FB5B3}" type="presParOf" srcId="{32C5D323-DF7E-8841-9F41-8C27CCD8BFB7}" destId="{8EA799CE-6B5E-9345-A145-5A8219B66FC0}" srcOrd="7" destOrd="0" presId="urn:microsoft.com/office/officeart/2005/8/layout/list1"/>
    <dgm:cxn modelId="{27B52843-3BDE-684A-B5B9-DABE50A6BCAB}" type="presParOf" srcId="{32C5D323-DF7E-8841-9F41-8C27CCD8BFB7}" destId="{908553DA-2AEE-B34A-900B-5EEA9DCF7F4B}" srcOrd="8" destOrd="0" presId="urn:microsoft.com/office/officeart/2005/8/layout/list1"/>
    <dgm:cxn modelId="{4CCF986D-7D27-1B43-A52E-8CFE2B921192}" type="presParOf" srcId="{908553DA-2AEE-B34A-900B-5EEA9DCF7F4B}" destId="{7C8A3FE0-B61D-0F4C-9213-634116B28490}" srcOrd="0" destOrd="0" presId="urn:microsoft.com/office/officeart/2005/8/layout/list1"/>
    <dgm:cxn modelId="{F37B8F3A-2B8A-2B43-948C-033A754214A1}" type="presParOf" srcId="{908553DA-2AEE-B34A-900B-5EEA9DCF7F4B}" destId="{913A4901-3599-5D48-B4C6-5560B7DF7CCA}" srcOrd="1" destOrd="0" presId="urn:microsoft.com/office/officeart/2005/8/layout/list1"/>
    <dgm:cxn modelId="{94CDF1C4-6886-584B-8E6E-D723270CA761}" type="presParOf" srcId="{32C5D323-DF7E-8841-9F41-8C27CCD8BFB7}" destId="{64121E56-928B-F64E-ABDF-EC5404389BA0}" srcOrd="9" destOrd="0" presId="urn:microsoft.com/office/officeart/2005/8/layout/list1"/>
    <dgm:cxn modelId="{0690672D-DCED-9844-81A6-30B1E3ED03BA}" type="presParOf" srcId="{32C5D323-DF7E-8841-9F41-8C27CCD8BFB7}" destId="{54030A56-54B3-7946-84FE-BFAE0EFA5AAD}" srcOrd="10" destOrd="0" presId="urn:microsoft.com/office/officeart/2005/8/layout/list1"/>
    <dgm:cxn modelId="{51DEA93D-0D76-A649-A3BC-E1F3DBBA2452}" type="presParOf" srcId="{32C5D323-DF7E-8841-9F41-8C27CCD8BFB7}" destId="{E0AE121B-7C1D-6F4D-A651-932FF1F8D877}" srcOrd="11" destOrd="0" presId="urn:microsoft.com/office/officeart/2005/8/layout/list1"/>
    <dgm:cxn modelId="{4B7495B0-AC22-0446-B87A-3F3FB9B72E63}" type="presParOf" srcId="{32C5D323-DF7E-8841-9F41-8C27CCD8BFB7}" destId="{BE978425-D0E9-7F49-9311-8EA40E0B11F8}" srcOrd="12" destOrd="0" presId="urn:microsoft.com/office/officeart/2005/8/layout/list1"/>
    <dgm:cxn modelId="{C17B31E7-4069-6740-8CFE-0964246CF5F1}" type="presParOf" srcId="{BE978425-D0E9-7F49-9311-8EA40E0B11F8}" destId="{179837E3-FEEC-5347-BB95-31866B400AD0}" srcOrd="0" destOrd="0" presId="urn:microsoft.com/office/officeart/2005/8/layout/list1"/>
    <dgm:cxn modelId="{C035E0CA-C55B-344E-AD9F-CFA227922298}" type="presParOf" srcId="{BE978425-D0E9-7F49-9311-8EA40E0B11F8}" destId="{8108CC75-513A-0343-978A-6D51E358D639}" srcOrd="1" destOrd="0" presId="urn:microsoft.com/office/officeart/2005/8/layout/list1"/>
    <dgm:cxn modelId="{E01331AC-80BE-ED45-BB4C-57BB1D539358}" type="presParOf" srcId="{32C5D323-DF7E-8841-9F41-8C27CCD8BFB7}" destId="{BA0CA169-1E53-4F4F-A37B-FD9FFA4C759D}" srcOrd="13" destOrd="0" presId="urn:microsoft.com/office/officeart/2005/8/layout/list1"/>
    <dgm:cxn modelId="{48F7A5B2-1944-3E41-B182-F8736E86BDEF}" type="presParOf" srcId="{32C5D323-DF7E-8841-9F41-8C27CCD8BFB7}" destId="{F32F89BC-3627-6C4A-846E-952AD0A29B9E}" srcOrd="14" destOrd="0" presId="urn:microsoft.com/office/officeart/2005/8/layout/list1"/>
    <dgm:cxn modelId="{9007AF5F-DDCA-5F4C-802E-11122BBB84EF}" type="presParOf" srcId="{32C5D323-DF7E-8841-9F41-8C27CCD8BFB7}" destId="{7597C5D6-7B24-6542-A521-8DECAA94B9CF}" srcOrd="15" destOrd="0" presId="urn:microsoft.com/office/officeart/2005/8/layout/list1"/>
    <dgm:cxn modelId="{A2FB1C8D-153B-BD46-821E-5101DE211D55}" type="presParOf" srcId="{32C5D323-DF7E-8841-9F41-8C27CCD8BFB7}" destId="{C994BE43-A3F2-2746-BF23-B52F5A23EACC}" srcOrd="16" destOrd="0" presId="urn:microsoft.com/office/officeart/2005/8/layout/list1"/>
    <dgm:cxn modelId="{6F3ACE5A-831C-3241-AC51-E24096AFF1BF}" type="presParOf" srcId="{C994BE43-A3F2-2746-BF23-B52F5A23EACC}" destId="{49F6EF6B-62FF-3E43-92B0-029F01302A84}" srcOrd="0" destOrd="0" presId="urn:microsoft.com/office/officeart/2005/8/layout/list1"/>
    <dgm:cxn modelId="{0F102899-C372-604F-838E-CE45D159B53F}" type="presParOf" srcId="{C994BE43-A3F2-2746-BF23-B52F5A23EACC}" destId="{7DC9719F-59E2-2645-A734-692D404797A6}" srcOrd="1" destOrd="0" presId="urn:microsoft.com/office/officeart/2005/8/layout/list1"/>
    <dgm:cxn modelId="{D2324ABB-BDDD-0A43-BAD1-F692BBD78249}" type="presParOf" srcId="{32C5D323-DF7E-8841-9F41-8C27CCD8BFB7}" destId="{AAD10EDB-522A-B645-92B9-DCE2E1E2DEC3}" srcOrd="17" destOrd="0" presId="urn:microsoft.com/office/officeart/2005/8/layout/list1"/>
    <dgm:cxn modelId="{77130390-3738-AD44-A60F-65F3D938641A}" type="presParOf" srcId="{32C5D323-DF7E-8841-9F41-8C27CCD8BFB7}" destId="{9BE1B949-F905-B540-A9E4-797845722DAE}" srcOrd="18" destOrd="0" presId="urn:microsoft.com/office/officeart/2005/8/layout/list1"/>
    <dgm:cxn modelId="{B0CDEA0D-D5B1-0847-9CF7-88511F4903C6}" type="presParOf" srcId="{32C5D323-DF7E-8841-9F41-8C27CCD8BFB7}" destId="{A6BDD769-4603-5644-AFDA-9A8039DDD4CA}" srcOrd="19" destOrd="0" presId="urn:microsoft.com/office/officeart/2005/8/layout/list1"/>
    <dgm:cxn modelId="{560B4EA1-1E42-C141-BA4C-B3A9C618AC49}" type="presParOf" srcId="{32C5D323-DF7E-8841-9F41-8C27CCD8BFB7}" destId="{DA4096A6-629C-4E42-8F74-5D222FE22628}" srcOrd="20" destOrd="0" presId="urn:microsoft.com/office/officeart/2005/8/layout/list1"/>
    <dgm:cxn modelId="{17271B55-0E3D-F348-AB6E-CB966DADA0F3}" type="presParOf" srcId="{DA4096A6-629C-4E42-8F74-5D222FE22628}" destId="{77F39109-0DD9-6944-9F6B-BE5FE3F78EBB}" srcOrd="0" destOrd="0" presId="urn:microsoft.com/office/officeart/2005/8/layout/list1"/>
    <dgm:cxn modelId="{880B890F-8C2C-E042-98D2-D343A8298B15}" type="presParOf" srcId="{DA4096A6-629C-4E42-8F74-5D222FE22628}" destId="{EB6F7A23-58A9-8C4D-836D-2B4AC6B95CDE}" srcOrd="1" destOrd="0" presId="urn:microsoft.com/office/officeart/2005/8/layout/list1"/>
    <dgm:cxn modelId="{4FFC5DC2-202A-4E4E-B966-71E56206C4EA}" type="presParOf" srcId="{32C5D323-DF7E-8841-9F41-8C27CCD8BFB7}" destId="{4491F9AF-3C08-CC4F-8A95-7F244EB6C2BC}" srcOrd="21" destOrd="0" presId="urn:microsoft.com/office/officeart/2005/8/layout/list1"/>
    <dgm:cxn modelId="{02B8176C-6183-744A-9319-D81338C1FA29}" type="presParOf" srcId="{32C5D323-DF7E-8841-9F41-8C27CCD8BFB7}" destId="{E67721E2-E22B-0047-BF59-70D434D565A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583CD7-77B1-8248-9750-D8208E9D84C5}" type="doc">
      <dgm:prSet loTypeId="urn:microsoft.com/office/officeart/2005/8/layout/venn1" loCatId="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3D4F26AF-2C72-B94D-903B-AFCD5A7493F6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/>
            <a:t> </a:t>
          </a:r>
          <a:r>
            <a:rPr lang="en-US" b="0" i="0" dirty="0" smtClean="0"/>
            <a:t>Monthly restaurant gross sales are to average $68,186.</a:t>
          </a:r>
          <a:endParaRPr lang="en-US" b="1" dirty="0"/>
        </a:p>
      </dgm:t>
    </dgm:pt>
    <dgm:pt modelId="{99D9AE72-E09A-C847-8BE3-58EE4EB5691F}" type="parTrans" cxnId="{AC81C38A-7412-4F40-8389-306AB9B1C151}">
      <dgm:prSet/>
      <dgm:spPr/>
      <dgm:t>
        <a:bodyPr/>
        <a:lstStyle/>
        <a:p>
          <a:endParaRPr lang="en-US"/>
        </a:p>
      </dgm:t>
    </dgm:pt>
    <dgm:pt modelId="{EF626A3C-D6AC-7244-9F9B-8E56DE6B9818}" type="sibTrans" cxnId="{AC81C38A-7412-4F40-8389-306AB9B1C151}">
      <dgm:prSet/>
      <dgm:spPr/>
      <dgm:t>
        <a:bodyPr/>
        <a:lstStyle/>
        <a:p>
          <a:endParaRPr lang="en-US"/>
        </a:p>
      </dgm:t>
    </dgm:pt>
    <dgm:pt modelId="{AEAF7337-9948-DD43-8159-B9F8BF979685}">
      <dgm:prSet phldrT="[Text]"/>
      <dgm:spPr/>
      <dgm:t>
        <a:bodyPr/>
        <a:lstStyle/>
        <a:p>
          <a:r>
            <a:rPr lang="en-US" dirty="0" smtClean="0"/>
            <a:t>for dinner spending approximately $25 per person.</a:t>
          </a:r>
          <a:endParaRPr lang="en-US" dirty="0"/>
        </a:p>
      </dgm:t>
    </dgm:pt>
    <dgm:pt modelId="{F812D964-710A-C34E-B210-076069251433}" type="parTrans" cxnId="{D1A733BF-6D60-DC4F-B906-B4974D6D9257}">
      <dgm:prSet/>
      <dgm:spPr/>
      <dgm:t>
        <a:bodyPr/>
        <a:lstStyle/>
        <a:p>
          <a:endParaRPr lang="en-US"/>
        </a:p>
      </dgm:t>
    </dgm:pt>
    <dgm:pt modelId="{21CC6E5B-D7FF-C34F-B521-9E5786488445}" type="sibTrans" cxnId="{D1A733BF-6D60-DC4F-B906-B4974D6D9257}">
      <dgm:prSet/>
      <dgm:spPr/>
      <dgm:t>
        <a:bodyPr/>
        <a:lstStyle/>
        <a:p>
          <a:endParaRPr lang="en-US"/>
        </a:p>
      </dgm:t>
    </dgm:pt>
    <dgm:pt modelId="{78AF788C-43DC-1749-859B-81E1B07AF76F}">
      <dgm:prSet/>
      <dgm:spPr/>
      <dgm:t>
        <a:bodyPr/>
        <a:lstStyle/>
        <a:p>
          <a:r>
            <a:rPr lang="en-US" b="0" i="0" dirty="0" smtClean="0"/>
            <a:t>Catering will average $10,471/month or three parties of $3,490 each.</a:t>
          </a:r>
          <a:endParaRPr lang="en-US" dirty="0"/>
        </a:p>
      </dgm:t>
    </dgm:pt>
    <dgm:pt modelId="{F99FC879-F71B-B24B-8442-17B5156B509D}" type="parTrans" cxnId="{D0F337ED-E2FC-4F4A-9B15-A3ECDC805AB3}">
      <dgm:prSet/>
      <dgm:spPr/>
      <dgm:t>
        <a:bodyPr/>
        <a:lstStyle/>
        <a:p>
          <a:endParaRPr lang="en-US"/>
        </a:p>
      </dgm:t>
    </dgm:pt>
    <dgm:pt modelId="{D7A22754-EF5A-E948-9891-571C75B95832}" type="sibTrans" cxnId="{D0F337ED-E2FC-4F4A-9B15-A3ECDC805AB3}">
      <dgm:prSet/>
      <dgm:spPr/>
      <dgm:t>
        <a:bodyPr/>
        <a:lstStyle/>
        <a:p>
          <a:endParaRPr lang="en-US"/>
        </a:p>
      </dgm:t>
    </dgm:pt>
    <dgm:pt modelId="{3F0F4C43-BFA5-0944-B921-C5B07836A74D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for lunch spending approximately $15 per person, </a:t>
          </a:r>
          <a:endParaRPr lang="en-US" b="1" dirty="0"/>
        </a:p>
      </dgm:t>
    </dgm:pt>
    <dgm:pt modelId="{C9D0B059-DEAE-014E-B59D-A44F33B40B2E}" type="parTrans" cxnId="{7B024D7E-D525-A742-BB8A-D7F125F520D9}">
      <dgm:prSet/>
      <dgm:spPr/>
      <dgm:t>
        <a:bodyPr/>
        <a:lstStyle/>
        <a:p>
          <a:endParaRPr lang="en-US"/>
        </a:p>
      </dgm:t>
    </dgm:pt>
    <dgm:pt modelId="{274DF1BB-B17A-F142-B90F-650715717FB6}" type="sibTrans" cxnId="{7B024D7E-D525-A742-BB8A-D7F125F520D9}">
      <dgm:prSet/>
      <dgm:spPr/>
      <dgm:t>
        <a:bodyPr/>
        <a:lstStyle/>
        <a:p>
          <a:endParaRPr lang="en-US"/>
        </a:p>
      </dgm:t>
    </dgm:pt>
    <dgm:pt modelId="{4715CD86-BD6B-EA42-994B-F47E3A6993F8}" type="pres">
      <dgm:prSet presAssocID="{A2583CD7-77B1-8248-9750-D8208E9D84C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F6A2AF-A48B-E544-BE55-BDC6186130AE}" type="pres">
      <dgm:prSet presAssocID="{3D4F26AF-2C72-B94D-903B-AFCD5A7493F6}" presName="circ1" presStyleLbl="vennNode1" presStyleIdx="0" presStyleCnt="4"/>
      <dgm:spPr/>
      <dgm:t>
        <a:bodyPr/>
        <a:lstStyle/>
        <a:p>
          <a:endParaRPr lang="en-US"/>
        </a:p>
      </dgm:t>
    </dgm:pt>
    <dgm:pt modelId="{848BF327-7707-744A-9222-A379D3A299D3}" type="pres">
      <dgm:prSet presAssocID="{3D4F26AF-2C72-B94D-903B-AFCD5A7493F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67BC45-B3A3-1E4D-80A3-1E6476ED9ED2}" type="pres">
      <dgm:prSet presAssocID="{3F0F4C43-BFA5-0944-B921-C5B07836A74D}" presName="circ2" presStyleLbl="vennNode1" presStyleIdx="1" presStyleCnt="4"/>
      <dgm:spPr/>
      <dgm:t>
        <a:bodyPr/>
        <a:lstStyle/>
        <a:p>
          <a:endParaRPr lang="en-US"/>
        </a:p>
      </dgm:t>
    </dgm:pt>
    <dgm:pt modelId="{713BA67B-9505-B443-91F7-9577DD1A98AE}" type="pres">
      <dgm:prSet presAssocID="{3F0F4C43-BFA5-0944-B921-C5B07836A74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546DC-6E13-8840-A3CF-6571DBA1870D}" type="pres">
      <dgm:prSet presAssocID="{78AF788C-43DC-1749-859B-81E1B07AF76F}" presName="circ3" presStyleLbl="vennNode1" presStyleIdx="2" presStyleCnt="4"/>
      <dgm:spPr/>
      <dgm:t>
        <a:bodyPr/>
        <a:lstStyle/>
        <a:p>
          <a:endParaRPr lang="en-US"/>
        </a:p>
      </dgm:t>
    </dgm:pt>
    <dgm:pt modelId="{E80EB66F-B8EF-CA43-A84C-43369695753B}" type="pres">
      <dgm:prSet presAssocID="{78AF788C-43DC-1749-859B-81E1B07AF76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03ABAB-F5E5-474E-8762-59ED725ACDFD}" type="pres">
      <dgm:prSet presAssocID="{AEAF7337-9948-DD43-8159-B9F8BF979685}" presName="circ4" presStyleLbl="vennNode1" presStyleIdx="3" presStyleCnt="4"/>
      <dgm:spPr/>
      <dgm:t>
        <a:bodyPr/>
        <a:lstStyle/>
        <a:p>
          <a:endParaRPr lang="en-US"/>
        </a:p>
      </dgm:t>
    </dgm:pt>
    <dgm:pt modelId="{A0BD87B3-4A8D-4319-8515-55ED7119733F}" type="pres">
      <dgm:prSet presAssocID="{AEAF7337-9948-DD43-8159-B9F8BF979685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531505-0E0D-EB48-A1F3-755F75545DEC}" type="presOf" srcId="{78AF788C-43DC-1749-859B-81E1B07AF76F}" destId="{E80EB66F-B8EF-CA43-A84C-43369695753B}" srcOrd="1" destOrd="0" presId="urn:microsoft.com/office/officeart/2005/8/layout/venn1"/>
    <dgm:cxn modelId="{647D35FE-5FE0-5641-865E-BE5AB14352BE}" type="presOf" srcId="{A2583CD7-77B1-8248-9750-D8208E9D84C5}" destId="{4715CD86-BD6B-EA42-994B-F47E3A6993F8}" srcOrd="0" destOrd="0" presId="urn:microsoft.com/office/officeart/2005/8/layout/venn1"/>
    <dgm:cxn modelId="{58FAFD04-9992-2B4F-8A05-AB3AE60F0ED9}" type="presOf" srcId="{78AF788C-43DC-1749-859B-81E1B07AF76F}" destId="{586546DC-6E13-8840-A3CF-6571DBA1870D}" srcOrd="0" destOrd="0" presId="urn:microsoft.com/office/officeart/2005/8/layout/venn1"/>
    <dgm:cxn modelId="{319841CB-1704-C145-89B0-2B7F4A1A3037}" type="presOf" srcId="{3F0F4C43-BFA5-0944-B921-C5B07836A74D}" destId="{1367BC45-B3A3-1E4D-80A3-1E6476ED9ED2}" srcOrd="0" destOrd="0" presId="urn:microsoft.com/office/officeart/2005/8/layout/venn1"/>
    <dgm:cxn modelId="{D8E8E630-8D23-7044-BEF1-FC76008A0E66}" type="presOf" srcId="{3D4F26AF-2C72-B94D-903B-AFCD5A7493F6}" destId="{12F6A2AF-A48B-E544-BE55-BDC6186130AE}" srcOrd="0" destOrd="0" presId="urn:microsoft.com/office/officeart/2005/8/layout/venn1"/>
    <dgm:cxn modelId="{2AA11CAE-554C-5D4F-9B7F-0EBBA346C9D9}" type="presOf" srcId="{3D4F26AF-2C72-B94D-903B-AFCD5A7493F6}" destId="{848BF327-7707-744A-9222-A379D3A299D3}" srcOrd="1" destOrd="0" presId="urn:microsoft.com/office/officeart/2005/8/layout/venn1"/>
    <dgm:cxn modelId="{8383BE9B-B472-4E42-A13D-69D83449AD65}" type="presOf" srcId="{AEAF7337-9948-DD43-8159-B9F8BF979685}" destId="{6D03ABAB-F5E5-474E-8762-59ED725ACDFD}" srcOrd="0" destOrd="0" presId="urn:microsoft.com/office/officeart/2005/8/layout/venn1"/>
    <dgm:cxn modelId="{D1A733BF-6D60-DC4F-B906-B4974D6D9257}" srcId="{A2583CD7-77B1-8248-9750-D8208E9D84C5}" destId="{AEAF7337-9948-DD43-8159-B9F8BF979685}" srcOrd="3" destOrd="0" parTransId="{F812D964-710A-C34E-B210-076069251433}" sibTransId="{21CC6E5B-D7FF-C34F-B521-9E5786488445}"/>
    <dgm:cxn modelId="{7B024D7E-D525-A742-BB8A-D7F125F520D9}" srcId="{A2583CD7-77B1-8248-9750-D8208E9D84C5}" destId="{3F0F4C43-BFA5-0944-B921-C5B07836A74D}" srcOrd="1" destOrd="0" parTransId="{C9D0B059-DEAE-014E-B59D-A44F33B40B2E}" sibTransId="{274DF1BB-B17A-F142-B90F-650715717FB6}"/>
    <dgm:cxn modelId="{D0F337ED-E2FC-4F4A-9B15-A3ECDC805AB3}" srcId="{A2583CD7-77B1-8248-9750-D8208E9D84C5}" destId="{78AF788C-43DC-1749-859B-81E1B07AF76F}" srcOrd="2" destOrd="0" parTransId="{F99FC879-F71B-B24B-8442-17B5156B509D}" sibTransId="{D7A22754-EF5A-E948-9891-571C75B95832}"/>
    <dgm:cxn modelId="{F0247652-FF8B-7943-9DEC-DCDBF3A5E28A}" type="presOf" srcId="{AEAF7337-9948-DD43-8159-B9F8BF979685}" destId="{A0BD87B3-4A8D-4319-8515-55ED7119733F}" srcOrd="1" destOrd="0" presId="urn:microsoft.com/office/officeart/2005/8/layout/venn1"/>
    <dgm:cxn modelId="{55F7CFEF-3E79-ED46-BF6D-A354DE1F018F}" type="presOf" srcId="{3F0F4C43-BFA5-0944-B921-C5B07836A74D}" destId="{713BA67B-9505-B443-91F7-9577DD1A98AE}" srcOrd="1" destOrd="0" presId="urn:microsoft.com/office/officeart/2005/8/layout/venn1"/>
    <dgm:cxn modelId="{AC81C38A-7412-4F40-8389-306AB9B1C151}" srcId="{A2583CD7-77B1-8248-9750-D8208E9D84C5}" destId="{3D4F26AF-2C72-B94D-903B-AFCD5A7493F6}" srcOrd="0" destOrd="0" parTransId="{99D9AE72-E09A-C847-8BE3-58EE4EB5691F}" sibTransId="{EF626A3C-D6AC-7244-9F9B-8E56DE6B9818}"/>
    <dgm:cxn modelId="{E1AB5894-C036-2B4B-9AF2-98D55036B077}" type="presParOf" srcId="{4715CD86-BD6B-EA42-994B-F47E3A6993F8}" destId="{12F6A2AF-A48B-E544-BE55-BDC6186130AE}" srcOrd="0" destOrd="0" presId="urn:microsoft.com/office/officeart/2005/8/layout/venn1"/>
    <dgm:cxn modelId="{EEA845A9-CCDF-654F-A306-C1ED130806D9}" type="presParOf" srcId="{4715CD86-BD6B-EA42-994B-F47E3A6993F8}" destId="{848BF327-7707-744A-9222-A379D3A299D3}" srcOrd="1" destOrd="0" presId="urn:microsoft.com/office/officeart/2005/8/layout/venn1"/>
    <dgm:cxn modelId="{5AC067D3-91FB-DA48-B580-48D559C5B276}" type="presParOf" srcId="{4715CD86-BD6B-EA42-994B-F47E3A6993F8}" destId="{1367BC45-B3A3-1E4D-80A3-1E6476ED9ED2}" srcOrd="2" destOrd="0" presId="urn:microsoft.com/office/officeart/2005/8/layout/venn1"/>
    <dgm:cxn modelId="{CC61DBB3-BCA1-0F49-95F2-CCFBCA6176F7}" type="presParOf" srcId="{4715CD86-BD6B-EA42-994B-F47E3A6993F8}" destId="{713BA67B-9505-B443-91F7-9577DD1A98AE}" srcOrd="3" destOrd="0" presId="urn:microsoft.com/office/officeart/2005/8/layout/venn1"/>
    <dgm:cxn modelId="{FCDB2B16-7F75-3840-9432-EB8F22080D62}" type="presParOf" srcId="{4715CD86-BD6B-EA42-994B-F47E3A6993F8}" destId="{586546DC-6E13-8840-A3CF-6571DBA1870D}" srcOrd="4" destOrd="0" presId="urn:microsoft.com/office/officeart/2005/8/layout/venn1"/>
    <dgm:cxn modelId="{4CEFC6A7-67F3-4444-9CE1-799C47677182}" type="presParOf" srcId="{4715CD86-BD6B-EA42-994B-F47E3A6993F8}" destId="{E80EB66F-B8EF-CA43-A84C-43369695753B}" srcOrd="5" destOrd="0" presId="urn:microsoft.com/office/officeart/2005/8/layout/venn1"/>
    <dgm:cxn modelId="{F31982DD-667B-974B-94D6-20648A1DA45A}" type="presParOf" srcId="{4715CD86-BD6B-EA42-994B-F47E3A6993F8}" destId="{6D03ABAB-F5E5-474E-8762-59ED725ACDFD}" srcOrd="6" destOrd="0" presId="urn:microsoft.com/office/officeart/2005/8/layout/venn1"/>
    <dgm:cxn modelId="{A8063595-198E-FD49-90B9-8B67F86FF5C2}" type="presParOf" srcId="{4715CD86-BD6B-EA42-994B-F47E3A6993F8}" destId="{A0BD87B3-4A8D-4319-8515-55ED7119733F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F270756-B83B-CF45-BB36-90CCDC688BA7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BB38E0-E638-BC45-BF72-9177CCD9C43E}">
      <dgm:prSet phldrT="[Text]" custT="1"/>
      <dgm:spPr/>
      <dgm:t>
        <a:bodyPr/>
        <a:lstStyle/>
        <a:p>
          <a:pPr algn="ctr"/>
          <a:r>
            <a:rPr lang="en-US" sz="1800" b="1" dirty="0" smtClean="0">
              <a:ln>
                <a:noFill/>
              </a:ln>
              <a:solidFill>
                <a:schemeClr val="tx1"/>
              </a:solidFill>
              <a:effectLst/>
            </a:rPr>
            <a:t>Appetizers and small lunches </a:t>
          </a:r>
          <a:endParaRPr lang="en-US" sz="1800" b="1" dirty="0">
            <a:ln>
              <a:noFill/>
            </a:ln>
            <a:solidFill>
              <a:schemeClr val="tx1"/>
            </a:solidFill>
            <a:effectLst/>
          </a:endParaRPr>
        </a:p>
      </dgm:t>
    </dgm:pt>
    <dgm:pt modelId="{43137F89-4FB3-3D4F-A57F-A9D4A2DBDC13}" type="parTrans" cxnId="{E638E28A-D881-E449-9C74-DAEB4DC2FC6B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D7D3C37-4695-7444-8410-C228E43FC1E1}" type="sibTrans" cxnId="{E638E28A-D881-E449-9C74-DAEB4DC2FC6B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9721CEE-B28B-CA4C-AC37-405E3ABC8FDE}">
      <dgm:prSet phldrT="[Text]" custT="1"/>
      <dgm:spPr/>
      <dgm:t>
        <a:bodyPr/>
        <a:lstStyle/>
        <a:p>
          <a:r>
            <a:rPr lang="en-US" sz="1600" smtClean="0">
              <a:solidFill>
                <a:schemeClr val="tx1">
                  <a:lumMod val="75000"/>
                  <a:lumOff val="25000"/>
                </a:schemeClr>
              </a:solidFill>
            </a:rPr>
            <a:t>Vegetable dumpling $7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0CAB0D3-A85B-4F46-96ED-A813DA7CFC27}" type="parTrans" cxnId="{D9AFEAF1-5188-C849-A840-CEF5CFC0F6F2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210E42B-F069-0546-A054-1DC5D15BA862}" type="sibTrans" cxnId="{D9AFEAF1-5188-C849-A840-CEF5CFC0F6F2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1C12906-BD7B-DD41-A373-08F2FA7977EA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Fresh squid salad $9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3573E7F-D65D-1D46-BB08-8635350CD72C}" type="parTrans" cxnId="{4F631AD1-D8E3-0C4C-97CE-6458A3FE6BB9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DB65F27-D10C-6546-984D-36936A47F7FE}" type="sibTrans" cxnId="{4F631AD1-D8E3-0C4C-97CE-6458A3FE6BB9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1908CEE-767C-974B-8774-D74777FB084B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Swedish shrimp salad $11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B6E0B29-0241-6D4E-8E83-C7EBA0E5A7E6}" type="parTrans" cxnId="{33B37643-B75A-3A4A-9EE9-AA558ED64374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1C734D0-1C16-D743-B973-F3A3D5DF9A88}" type="sibTrans" cxnId="{33B37643-B75A-3A4A-9EE9-AA558ED64374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7DC90E6-B87D-7B46-AB9A-FDCE59A354BB}">
      <dgm:prSet phldrT="[Text]" custT="1"/>
      <dgm:spPr/>
      <dgm:t>
        <a:bodyPr/>
        <a:lstStyle/>
        <a:p>
          <a:pPr algn="ctr"/>
          <a:r>
            <a:rPr lang="en-US" sz="1800" b="1" dirty="0" smtClean="0">
              <a:ln>
                <a:noFill/>
              </a:ln>
              <a:solidFill>
                <a:schemeClr val="tx1"/>
              </a:solidFill>
            </a:rPr>
            <a:t>Salads</a:t>
          </a:r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D68D6DA-C693-8F4D-AE5B-2B62CB79DC78}" type="parTrans" cxnId="{7A2E560D-8D03-CB44-BE85-FF7279E8AFDD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FF5A763-1662-9E47-BBBC-C6A656550CE9}" type="sibTrans" cxnId="{7A2E560D-8D03-CB44-BE85-FF7279E8AFDD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0E02FE5-818A-6A40-9B4C-82670041D442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Small mixed green salad $6</a:t>
          </a:r>
        </a:p>
      </dgm:t>
    </dgm:pt>
    <dgm:pt modelId="{71B00B1A-570A-FE45-B46C-8FD862596618}" type="parTrans" cxnId="{34B4D8AE-D49E-594F-B4C5-6B238F0503E2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B7109C4-AD66-1447-A3C0-1D22E8A02E8A}" type="sibTrans" cxnId="{34B4D8AE-D49E-594F-B4C5-6B238F0503E2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A9D5541-D428-A447-9651-EA64D8A02539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Thai chicken salad $11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3BC5FEE-F531-6245-A4F3-2D0223E524AC}" type="parTrans" cxnId="{7449A44E-C8E5-A949-8D6C-7D4D9B080202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FA079D6-E0D8-2C41-ADD6-C50791786E37}" type="sibTrans" cxnId="{7449A44E-C8E5-A949-8D6C-7D4D9B080202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27CF8F3-4223-1042-B2D6-2F55CBA3B033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Gravlax salad $12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56B3931-B3CF-E847-9BC1-516895083E50}" type="parTrans" cxnId="{756DE506-FCA7-1148-A377-2D5A5F31C944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BC93994-EF64-2C4D-825A-42B8A46E8052}" type="sibTrans" cxnId="{756DE506-FCA7-1148-A377-2D5A5F31C944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4A4C24F-383C-D94D-9E53-9D56379AA244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Asian noodles $8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317DF9F-7826-0E4B-A411-0EB8E5AD484D}" type="parTrans" cxnId="{F77F8F4A-4CE0-6E41-91E1-99F363F0D9DF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98468FF-B066-4E40-BE70-019B065E3D45}" type="sibTrans" cxnId="{F77F8F4A-4CE0-6E41-91E1-99F363F0D9DF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E66E200-D397-5147-A5BD-FCE1DF7A0948}">
      <dgm:prSet phldrT="[Text]" custT="1"/>
      <dgm:spPr/>
      <dgm:t>
        <a:bodyPr/>
        <a:lstStyle/>
        <a:p>
          <a:pPr algn="ctr"/>
          <a:r>
            <a:rPr lang="en-US" sz="1800" b="1" dirty="0" smtClean="0">
              <a:ln>
                <a:noFill/>
              </a:ln>
              <a:solidFill>
                <a:schemeClr val="tx1"/>
              </a:solidFill>
            </a:rPr>
            <a:t>Sandwiches</a:t>
          </a:r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1F3630D-5DCF-7946-B982-1961F6CB7CF9}" type="parTrans" cxnId="{52D1D046-F1C5-A143-A7AD-E8D1D00A648B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95E69E1-D431-D441-9C3F-FC077488CCE6}" type="sibTrans" cxnId="{52D1D046-F1C5-A143-A7AD-E8D1D00A648B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BFA8437-8400-B241-9E76-A0FE174A8B3A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shrimp (open face)$7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9CC5B1B-A50A-9B41-8D8F-1F514DA18DD2}" type="parTrans" cxnId="{26BA8C6B-3AC0-5249-99CD-5F064034CF68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47623C1-E770-A14E-9FAD-852FE0926F54}" type="sibTrans" cxnId="{26BA8C6B-3AC0-5249-99CD-5F064034CF68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FE5155D-38B5-544E-AF15-439E0B607AF7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turkey wrap $6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5F19545-5F82-A64D-A04A-D127DDCFBB62}" type="parTrans" cxnId="{1F9368F4-E747-C941-9134-1302126C865A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DDD4F4A-DEB2-9C41-A6BC-44FE1FDEE313}" type="sibTrans" cxnId="{1F9368F4-E747-C941-9134-1302126C865A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319FF59-E43B-834C-96FF-A5B718D1990D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egg salad and tuna salad$6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0B8D639-9A78-614E-8CEF-80D0CE221FF3}" type="parTrans" cxnId="{3BE8FD77-FB3D-644A-83CC-B214974063B9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EE135DC-4C7F-C94C-9585-4901FF919C5D}" type="sibTrans" cxnId="{3BE8FD77-FB3D-644A-83CC-B214974063B9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EF93A39-4E82-124C-A426-4F867DCCABDF}">
      <dgm:prSet phldrT="[Text]" custT="1"/>
      <dgm:spPr/>
      <dgm:t>
        <a:bodyPr/>
        <a:lstStyle/>
        <a:p>
          <a:pPr algn="ctr"/>
          <a:r>
            <a:rPr lang="en-US" sz="1800" b="1" dirty="0" smtClean="0">
              <a:ln>
                <a:noFill/>
              </a:ln>
              <a:solidFill>
                <a:schemeClr val="tx1"/>
              </a:solidFill>
            </a:rPr>
            <a:t>Fish</a:t>
          </a:r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D6B24B6-95A4-504C-A8C7-3DFA69F6F7DE}" type="parTrans" cxnId="{11C2AA0D-5A27-214C-A1DE-9D545D72A5F0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E651ADB-013C-F441-89E5-9C7BDB6F9877}" type="sibTrans" cxnId="{11C2AA0D-5A27-214C-A1DE-9D545D72A5F0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9EE266D-0EF1-BF42-AFF8-EDE6475E0400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Fish soup $9</a:t>
          </a:r>
          <a:endParaRPr lang="en-US" sz="16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842B366-EDC8-504E-923B-229114242A1F}" type="parTrans" cxnId="{B26277CE-1DF4-F14A-B6EE-36F89BFE984E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3294671-D97E-7740-9B8D-CBFBEE1C6C09}" type="sibTrans" cxnId="{B26277CE-1DF4-F14A-B6EE-36F89BFE984E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ED1B9E2-70A0-C14D-8E25-3A4C8CB9219B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sea bass wit </a:t>
          </a:r>
          <a:r>
            <a:rPr lang="en-US" sz="16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cous</a:t>
          </a:r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16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cous</a:t>
          </a:r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 risotto $13</a:t>
          </a:r>
        </a:p>
      </dgm:t>
    </dgm:pt>
    <dgm:pt modelId="{A1C33759-7622-574C-99CD-9F105C5BD0EA}" type="parTrans" cxnId="{8C0066E1-2725-FA42-B01C-2E904D1DED92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E993F65-9B46-4642-9C67-45F92E57DECD}" type="sibTrans" cxnId="{8C0066E1-2725-FA42-B01C-2E904D1DED92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1042BFC-6880-3247-8098-E08CAA0111C7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roasted </a:t>
          </a:r>
          <a:r>
            <a:rPr lang="en-US" sz="16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coad</a:t>
          </a:r>
          <a:r>
            <a:rPr lang="en-US" sz="1600" dirty="0" smtClean="0">
              <a:solidFill>
                <a:schemeClr val="tx1">
                  <a:lumMod val="75000"/>
                  <a:lumOff val="25000"/>
                </a:schemeClr>
              </a:solidFill>
            </a:rPr>
            <a:t> with spinach and mushrooms $14</a:t>
          </a:r>
        </a:p>
      </dgm:t>
    </dgm:pt>
    <dgm:pt modelId="{3E24B564-86CF-E74F-89A4-574963BBD89F}" type="parTrans" cxnId="{14068387-78A1-EB43-A80A-5DC8753A71B9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73133BB-C8A2-D94A-811E-451FE29A5C3C}" type="sibTrans" cxnId="{14068387-78A1-EB43-A80A-5DC8753A71B9}">
      <dgm:prSet/>
      <dgm:spPr/>
      <dgm:t>
        <a:bodyPr/>
        <a:lstStyle/>
        <a:p>
          <a:endParaRPr lang="en-US" sz="16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102EB70-0B3B-AE43-9226-7A69F4C7D31F}" type="pres">
      <dgm:prSet presAssocID="{5F270756-B83B-CF45-BB36-90CCDC688B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342956-98B4-474E-B9BF-CCC68601D001}" type="pres">
      <dgm:prSet presAssocID="{5F270756-B83B-CF45-BB36-90CCDC688BA7}" presName="tSp" presStyleCnt="0"/>
      <dgm:spPr/>
    </dgm:pt>
    <dgm:pt modelId="{B0ED283D-3ED3-1E45-8DA8-E4C016F38979}" type="pres">
      <dgm:prSet presAssocID="{5F270756-B83B-CF45-BB36-90CCDC688BA7}" presName="bSp" presStyleCnt="0"/>
      <dgm:spPr/>
    </dgm:pt>
    <dgm:pt modelId="{D47E1A92-B701-E04D-A53F-2BA815999879}" type="pres">
      <dgm:prSet presAssocID="{5F270756-B83B-CF45-BB36-90CCDC688BA7}" presName="process" presStyleCnt="0"/>
      <dgm:spPr/>
    </dgm:pt>
    <dgm:pt modelId="{F65E7C28-D125-3B47-8CAB-FE31E31C04FF}" type="pres">
      <dgm:prSet presAssocID="{C1BB38E0-E638-BC45-BF72-9177CCD9C43E}" presName="composite1" presStyleCnt="0"/>
      <dgm:spPr/>
    </dgm:pt>
    <dgm:pt modelId="{64D0909D-36BC-7A46-BAA7-11AA5EC07093}" type="pres">
      <dgm:prSet presAssocID="{C1BB38E0-E638-BC45-BF72-9177CCD9C43E}" presName="dummyNode1" presStyleLbl="node1" presStyleIdx="0" presStyleCnt="4"/>
      <dgm:spPr/>
    </dgm:pt>
    <dgm:pt modelId="{9403333D-98C9-654F-8828-2E715D2023FE}" type="pres">
      <dgm:prSet presAssocID="{C1BB38E0-E638-BC45-BF72-9177CCD9C43E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86AA35-43E5-F940-9280-2F8A4838D231}" type="pres">
      <dgm:prSet presAssocID="{C1BB38E0-E638-BC45-BF72-9177CCD9C43E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4D63C-36B1-334D-8FC1-4C657110D615}" type="pres">
      <dgm:prSet presAssocID="{C1BB38E0-E638-BC45-BF72-9177CCD9C43E}" presName="parentNode1" presStyleLbl="node1" presStyleIdx="0" presStyleCnt="4" custLinFactNeighborX="-199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2597D-BA13-CB43-B7E6-2494AF64444E}" type="pres">
      <dgm:prSet presAssocID="{C1BB38E0-E638-BC45-BF72-9177CCD9C43E}" presName="connSite1" presStyleCnt="0"/>
      <dgm:spPr/>
    </dgm:pt>
    <dgm:pt modelId="{61DEF8A5-33FE-8A40-B12E-9301C9297EE7}" type="pres">
      <dgm:prSet presAssocID="{CD7D3C37-4695-7444-8410-C228E43FC1E1}" presName="Name9" presStyleLbl="sibTrans2D1" presStyleIdx="0" presStyleCnt="3"/>
      <dgm:spPr/>
      <dgm:t>
        <a:bodyPr/>
        <a:lstStyle/>
        <a:p>
          <a:endParaRPr lang="en-US"/>
        </a:p>
      </dgm:t>
    </dgm:pt>
    <dgm:pt modelId="{E9AB89F8-9821-1D4F-B1DB-34CE5384A95E}" type="pres">
      <dgm:prSet presAssocID="{67DC90E6-B87D-7B46-AB9A-FDCE59A354BB}" presName="composite2" presStyleCnt="0"/>
      <dgm:spPr/>
    </dgm:pt>
    <dgm:pt modelId="{8D185DF5-860A-FA4C-8C3A-8A6E6EE54C91}" type="pres">
      <dgm:prSet presAssocID="{67DC90E6-B87D-7B46-AB9A-FDCE59A354BB}" presName="dummyNode2" presStyleLbl="node1" presStyleIdx="0" presStyleCnt="4"/>
      <dgm:spPr/>
    </dgm:pt>
    <dgm:pt modelId="{26919402-A403-E54D-86F3-A74E4F199E2F}" type="pres">
      <dgm:prSet presAssocID="{67DC90E6-B87D-7B46-AB9A-FDCE59A354BB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B46D84-ACF0-3C4B-BEE3-F6207801C5C5}" type="pres">
      <dgm:prSet presAssocID="{67DC90E6-B87D-7B46-AB9A-FDCE59A354BB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44BC15-2F13-1F4C-A446-17362BE5EC10}" type="pres">
      <dgm:prSet presAssocID="{67DC90E6-B87D-7B46-AB9A-FDCE59A354BB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3904F-97B0-A545-903C-18CBBFA650FA}" type="pres">
      <dgm:prSet presAssocID="{67DC90E6-B87D-7B46-AB9A-FDCE59A354BB}" presName="connSite2" presStyleCnt="0"/>
      <dgm:spPr/>
    </dgm:pt>
    <dgm:pt modelId="{245C7469-2758-D642-B701-0D511A27D3B7}" type="pres">
      <dgm:prSet presAssocID="{AFF5A763-1662-9E47-BBBC-C6A656550CE9}" presName="Name18" presStyleLbl="sibTrans2D1" presStyleIdx="1" presStyleCnt="3"/>
      <dgm:spPr/>
      <dgm:t>
        <a:bodyPr/>
        <a:lstStyle/>
        <a:p>
          <a:endParaRPr lang="en-US"/>
        </a:p>
      </dgm:t>
    </dgm:pt>
    <dgm:pt modelId="{1C9370C3-F144-D642-BD51-B6BAF067C208}" type="pres">
      <dgm:prSet presAssocID="{2E66E200-D397-5147-A5BD-FCE1DF7A0948}" presName="composite1" presStyleCnt="0"/>
      <dgm:spPr/>
    </dgm:pt>
    <dgm:pt modelId="{5889D484-D7CE-2C4D-AFB7-DC44E0D4E22B}" type="pres">
      <dgm:prSet presAssocID="{2E66E200-D397-5147-A5BD-FCE1DF7A0948}" presName="dummyNode1" presStyleLbl="node1" presStyleIdx="1" presStyleCnt="4"/>
      <dgm:spPr/>
    </dgm:pt>
    <dgm:pt modelId="{79E0AFDD-CD8D-5944-8529-2436896597FD}" type="pres">
      <dgm:prSet presAssocID="{2E66E200-D397-5147-A5BD-FCE1DF7A0948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C307B-95BD-2D41-87E1-FFA981E5C93A}" type="pres">
      <dgm:prSet presAssocID="{2E66E200-D397-5147-A5BD-FCE1DF7A0948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7178BD-9C1D-9847-8FB1-8443E1DCD056}" type="pres">
      <dgm:prSet presAssocID="{2E66E200-D397-5147-A5BD-FCE1DF7A0948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CDD4D-C5D9-8641-8EFA-A0170AF0D5A4}" type="pres">
      <dgm:prSet presAssocID="{2E66E200-D397-5147-A5BD-FCE1DF7A0948}" presName="connSite1" presStyleCnt="0"/>
      <dgm:spPr/>
    </dgm:pt>
    <dgm:pt modelId="{2666AF10-40D8-BD4E-BDA8-4AA0A5688F1A}" type="pres">
      <dgm:prSet presAssocID="{095E69E1-D431-D441-9C3F-FC077488CCE6}" presName="Name9" presStyleLbl="sibTrans2D1" presStyleIdx="2" presStyleCnt="3"/>
      <dgm:spPr/>
      <dgm:t>
        <a:bodyPr/>
        <a:lstStyle/>
        <a:p>
          <a:endParaRPr lang="en-US"/>
        </a:p>
      </dgm:t>
    </dgm:pt>
    <dgm:pt modelId="{E844CDCB-B58D-3843-9E85-3748FB4E56D3}" type="pres">
      <dgm:prSet presAssocID="{8EF93A39-4E82-124C-A426-4F867DCCABDF}" presName="composite2" presStyleCnt="0"/>
      <dgm:spPr/>
    </dgm:pt>
    <dgm:pt modelId="{1FBD3BF1-9B2A-6647-88C6-629333681559}" type="pres">
      <dgm:prSet presAssocID="{8EF93A39-4E82-124C-A426-4F867DCCABDF}" presName="dummyNode2" presStyleLbl="node1" presStyleIdx="2" presStyleCnt="4"/>
      <dgm:spPr/>
    </dgm:pt>
    <dgm:pt modelId="{64FAADD8-322E-634E-9893-0DDD06A96DE4}" type="pres">
      <dgm:prSet presAssocID="{8EF93A39-4E82-124C-A426-4F867DCCABDF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301F4-C21B-FD42-8EE1-A367F01C7B3F}" type="pres">
      <dgm:prSet presAssocID="{8EF93A39-4E82-124C-A426-4F867DCCABDF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989A5D-5075-6741-A15A-156AC2682EF5}" type="pres">
      <dgm:prSet presAssocID="{8EF93A39-4E82-124C-A426-4F867DCCABDF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4E86CD-6DBD-9642-8AEE-41360E4EC4D4}" type="pres">
      <dgm:prSet presAssocID="{8EF93A39-4E82-124C-A426-4F867DCCABDF}" presName="connSite2" presStyleCnt="0"/>
      <dgm:spPr/>
    </dgm:pt>
  </dgm:ptLst>
  <dgm:cxnLst>
    <dgm:cxn modelId="{4D58D8CD-A73A-E545-8AAA-8C0AB2264D6A}" type="presOf" srcId="{2E66E200-D397-5147-A5BD-FCE1DF7A0948}" destId="{C67178BD-9C1D-9847-8FB1-8443E1DCD056}" srcOrd="0" destOrd="0" presId="urn:microsoft.com/office/officeart/2005/8/layout/hProcess4"/>
    <dgm:cxn modelId="{EB5D8D8E-5B76-7446-82B9-FFDE4398596B}" type="presOf" srcId="{81908CEE-767C-974B-8774-D74777FB084B}" destId="{9403333D-98C9-654F-8828-2E715D2023FE}" srcOrd="0" destOrd="2" presId="urn:microsoft.com/office/officeart/2005/8/layout/hProcess4"/>
    <dgm:cxn modelId="{3BE8FD77-FB3D-644A-83CC-B214974063B9}" srcId="{2E66E200-D397-5147-A5BD-FCE1DF7A0948}" destId="{D319FF59-E43B-834C-96FF-A5B718D1990D}" srcOrd="2" destOrd="0" parTransId="{C0B8D639-9A78-614E-8CEF-80D0CE221FF3}" sibTransId="{2EE135DC-4C7F-C94C-9585-4901FF919C5D}"/>
    <dgm:cxn modelId="{2BE757FC-A08B-244F-B62D-F867156DF37B}" type="presOf" srcId="{D319FF59-E43B-834C-96FF-A5B718D1990D}" destId="{150C307B-95BD-2D41-87E1-FFA981E5C93A}" srcOrd="1" destOrd="2" presId="urn:microsoft.com/office/officeart/2005/8/layout/hProcess4"/>
    <dgm:cxn modelId="{14068387-78A1-EB43-A80A-5DC8753A71B9}" srcId="{8EF93A39-4E82-124C-A426-4F867DCCABDF}" destId="{11042BFC-6880-3247-8098-E08CAA0111C7}" srcOrd="2" destOrd="0" parTransId="{3E24B564-86CF-E74F-89A4-574963BBD89F}" sibTransId="{373133BB-C8A2-D94A-811E-451FE29A5C3C}"/>
    <dgm:cxn modelId="{723DEE67-100B-454E-8454-D8B31A453509}" type="presOf" srcId="{D319FF59-E43B-834C-96FF-A5B718D1990D}" destId="{79E0AFDD-CD8D-5944-8529-2436896597FD}" srcOrd="0" destOrd="2" presId="urn:microsoft.com/office/officeart/2005/8/layout/hProcess4"/>
    <dgm:cxn modelId="{85FE9FD9-77DF-EE46-AB54-041A7FE3EA3E}" type="presOf" srcId="{B9721CEE-B28B-CA4C-AC37-405E3ABC8FDE}" destId="{9403333D-98C9-654F-8828-2E715D2023FE}" srcOrd="0" destOrd="0" presId="urn:microsoft.com/office/officeart/2005/8/layout/hProcess4"/>
    <dgm:cxn modelId="{30A0EA10-6912-C540-B5BF-D7B27261D4B8}" type="presOf" srcId="{3FE5155D-38B5-544E-AF15-439E0B607AF7}" destId="{79E0AFDD-CD8D-5944-8529-2436896597FD}" srcOrd="0" destOrd="1" presId="urn:microsoft.com/office/officeart/2005/8/layout/hProcess4"/>
    <dgm:cxn modelId="{4A7A4B38-D07C-434F-BB04-B417958D80CD}" type="presOf" srcId="{50E02FE5-818A-6A40-9B4C-82670041D442}" destId="{3AB46D84-ACF0-3C4B-BEE3-F6207801C5C5}" srcOrd="1" destOrd="0" presId="urn:microsoft.com/office/officeart/2005/8/layout/hProcess4"/>
    <dgm:cxn modelId="{0FA49AB9-2446-F146-9EF4-E86B3E7A786C}" type="presOf" srcId="{BA9D5541-D428-A447-9651-EA64D8A02539}" destId="{26919402-A403-E54D-86F3-A74E4F199E2F}" srcOrd="0" destOrd="1" presId="urn:microsoft.com/office/officeart/2005/8/layout/hProcess4"/>
    <dgm:cxn modelId="{8C0A99C3-1508-1D47-893A-EB5EF9CDB197}" type="presOf" srcId="{67DC90E6-B87D-7B46-AB9A-FDCE59A354BB}" destId="{3B44BC15-2F13-1F4C-A446-17362BE5EC10}" srcOrd="0" destOrd="0" presId="urn:microsoft.com/office/officeart/2005/8/layout/hProcess4"/>
    <dgm:cxn modelId="{33B37643-B75A-3A4A-9EE9-AA558ED64374}" srcId="{C1BB38E0-E638-BC45-BF72-9177CCD9C43E}" destId="{81908CEE-767C-974B-8774-D74777FB084B}" srcOrd="2" destOrd="0" parTransId="{6B6E0B29-0241-6D4E-8E83-C7EBA0E5A7E6}" sibTransId="{D1C734D0-1C16-D743-B973-F3A3D5DF9A88}"/>
    <dgm:cxn modelId="{F83DE162-BFD0-DA4D-9DDE-16F34F7E7FA8}" type="presOf" srcId="{61C12906-BD7B-DD41-A373-08F2FA7977EA}" destId="{9403333D-98C9-654F-8828-2E715D2023FE}" srcOrd="0" destOrd="1" presId="urn:microsoft.com/office/officeart/2005/8/layout/hProcess4"/>
    <dgm:cxn modelId="{B39F522F-C1CB-6542-BD21-261DFDA4BE3B}" type="presOf" srcId="{EED1B9E2-70A0-C14D-8E25-3A4C8CB9219B}" destId="{64FAADD8-322E-634E-9893-0DDD06A96DE4}" srcOrd="0" destOrd="1" presId="urn:microsoft.com/office/officeart/2005/8/layout/hProcess4"/>
    <dgm:cxn modelId="{6504E1D6-6EDE-A748-A17E-74565735C93D}" type="presOf" srcId="{C27CF8F3-4223-1042-B2D6-2F55CBA3B033}" destId="{3AB46D84-ACF0-3C4B-BEE3-F6207801C5C5}" srcOrd="1" destOrd="2" presId="urn:microsoft.com/office/officeart/2005/8/layout/hProcess4"/>
    <dgm:cxn modelId="{6ED41D4E-AC38-CC49-AB0C-B683DD5A329D}" type="presOf" srcId="{59EE266D-0EF1-BF42-AFF8-EDE6475E0400}" destId="{C0B301F4-C21B-FD42-8EE1-A367F01C7B3F}" srcOrd="1" destOrd="0" presId="urn:microsoft.com/office/officeart/2005/8/layout/hProcess4"/>
    <dgm:cxn modelId="{E638E28A-D881-E449-9C74-DAEB4DC2FC6B}" srcId="{5F270756-B83B-CF45-BB36-90CCDC688BA7}" destId="{C1BB38E0-E638-BC45-BF72-9177CCD9C43E}" srcOrd="0" destOrd="0" parTransId="{43137F89-4FB3-3D4F-A57F-A9D4A2DBDC13}" sibTransId="{CD7D3C37-4695-7444-8410-C228E43FC1E1}"/>
    <dgm:cxn modelId="{26BA8C6B-3AC0-5249-99CD-5F064034CF68}" srcId="{2E66E200-D397-5147-A5BD-FCE1DF7A0948}" destId="{2BFA8437-8400-B241-9E76-A0FE174A8B3A}" srcOrd="0" destOrd="0" parTransId="{F9CC5B1B-A50A-9B41-8D8F-1F514DA18DD2}" sibTransId="{B47623C1-E770-A14E-9FAD-852FE0926F54}"/>
    <dgm:cxn modelId="{4F631AD1-D8E3-0C4C-97CE-6458A3FE6BB9}" srcId="{C1BB38E0-E638-BC45-BF72-9177CCD9C43E}" destId="{61C12906-BD7B-DD41-A373-08F2FA7977EA}" srcOrd="1" destOrd="0" parTransId="{03573E7F-D65D-1D46-BB08-8635350CD72C}" sibTransId="{DDB65F27-D10C-6546-984D-36936A47F7FE}"/>
    <dgm:cxn modelId="{214D5054-3A9A-9C42-A7A3-A90B423447AA}" type="presOf" srcId="{BA9D5541-D428-A447-9651-EA64D8A02539}" destId="{3AB46D84-ACF0-3C4B-BEE3-F6207801C5C5}" srcOrd="1" destOrd="1" presId="urn:microsoft.com/office/officeart/2005/8/layout/hProcess4"/>
    <dgm:cxn modelId="{1F9368F4-E747-C941-9134-1302126C865A}" srcId="{2E66E200-D397-5147-A5BD-FCE1DF7A0948}" destId="{3FE5155D-38B5-544E-AF15-439E0B607AF7}" srcOrd="1" destOrd="0" parTransId="{E5F19545-5F82-A64D-A04A-D127DDCFBB62}" sibTransId="{7DDD4F4A-DEB2-9C41-A6BC-44FE1FDEE313}"/>
    <dgm:cxn modelId="{AC2D2165-8DC8-6441-935D-D9427F2B376E}" type="presOf" srcId="{C1BB38E0-E638-BC45-BF72-9177CCD9C43E}" destId="{3024D63C-36B1-334D-8FC1-4C657110D615}" srcOrd="0" destOrd="0" presId="urn:microsoft.com/office/officeart/2005/8/layout/hProcess4"/>
    <dgm:cxn modelId="{645F57F1-64B0-334B-84C9-7841AB346756}" type="presOf" srcId="{5F270756-B83B-CF45-BB36-90CCDC688BA7}" destId="{D102EB70-0B3B-AE43-9226-7A69F4C7D31F}" srcOrd="0" destOrd="0" presId="urn:microsoft.com/office/officeart/2005/8/layout/hProcess4"/>
    <dgm:cxn modelId="{D2B68810-C3B9-0D45-9499-136346B2A7F4}" type="presOf" srcId="{61C12906-BD7B-DD41-A373-08F2FA7977EA}" destId="{8786AA35-43E5-F940-9280-2F8A4838D231}" srcOrd="1" destOrd="1" presId="urn:microsoft.com/office/officeart/2005/8/layout/hProcess4"/>
    <dgm:cxn modelId="{ED4721ED-EFE4-6144-A49A-3CC8BC23BB27}" type="presOf" srcId="{EED1B9E2-70A0-C14D-8E25-3A4C8CB9219B}" destId="{C0B301F4-C21B-FD42-8EE1-A367F01C7B3F}" srcOrd="1" destOrd="1" presId="urn:microsoft.com/office/officeart/2005/8/layout/hProcess4"/>
    <dgm:cxn modelId="{5532C0E0-6A99-1046-BEDC-6ADE1965CC87}" type="presOf" srcId="{8EF93A39-4E82-124C-A426-4F867DCCABDF}" destId="{43989A5D-5075-6741-A15A-156AC2682EF5}" srcOrd="0" destOrd="0" presId="urn:microsoft.com/office/officeart/2005/8/layout/hProcess4"/>
    <dgm:cxn modelId="{7A2E560D-8D03-CB44-BE85-FF7279E8AFDD}" srcId="{5F270756-B83B-CF45-BB36-90CCDC688BA7}" destId="{67DC90E6-B87D-7B46-AB9A-FDCE59A354BB}" srcOrd="1" destOrd="0" parTransId="{0D68D6DA-C693-8F4D-AE5B-2B62CB79DC78}" sibTransId="{AFF5A763-1662-9E47-BBBC-C6A656550CE9}"/>
    <dgm:cxn modelId="{52D1D046-F1C5-A143-A7AD-E8D1D00A648B}" srcId="{5F270756-B83B-CF45-BB36-90CCDC688BA7}" destId="{2E66E200-D397-5147-A5BD-FCE1DF7A0948}" srcOrd="2" destOrd="0" parTransId="{E1F3630D-5DCF-7946-B982-1961F6CB7CF9}" sibTransId="{095E69E1-D431-D441-9C3F-FC077488CCE6}"/>
    <dgm:cxn modelId="{7449A44E-C8E5-A949-8D6C-7D4D9B080202}" srcId="{67DC90E6-B87D-7B46-AB9A-FDCE59A354BB}" destId="{BA9D5541-D428-A447-9651-EA64D8A02539}" srcOrd="1" destOrd="0" parTransId="{43BC5FEE-F531-6245-A4F3-2D0223E524AC}" sibTransId="{BFA079D6-E0D8-2C41-ADD6-C50791786E37}"/>
    <dgm:cxn modelId="{34B4D8AE-D49E-594F-B4C5-6B238F0503E2}" srcId="{67DC90E6-B87D-7B46-AB9A-FDCE59A354BB}" destId="{50E02FE5-818A-6A40-9B4C-82670041D442}" srcOrd="0" destOrd="0" parTransId="{71B00B1A-570A-FE45-B46C-8FD862596618}" sibTransId="{BB7109C4-AD66-1447-A3C0-1D22E8A02E8A}"/>
    <dgm:cxn modelId="{756DE506-FCA7-1148-A377-2D5A5F31C944}" srcId="{67DC90E6-B87D-7B46-AB9A-FDCE59A354BB}" destId="{C27CF8F3-4223-1042-B2D6-2F55CBA3B033}" srcOrd="2" destOrd="0" parTransId="{656B3931-B3CF-E847-9BC1-516895083E50}" sibTransId="{6BC93994-EF64-2C4D-825A-42B8A46E8052}"/>
    <dgm:cxn modelId="{B26277CE-1DF4-F14A-B6EE-36F89BFE984E}" srcId="{8EF93A39-4E82-124C-A426-4F867DCCABDF}" destId="{59EE266D-0EF1-BF42-AFF8-EDE6475E0400}" srcOrd="0" destOrd="0" parTransId="{D842B366-EDC8-504E-923B-229114242A1F}" sibTransId="{03294671-D97E-7740-9B8D-CBFBEE1C6C09}"/>
    <dgm:cxn modelId="{A6C459E5-A2EE-2C42-A69E-89592DF59538}" type="presOf" srcId="{2BFA8437-8400-B241-9E76-A0FE174A8B3A}" destId="{79E0AFDD-CD8D-5944-8529-2436896597FD}" srcOrd="0" destOrd="0" presId="urn:microsoft.com/office/officeart/2005/8/layout/hProcess4"/>
    <dgm:cxn modelId="{11C2AA0D-5A27-214C-A1DE-9D545D72A5F0}" srcId="{5F270756-B83B-CF45-BB36-90CCDC688BA7}" destId="{8EF93A39-4E82-124C-A426-4F867DCCABDF}" srcOrd="3" destOrd="0" parTransId="{6D6B24B6-95A4-504C-A8C7-3DFA69F6F7DE}" sibTransId="{2E651ADB-013C-F441-89E5-9C7BDB6F9877}"/>
    <dgm:cxn modelId="{48E168A8-2961-CB41-B167-1C60A03CB106}" type="presOf" srcId="{11042BFC-6880-3247-8098-E08CAA0111C7}" destId="{C0B301F4-C21B-FD42-8EE1-A367F01C7B3F}" srcOrd="1" destOrd="2" presId="urn:microsoft.com/office/officeart/2005/8/layout/hProcess4"/>
    <dgm:cxn modelId="{D9AFEAF1-5188-C849-A840-CEF5CFC0F6F2}" srcId="{C1BB38E0-E638-BC45-BF72-9177CCD9C43E}" destId="{B9721CEE-B28B-CA4C-AC37-405E3ABC8FDE}" srcOrd="0" destOrd="0" parTransId="{60CAB0D3-A85B-4F46-96ED-A813DA7CFC27}" sibTransId="{7210E42B-F069-0546-A054-1DC5D15BA862}"/>
    <dgm:cxn modelId="{CC735765-FB8C-2D42-9E5F-B14915406ACC}" type="presOf" srcId="{59EE266D-0EF1-BF42-AFF8-EDE6475E0400}" destId="{64FAADD8-322E-634E-9893-0DDD06A96DE4}" srcOrd="0" destOrd="0" presId="urn:microsoft.com/office/officeart/2005/8/layout/hProcess4"/>
    <dgm:cxn modelId="{8C0066E1-2725-FA42-B01C-2E904D1DED92}" srcId="{8EF93A39-4E82-124C-A426-4F867DCCABDF}" destId="{EED1B9E2-70A0-C14D-8E25-3A4C8CB9219B}" srcOrd="1" destOrd="0" parTransId="{A1C33759-7622-574C-99CD-9F105C5BD0EA}" sibTransId="{FE993F65-9B46-4642-9C67-45F92E57DECD}"/>
    <dgm:cxn modelId="{0A0C02A8-E86F-754B-9C75-DBB0ADD58E45}" type="presOf" srcId="{84A4C24F-383C-D94D-9E53-9D56379AA244}" destId="{9403333D-98C9-654F-8828-2E715D2023FE}" srcOrd="0" destOrd="3" presId="urn:microsoft.com/office/officeart/2005/8/layout/hProcess4"/>
    <dgm:cxn modelId="{A111B7CB-EE9B-5340-AF06-16712DB23701}" type="presOf" srcId="{84A4C24F-383C-D94D-9E53-9D56379AA244}" destId="{8786AA35-43E5-F940-9280-2F8A4838D231}" srcOrd="1" destOrd="3" presId="urn:microsoft.com/office/officeart/2005/8/layout/hProcess4"/>
    <dgm:cxn modelId="{B11DE841-E7E8-C44B-9944-530CE9FE4FFE}" type="presOf" srcId="{AFF5A763-1662-9E47-BBBC-C6A656550CE9}" destId="{245C7469-2758-D642-B701-0D511A27D3B7}" srcOrd="0" destOrd="0" presId="urn:microsoft.com/office/officeart/2005/8/layout/hProcess4"/>
    <dgm:cxn modelId="{185EE6AB-5FC3-3A44-900A-2823E49E6633}" type="presOf" srcId="{2BFA8437-8400-B241-9E76-A0FE174A8B3A}" destId="{150C307B-95BD-2D41-87E1-FFA981E5C93A}" srcOrd="1" destOrd="0" presId="urn:microsoft.com/office/officeart/2005/8/layout/hProcess4"/>
    <dgm:cxn modelId="{4945B1E3-2103-DA4C-9D3A-0B7C0E19B867}" type="presOf" srcId="{81908CEE-767C-974B-8774-D74777FB084B}" destId="{8786AA35-43E5-F940-9280-2F8A4838D231}" srcOrd="1" destOrd="2" presId="urn:microsoft.com/office/officeart/2005/8/layout/hProcess4"/>
    <dgm:cxn modelId="{DD42BD9D-71C4-BE4D-B54E-4AEA524A63D3}" type="presOf" srcId="{11042BFC-6880-3247-8098-E08CAA0111C7}" destId="{64FAADD8-322E-634E-9893-0DDD06A96DE4}" srcOrd="0" destOrd="2" presId="urn:microsoft.com/office/officeart/2005/8/layout/hProcess4"/>
    <dgm:cxn modelId="{7B368860-3BEE-1E45-8D4A-D580CAEDE3F3}" type="presOf" srcId="{B9721CEE-B28B-CA4C-AC37-405E3ABC8FDE}" destId="{8786AA35-43E5-F940-9280-2F8A4838D231}" srcOrd="1" destOrd="0" presId="urn:microsoft.com/office/officeart/2005/8/layout/hProcess4"/>
    <dgm:cxn modelId="{F77F8F4A-4CE0-6E41-91E1-99F363F0D9DF}" srcId="{C1BB38E0-E638-BC45-BF72-9177CCD9C43E}" destId="{84A4C24F-383C-D94D-9E53-9D56379AA244}" srcOrd="3" destOrd="0" parTransId="{2317DF9F-7826-0E4B-A411-0EB8E5AD484D}" sibTransId="{F98468FF-B066-4E40-BE70-019B065E3D45}"/>
    <dgm:cxn modelId="{F720554F-E825-3E43-9D8D-1B474112E994}" type="presOf" srcId="{3FE5155D-38B5-544E-AF15-439E0B607AF7}" destId="{150C307B-95BD-2D41-87E1-FFA981E5C93A}" srcOrd="1" destOrd="1" presId="urn:microsoft.com/office/officeart/2005/8/layout/hProcess4"/>
    <dgm:cxn modelId="{25AFB968-87DD-6948-ACD9-FD5F4CE65288}" type="presOf" srcId="{C27CF8F3-4223-1042-B2D6-2F55CBA3B033}" destId="{26919402-A403-E54D-86F3-A74E4F199E2F}" srcOrd="0" destOrd="2" presId="urn:microsoft.com/office/officeart/2005/8/layout/hProcess4"/>
    <dgm:cxn modelId="{AD5432D8-F464-B240-BE61-BDE38F642121}" type="presOf" srcId="{095E69E1-D431-D441-9C3F-FC077488CCE6}" destId="{2666AF10-40D8-BD4E-BDA8-4AA0A5688F1A}" srcOrd="0" destOrd="0" presId="urn:microsoft.com/office/officeart/2005/8/layout/hProcess4"/>
    <dgm:cxn modelId="{715E917D-A11B-054C-A6F4-B09F7FA6E665}" type="presOf" srcId="{50E02FE5-818A-6A40-9B4C-82670041D442}" destId="{26919402-A403-E54D-86F3-A74E4F199E2F}" srcOrd="0" destOrd="0" presId="urn:microsoft.com/office/officeart/2005/8/layout/hProcess4"/>
    <dgm:cxn modelId="{A20667C6-4AD4-0B4A-891F-273573ACAB0B}" type="presOf" srcId="{CD7D3C37-4695-7444-8410-C228E43FC1E1}" destId="{61DEF8A5-33FE-8A40-B12E-9301C9297EE7}" srcOrd="0" destOrd="0" presId="urn:microsoft.com/office/officeart/2005/8/layout/hProcess4"/>
    <dgm:cxn modelId="{3561F9B5-69F4-DA45-B6F5-40D6E3AB2C6D}" type="presParOf" srcId="{D102EB70-0B3B-AE43-9226-7A69F4C7D31F}" destId="{D1342956-98B4-474E-B9BF-CCC68601D001}" srcOrd="0" destOrd="0" presId="urn:microsoft.com/office/officeart/2005/8/layout/hProcess4"/>
    <dgm:cxn modelId="{C39713AB-D625-1046-9EA3-537EA226349E}" type="presParOf" srcId="{D102EB70-0B3B-AE43-9226-7A69F4C7D31F}" destId="{B0ED283D-3ED3-1E45-8DA8-E4C016F38979}" srcOrd="1" destOrd="0" presId="urn:microsoft.com/office/officeart/2005/8/layout/hProcess4"/>
    <dgm:cxn modelId="{8EAC026C-6473-3F4B-84D9-71EBD140D289}" type="presParOf" srcId="{D102EB70-0B3B-AE43-9226-7A69F4C7D31F}" destId="{D47E1A92-B701-E04D-A53F-2BA815999879}" srcOrd="2" destOrd="0" presId="urn:microsoft.com/office/officeart/2005/8/layout/hProcess4"/>
    <dgm:cxn modelId="{22B2D18F-CC7B-BB49-994F-020375D4065B}" type="presParOf" srcId="{D47E1A92-B701-E04D-A53F-2BA815999879}" destId="{F65E7C28-D125-3B47-8CAB-FE31E31C04FF}" srcOrd="0" destOrd="0" presId="urn:microsoft.com/office/officeart/2005/8/layout/hProcess4"/>
    <dgm:cxn modelId="{ABF7AB94-452B-FF4F-9117-CEF2B3B7FB07}" type="presParOf" srcId="{F65E7C28-D125-3B47-8CAB-FE31E31C04FF}" destId="{64D0909D-36BC-7A46-BAA7-11AA5EC07093}" srcOrd="0" destOrd="0" presId="urn:microsoft.com/office/officeart/2005/8/layout/hProcess4"/>
    <dgm:cxn modelId="{49CD0808-4E5B-B34C-960B-2CD26D348FED}" type="presParOf" srcId="{F65E7C28-D125-3B47-8CAB-FE31E31C04FF}" destId="{9403333D-98C9-654F-8828-2E715D2023FE}" srcOrd="1" destOrd="0" presId="urn:microsoft.com/office/officeart/2005/8/layout/hProcess4"/>
    <dgm:cxn modelId="{941786B7-A2B9-0842-9BEC-B1BEF23340E7}" type="presParOf" srcId="{F65E7C28-D125-3B47-8CAB-FE31E31C04FF}" destId="{8786AA35-43E5-F940-9280-2F8A4838D231}" srcOrd="2" destOrd="0" presId="urn:microsoft.com/office/officeart/2005/8/layout/hProcess4"/>
    <dgm:cxn modelId="{74CF866D-80EE-8C42-A4EA-716430B11B7E}" type="presParOf" srcId="{F65E7C28-D125-3B47-8CAB-FE31E31C04FF}" destId="{3024D63C-36B1-334D-8FC1-4C657110D615}" srcOrd="3" destOrd="0" presId="urn:microsoft.com/office/officeart/2005/8/layout/hProcess4"/>
    <dgm:cxn modelId="{F611C30F-9BDE-7D42-8908-1E72BB9B755E}" type="presParOf" srcId="{F65E7C28-D125-3B47-8CAB-FE31E31C04FF}" destId="{9D42597D-BA13-CB43-B7E6-2494AF64444E}" srcOrd="4" destOrd="0" presId="urn:microsoft.com/office/officeart/2005/8/layout/hProcess4"/>
    <dgm:cxn modelId="{96A8BFD9-6E05-DB4E-8BBD-EDFD0F586E59}" type="presParOf" srcId="{D47E1A92-B701-E04D-A53F-2BA815999879}" destId="{61DEF8A5-33FE-8A40-B12E-9301C9297EE7}" srcOrd="1" destOrd="0" presId="urn:microsoft.com/office/officeart/2005/8/layout/hProcess4"/>
    <dgm:cxn modelId="{7C9F1001-2704-524B-958C-ADB7ECBC2DC1}" type="presParOf" srcId="{D47E1A92-B701-E04D-A53F-2BA815999879}" destId="{E9AB89F8-9821-1D4F-B1DB-34CE5384A95E}" srcOrd="2" destOrd="0" presId="urn:microsoft.com/office/officeart/2005/8/layout/hProcess4"/>
    <dgm:cxn modelId="{F77E5DCF-DC43-4245-8118-806243C99A7D}" type="presParOf" srcId="{E9AB89F8-9821-1D4F-B1DB-34CE5384A95E}" destId="{8D185DF5-860A-FA4C-8C3A-8A6E6EE54C91}" srcOrd="0" destOrd="0" presId="urn:microsoft.com/office/officeart/2005/8/layout/hProcess4"/>
    <dgm:cxn modelId="{4133AA3C-8806-D240-B39D-86EDC6A10DD4}" type="presParOf" srcId="{E9AB89F8-9821-1D4F-B1DB-34CE5384A95E}" destId="{26919402-A403-E54D-86F3-A74E4F199E2F}" srcOrd="1" destOrd="0" presId="urn:microsoft.com/office/officeart/2005/8/layout/hProcess4"/>
    <dgm:cxn modelId="{A46DB108-FB8F-AA49-BDB2-159892B821CC}" type="presParOf" srcId="{E9AB89F8-9821-1D4F-B1DB-34CE5384A95E}" destId="{3AB46D84-ACF0-3C4B-BEE3-F6207801C5C5}" srcOrd="2" destOrd="0" presId="urn:microsoft.com/office/officeart/2005/8/layout/hProcess4"/>
    <dgm:cxn modelId="{BA5A1003-6FFE-5B45-9C45-88621214C52A}" type="presParOf" srcId="{E9AB89F8-9821-1D4F-B1DB-34CE5384A95E}" destId="{3B44BC15-2F13-1F4C-A446-17362BE5EC10}" srcOrd="3" destOrd="0" presId="urn:microsoft.com/office/officeart/2005/8/layout/hProcess4"/>
    <dgm:cxn modelId="{524248DA-E4DD-7444-9DFC-C8EC4DFDCAC2}" type="presParOf" srcId="{E9AB89F8-9821-1D4F-B1DB-34CE5384A95E}" destId="{B2A3904F-97B0-A545-903C-18CBBFA650FA}" srcOrd="4" destOrd="0" presId="urn:microsoft.com/office/officeart/2005/8/layout/hProcess4"/>
    <dgm:cxn modelId="{71AF9710-911C-D34D-9C35-17425FFD430F}" type="presParOf" srcId="{D47E1A92-B701-E04D-A53F-2BA815999879}" destId="{245C7469-2758-D642-B701-0D511A27D3B7}" srcOrd="3" destOrd="0" presId="urn:microsoft.com/office/officeart/2005/8/layout/hProcess4"/>
    <dgm:cxn modelId="{B08C5398-D55A-624E-80FE-B2DD29231CA0}" type="presParOf" srcId="{D47E1A92-B701-E04D-A53F-2BA815999879}" destId="{1C9370C3-F144-D642-BD51-B6BAF067C208}" srcOrd="4" destOrd="0" presId="urn:microsoft.com/office/officeart/2005/8/layout/hProcess4"/>
    <dgm:cxn modelId="{30C47E52-C537-7141-98DD-26E3E962BCCA}" type="presParOf" srcId="{1C9370C3-F144-D642-BD51-B6BAF067C208}" destId="{5889D484-D7CE-2C4D-AFB7-DC44E0D4E22B}" srcOrd="0" destOrd="0" presId="urn:microsoft.com/office/officeart/2005/8/layout/hProcess4"/>
    <dgm:cxn modelId="{C49D48E2-F310-4144-A5A8-38CC7A1FF7C5}" type="presParOf" srcId="{1C9370C3-F144-D642-BD51-B6BAF067C208}" destId="{79E0AFDD-CD8D-5944-8529-2436896597FD}" srcOrd="1" destOrd="0" presId="urn:microsoft.com/office/officeart/2005/8/layout/hProcess4"/>
    <dgm:cxn modelId="{7961580E-9658-A04A-B12B-A78FA7931740}" type="presParOf" srcId="{1C9370C3-F144-D642-BD51-B6BAF067C208}" destId="{150C307B-95BD-2D41-87E1-FFA981E5C93A}" srcOrd="2" destOrd="0" presId="urn:microsoft.com/office/officeart/2005/8/layout/hProcess4"/>
    <dgm:cxn modelId="{20AA0C90-2FA6-E946-BDF3-524D15AF0F69}" type="presParOf" srcId="{1C9370C3-F144-D642-BD51-B6BAF067C208}" destId="{C67178BD-9C1D-9847-8FB1-8443E1DCD056}" srcOrd="3" destOrd="0" presId="urn:microsoft.com/office/officeart/2005/8/layout/hProcess4"/>
    <dgm:cxn modelId="{D6081B49-9137-994A-A4DA-7A414A375C4B}" type="presParOf" srcId="{1C9370C3-F144-D642-BD51-B6BAF067C208}" destId="{F73CDD4D-C5D9-8641-8EFA-A0170AF0D5A4}" srcOrd="4" destOrd="0" presId="urn:microsoft.com/office/officeart/2005/8/layout/hProcess4"/>
    <dgm:cxn modelId="{A5C26B4B-3DA1-CB43-97B1-0338B594F319}" type="presParOf" srcId="{D47E1A92-B701-E04D-A53F-2BA815999879}" destId="{2666AF10-40D8-BD4E-BDA8-4AA0A5688F1A}" srcOrd="5" destOrd="0" presId="urn:microsoft.com/office/officeart/2005/8/layout/hProcess4"/>
    <dgm:cxn modelId="{F681289D-0EDB-5040-9663-472CC41AB162}" type="presParOf" srcId="{D47E1A92-B701-E04D-A53F-2BA815999879}" destId="{E844CDCB-B58D-3843-9E85-3748FB4E56D3}" srcOrd="6" destOrd="0" presId="urn:microsoft.com/office/officeart/2005/8/layout/hProcess4"/>
    <dgm:cxn modelId="{E4A66321-2EAA-0946-9678-0232FA2315CB}" type="presParOf" srcId="{E844CDCB-B58D-3843-9E85-3748FB4E56D3}" destId="{1FBD3BF1-9B2A-6647-88C6-629333681559}" srcOrd="0" destOrd="0" presId="urn:microsoft.com/office/officeart/2005/8/layout/hProcess4"/>
    <dgm:cxn modelId="{709B1508-6CF9-DE4C-8745-6758077FF045}" type="presParOf" srcId="{E844CDCB-B58D-3843-9E85-3748FB4E56D3}" destId="{64FAADD8-322E-634E-9893-0DDD06A96DE4}" srcOrd="1" destOrd="0" presId="urn:microsoft.com/office/officeart/2005/8/layout/hProcess4"/>
    <dgm:cxn modelId="{A18993E7-B65A-5C4C-B80A-5811B59485E6}" type="presParOf" srcId="{E844CDCB-B58D-3843-9E85-3748FB4E56D3}" destId="{C0B301F4-C21B-FD42-8EE1-A367F01C7B3F}" srcOrd="2" destOrd="0" presId="urn:microsoft.com/office/officeart/2005/8/layout/hProcess4"/>
    <dgm:cxn modelId="{E6424E9B-0B06-6A41-9AE0-CC7F35ECC58C}" type="presParOf" srcId="{E844CDCB-B58D-3843-9E85-3748FB4E56D3}" destId="{43989A5D-5075-6741-A15A-156AC2682EF5}" srcOrd="3" destOrd="0" presId="urn:microsoft.com/office/officeart/2005/8/layout/hProcess4"/>
    <dgm:cxn modelId="{9E054D7A-F811-1E44-BA26-2B9A5D0A83CE}" type="presParOf" srcId="{E844CDCB-B58D-3843-9E85-3748FB4E56D3}" destId="{A84E86CD-6DBD-9642-8AEE-41360E4EC4D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F270756-B83B-CF45-BB36-90CCDC688BA7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BB38E0-E638-BC45-BF72-9177CCD9C43E}">
      <dgm:prSet phldrT="[Text]" custT="1"/>
      <dgm:spPr/>
      <dgm:t>
        <a:bodyPr/>
        <a:lstStyle/>
        <a:p>
          <a:pPr algn="ctr"/>
          <a:r>
            <a:rPr lang="en-US" sz="1600" b="1" dirty="0" smtClean="0">
              <a:solidFill>
                <a:schemeClr val="tx1"/>
              </a:solidFill>
            </a:rPr>
            <a:t>Pasta</a:t>
          </a:r>
          <a:endParaRPr lang="en-US" sz="1600" dirty="0">
            <a:solidFill>
              <a:schemeClr val="tx1"/>
            </a:solidFill>
          </a:endParaRPr>
        </a:p>
      </dgm:t>
    </dgm:pt>
    <dgm:pt modelId="{43137F89-4FB3-3D4F-A57F-A9D4A2DBDC13}" type="parTrans" cxnId="{E638E28A-D881-E449-9C74-DAEB4DC2FC6B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CD7D3C37-4695-7444-8410-C228E43FC1E1}" type="sibTrans" cxnId="{E638E28A-D881-E449-9C74-DAEB4DC2FC6B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61BE0A5F-3A88-ED4E-860C-BF61EF373AC6}">
      <dgm:prSet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 Linda's Pad Thai $12 </a:t>
          </a:r>
          <a:endParaRPr lang="en-US" sz="1600" dirty="0">
            <a:solidFill>
              <a:schemeClr val="tx1"/>
            </a:solidFill>
          </a:endParaRPr>
        </a:p>
      </dgm:t>
    </dgm:pt>
    <dgm:pt modelId="{B2A01C8F-9E56-1B41-8806-1552F6B3A66B}" type="parTrans" cxnId="{F7B101F4-B51B-6F47-9652-DF62B0D227ED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9E10CE44-0974-E948-BCB6-732920E12EDB}" type="sibTrans" cxnId="{F7B101F4-B51B-6F47-9652-DF62B0D227ED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BB732718-5ADA-D444-B875-F07D9332F1E6}">
      <dgm:prSet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Garlic and fresh basil $12  </a:t>
          </a:r>
          <a:endParaRPr lang="en-US" sz="1600" dirty="0">
            <a:solidFill>
              <a:schemeClr val="tx1"/>
            </a:solidFill>
          </a:endParaRPr>
        </a:p>
      </dgm:t>
    </dgm:pt>
    <dgm:pt modelId="{2BEACB68-F38F-1E4B-9D00-A5D95D7F7A48}" type="parTrans" cxnId="{9D68CF82-4C39-7B44-B8AD-2513D7C957C1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3A9617A2-6F37-4C49-A483-A58D289EF149}" type="sibTrans" cxnId="{9D68CF82-4C39-7B44-B8AD-2513D7C957C1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5B862DC7-44D8-C14C-AD1B-C5FB5AE5861B}">
      <dgm:prSet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 Vegetarian Lasagna $12</a:t>
          </a:r>
          <a:endParaRPr lang="en-US" sz="1600" dirty="0">
            <a:solidFill>
              <a:schemeClr val="tx1"/>
            </a:solidFill>
          </a:endParaRPr>
        </a:p>
      </dgm:t>
    </dgm:pt>
    <dgm:pt modelId="{B6786514-1CFB-E140-A7E3-B2F6A9B3ACB1}" type="parTrans" cxnId="{C56B663A-4FE1-2F47-8A26-CCCC3A4D11DD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F7820252-6695-C847-BE5F-BD9B40FA56AE}" type="sibTrans" cxnId="{C56B663A-4FE1-2F47-8A26-CCCC3A4D11DD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76C6915E-AC76-2A48-A12B-5A32B687FEA5}">
      <dgm:prSet custT="1"/>
      <dgm:spPr/>
      <dgm:t>
        <a:bodyPr/>
        <a:lstStyle/>
        <a:p>
          <a:pPr algn="ctr"/>
          <a:r>
            <a:rPr lang="en-US" sz="1600" b="1" dirty="0" smtClean="0">
              <a:solidFill>
                <a:schemeClr val="tx1"/>
              </a:solidFill>
            </a:rPr>
            <a:t>Meat</a:t>
          </a:r>
          <a:endParaRPr lang="en-US" sz="1600" b="1" dirty="0">
            <a:solidFill>
              <a:schemeClr val="tx1"/>
            </a:solidFill>
          </a:endParaRPr>
        </a:p>
      </dgm:t>
    </dgm:pt>
    <dgm:pt modelId="{F7C53C44-4E3D-9247-9129-92FE1394514D}" type="parTrans" cxnId="{9FCA721D-E7F6-9B41-A641-A8605A6C6977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E60E5CD5-A73E-E84C-A227-A0749E2902EE}" type="sibTrans" cxnId="{9FCA721D-E7F6-9B41-A641-A8605A6C6977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DFD2F695-E52E-4F49-8B87-DC740F999026}">
      <dgm:prSet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 Swedish Meatballs $13 </a:t>
          </a:r>
          <a:endParaRPr lang="en-US" sz="1600" dirty="0">
            <a:solidFill>
              <a:schemeClr val="tx1"/>
            </a:solidFill>
          </a:endParaRPr>
        </a:p>
      </dgm:t>
    </dgm:pt>
    <dgm:pt modelId="{DAA0ED90-C907-EA4F-A450-EC7C63CAB8C0}" type="parTrans" cxnId="{355F6818-7EBE-F944-8128-13A293458C9C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5E12D6BC-1CCB-1B47-B3A7-BF5A206CB8F3}" type="sibTrans" cxnId="{355F6818-7EBE-F944-8128-13A293458C9C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752DE318-F97B-564E-966C-31FC080DDA15}">
      <dgm:prSet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Chicken Thai $13 </a:t>
          </a:r>
          <a:endParaRPr lang="en-US" sz="1600" dirty="0">
            <a:solidFill>
              <a:schemeClr val="tx1"/>
            </a:solidFill>
          </a:endParaRPr>
        </a:p>
      </dgm:t>
    </dgm:pt>
    <dgm:pt modelId="{2B7C1237-CFFA-964C-9CFE-413063670356}" type="parTrans" cxnId="{06B716E1-FD52-A843-B731-706766234D70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4FCD7E88-A9C1-BA47-AD4E-3862954118A9}" type="sibTrans" cxnId="{06B716E1-FD52-A843-B731-706766234D70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D3EF4E31-6A2E-114E-896F-ABEB82E74E91}">
      <dgm:prSet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 Mango Chutney Filet Tenderloin $15 </a:t>
          </a:r>
          <a:endParaRPr lang="en-US" sz="1600" dirty="0">
            <a:solidFill>
              <a:schemeClr val="tx1"/>
            </a:solidFill>
          </a:endParaRPr>
        </a:p>
      </dgm:t>
    </dgm:pt>
    <dgm:pt modelId="{320EEA51-E09C-E14E-AD7C-8451C2804454}" type="parTrans" cxnId="{08EF6CDB-64F1-8A45-B5A8-76F6AA59F460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79D567C7-676E-6B44-8630-EC61B120D467}" type="sibTrans" cxnId="{08EF6CDB-64F1-8A45-B5A8-76F6AA59F460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D9965082-C35C-A94D-8AF1-AE936F9D64CC}">
      <dgm:prSet custT="1"/>
      <dgm:spPr/>
      <dgm:t>
        <a:bodyPr/>
        <a:lstStyle/>
        <a:p>
          <a:pPr algn="ctr"/>
          <a:r>
            <a:rPr lang="en-US" sz="1600" b="1" dirty="0" smtClean="0">
              <a:solidFill>
                <a:schemeClr val="tx1"/>
              </a:solidFill>
            </a:rPr>
            <a:t>Desserts $6</a:t>
          </a:r>
          <a:endParaRPr lang="en-US" sz="1600" dirty="0">
            <a:solidFill>
              <a:schemeClr val="tx1"/>
            </a:solidFill>
          </a:endParaRPr>
        </a:p>
      </dgm:t>
    </dgm:pt>
    <dgm:pt modelId="{C167C8F2-39A2-4C43-8282-7DA9C6C5968F}" type="parTrans" cxnId="{D2AAE100-F9B2-474E-B17F-F42ED91BABC2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37192BC4-25F6-9148-A307-DFA506E13EDB}" type="sibTrans" cxnId="{D2AAE100-F9B2-474E-B17F-F42ED91BABC2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11ABD67E-62A4-5848-87B1-DF32E6EF1BFB}">
      <dgm:prSet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 Swedish Pancakes </a:t>
          </a:r>
          <a:endParaRPr lang="en-US" sz="1600" dirty="0">
            <a:solidFill>
              <a:schemeClr val="tx1"/>
            </a:solidFill>
          </a:endParaRPr>
        </a:p>
      </dgm:t>
    </dgm:pt>
    <dgm:pt modelId="{A704AB88-CD8F-8C44-9580-FB17117F2186}" type="parTrans" cxnId="{A0B245B8-C3E9-5A42-B7F6-C9B273C4D011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A14D9C97-7683-9844-A318-36606F04599F}" type="sibTrans" cxnId="{A0B245B8-C3E9-5A42-B7F6-C9B273C4D011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5B8D721C-0EB7-0B4E-9EF8-6D86ACEF85F5}">
      <dgm:prSet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Chocolate Pudding </a:t>
          </a:r>
          <a:endParaRPr lang="en-US" sz="1600" dirty="0">
            <a:solidFill>
              <a:schemeClr val="tx1"/>
            </a:solidFill>
          </a:endParaRPr>
        </a:p>
      </dgm:t>
    </dgm:pt>
    <dgm:pt modelId="{126569C4-80C9-9448-A7AE-30B60A8AFCB0}" type="parTrans" cxnId="{C6F359D7-D6FF-F64B-B593-8B3415BA2A87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F6BCABF8-E7F8-C246-BCD3-4D5C5FF45E95}" type="sibTrans" cxnId="{C6F359D7-D6FF-F64B-B593-8B3415BA2A87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B92DDE2F-BB89-5940-ADD3-1E37E4341CF7}">
      <dgm:prSet custT="1"/>
      <dgm:spPr/>
      <dgm:t>
        <a:bodyPr/>
        <a:lstStyle/>
        <a:p>
          <a:pPr algn="ctr"/>
          <a:r>
            <a:rPr lang="en-US" sz="1600" b="1" dirty="0" smtClean="0">
              <a:solidFill>
                <a:schemeClr val="tx1"/>
              </a:solidFill>
            </a:rPr>
            <a:t>Cocktails</a:t>
          </a:r>
          <a:endParaRPr lang="en-US" sz="1600" dirty="0">
            <a:solidFill>
              <a:schemeClr val="tx1"/>
            </a:solidFill>
          </a:endParaRPr>
        </a:p>
      </dgm:t>
    </dgm:pt>
    <dgm:pt modelId="{4BFE381E-28FF-F04A-B3A8-E6EB738481C0}" type="parTrans" cxnId="{94EDCFF1-52E7-1E43-BE1C-11DE12FE1C84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147D81BC-90D9-004A-A22B-969E010C7B94}" type="sibTrans" cxnId="{94EDCFF1-52E7-1E43-BE1C-11DE12FE1C84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9BF5E421-9DD6-704B-8628-F1C0529B0EC9}">
      <dgm:prSet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 La vie </a:t>
          </a:r>
          <a:r>
            <a:rPr lang="en-US" sz="1600" dirty="0" err="1" smtClean="0">
              <a:solidFill>
                <a:schemeClr val="tx1"/>
              </a:solidFill>
            </a:rPr>
            <a:t>en</a:t>
          </a:r>
          <a:r>
            <a:rPr lang="en-US" sz="1600" dirty="0" smtClean="0">
              <a:solidFill>
                <a:schemeClr val="tx1"/>
              </a:solidFill>
            </a:rPr>
            <a:t> rose $12 </a:t>
          </a:r>
          <a:endParaRPr lang="en-US" sz="1600" dirty="0">
            <a:solidFill>
              <a:schemeClr val="tx1"/>
            </a:solidFill>
          </a:endParaRPr>
        </a:p>
      </dgm:t>
    </dgm:pt>
    <dgm:pt modelId="{7B32AA1D-F267-5948-B0CF-8C58AEC1F9D7}" type="parTrans" cxnId="{31D391BE-1D6B-264C-879E-8840040621F3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FA79A70E-E4E2-DC43-B573-347E78EA7E02}" type="sibTrans" cxnId="{31D391BE-1D6B-264C-879E-8840040621F3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E2F90DE5-ADCE-C543-890C-EA900C0DD624}">
      <dgm:prSet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 Madame Alexander $14</a:t>
          </a:r>
          <a:endParaRPr lang="en-US" sz="1600" dirty="0">
            <a:solidFill>
              <a:schemeClr val="tx1"/>
            </a:solidFill>
          </a:endParaRPr>
        </a:p>
      </dgm:t>
    </dgm:pt>
    <dgm:pt modelId="{FB880BD5-2FEF-4840-86DD-28FEE59B8963}" type="parTrans" cxnId="{3AB7A702-B406-A04B-B19E-E746CA5630B5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B626CA20-AD3C-AD42-9BEB-763BB3330A13}" type="sibTrans" cxnId="{3AB7A702-B406-A04B-B19E-E746CA5630B5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7546B72F-6379-8545-99AA-5E27967B942E}">
      <dgm:prSet custT="1"/>
      <dgm:spPr/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 The Brazilian $14</a:t>
          </a:r>
          <a:endParaRPr lang="en-US" sz="1600" dirty="0">
            <a:solidFill>
              <a:schemeClr val="tx1"/>
            </a:solidFill>
          </a:endParaRPr>
        </a:p>
      </dgm:t>
    </dgm:pt>
    <dgm:pt modelId="{AD6F975C-6A3A-7F49-9ACD-7E663CF348D2}" type="parTrans" cxnId="{226136A1-E9F0-A241-BEB7-01441A4FC687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A722FADF-DFA4-3E40-B021-5FA7AF31CA7D}" type="sibTrans" cxnId="{226136A1-E9F0-A241-BEB7-01441A4FC687}">
      <dgm:prSet/>
      <dgm:spPr/>
      <dgm:t>
        <a:bodyPr/>
        <a:lstStyle/>
        <a:p>
          <a:endParaRPr lang="en-US" sz="1600">
            <a:solidFill>
              <a:schemeClr val="bg2"/>
            </a:solidFill>
          </a:endParaRPr>
        </a:p>
      </dgm:t>
    </dgm:pt>
    <dgm:pt modelId="{92149754-51FB-684C-87F6-D5E0EF3283B2}" type="pres">
      <dgm:prSet presAssocID="{5F270756-B83B-CF45-BB36-90CCDC688BA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B177D5-A0FC-604E-9440-60122C1230DF}" type="pres">
      <dgm:prSet presAssocID="{5F270756-B83B-CF45-BB36-90CCDC688BA7}" presName="tSp" presStyleCnt="0"/>
      <dgm:spPr/>
    </dgm:pt>
    <dgm:pt modelId="{398A82CB-EAC0-D840-9402-13A01F146130}" type="pres">
      <dgm:prSet presAssocID="{5F270756-B83B-CF45-BB36-90CCDC688BA7}" presName="bSp" presStyleCnt="0"/>
      <dgm:spPr/>
    </dgm:pt>
    <dgm:pt modelId="{78A31D4F-C4D2-8244-A933-2252167D996D}" type="pres">
      <dgm:prSet presAssocID="{5F270756-B83B-CF45-BB36-90CCDC688BA7}" presName="process" presStyleCnt="0"/>
      <dgm:spPr/>
    </dgm:pt>
    <dgm:pt modelId="{4EF9BB56-9E3A-7A4B-9B40-EB57F26380CF}" type="pres">
      <dgm:prSet presAssocID="{C1BB38E0-E638-BC45-BF72-9177CCD9C43E}" presName="composite1" presStyleCnt="0"/>
      <dgm:spPr/>
    </dgm:pt>
    <dgm:pt modelId="{3B7FBE12-3485-9443-8FED-4528920C4243}" type="pres">
      <dgm:prSet presAssocID="{C1BB38E0-E638-BC45-BF72-9177CCD9C43E}" presName="dummyNode1" presStyleLbl="node1" presStyleIdx="0" presStyleCnt="4"/>
      <dgm:spPr/>
    </dgm:pt>
    <dgm:pt modelId="{E142CAD2-9E8D-D14E-91BE-8254DCBA0574}" type="pres">
      <dgm:prSet presAssocID="{C1BB38E0-E638-BC45-BF72-9177CCD9C43E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255028-25F8-B34A-B7B7-6AAC20BF5EDB}" type="pres">
      <dgm:prSet presAssocID="{C1BB38E0-E638-BC45-BF72-9177CCD9C43E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AD1FCD-30FE-764B-A06A-D955C646BC8D}" type="pres">
      <dgm:prSet presAssocID="{C1BB38E0-E638-BC45-BF72-9177CCD9C43E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3006CB-0423-A348-B865-B44424A3034B}" type="pres">
      <dgm:prSet presAssocID="{C1BB38E0-E638-BC45-BF72-9177CCD9C43E}" presName="connSite1" presStyleCnt="0"/>
      <dgm:spPr/>
    </dgm:pt>
    <dgm:pt modelId="{91A43413-11EC-5B40-8772-155A81452E4B}" type="pres">
      <dgm:prSet presAssocID="{CD7D3C37-4695-7444-8410-C228E43FC1E1}" presName="Name9" presStyleLbl="sibTrans2D1" presStyleIdx="0" presStyleCnt="3"/>
      <dgm:spPr/>
      <dgm:t>
        <a:bodyPr/>
        <a:lstStyle/>
        <a:p>
          <a:endParaRPr lang="en-US"/>
        </a:p>
      </dgm:t>
    </dgm:pt>
    <dgm:pt modelId="{A7327817-581E-0F4F-9A73-1C6E29E13B60}" type="pres">
      <dgm:prSet presAssocID="{76C6915E-AC76-2A48-A12B-5A32B687FEA5}" presName="composite2" presStyleCnt="0"/>
      <dgm:spPr/>
    </dgm:pt>
    <dgm:pt modelId="{EC6C50A3-28E1-284B-BF2F-E1058008721F}" type="pres">
      <dgm:prSet presAssocID="{76C6915E-AC76-2A48-A12B-5A32B687FEA5}" presName="dummyNode2" presStyleLbl="node1" presStyleIdx="0" presStyleCnt="4"/>
      <dgm:spPr/>
    </dgm:pt>
    <dgm:pt modelId="{4DA5CC00-D59B-2645-9C29-8443CF1919F2}" type="pres">
      <dgm:prSet presAssocID="{76C6915E-AC76-2A48-A12B-5A32B687FEA5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B92CCF-1115-854B-BA34-0F07AF74116F}" type="pres">
      <dgm:prSet presAssocID="{76C6915E-AC76-2A48-A12B-5A32B687FEA5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C2BF45-25B6-1A4F-94AA-84CE3F0CB4F7}" type="pres">
      <dgm:prSet presAssocID="{76C6915E-AC76-2A48-A12B-5A32B687FEA5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AB279B-1912-F845-8268-42124D280CAD}" type="pres">
      <dgm:prSet presAssocID="{76C6915E-AC76-2A48-A12B-5A32B687FEA5}" presName="connSite2" presStyleCnt="0"/>
      <dgm:spPr/>
    </dgm:pt>
    <dgm:pt modelId="{0735E918-FDFC-B54D-8411-5BCCE34BB459}" type="pres">
      <dgm:prSet presAssocID="{E60E5CD5-A73E-E84C-A227-A0749E2902EE}" presName="Name18" presStyleLbl="sibTrans2D1" presStyleIdx="1" presStyleCnt="3"/>
      <dgm:spPr/>
      <dgm:t>
        <a:bodyPr/>
        <a:lstStyle/>
        <a:p>
          <a:endParaRPr lang="en-US"/>
        </a:p>
      </dgm:t>
    </dgm:pt>
    <dgm:pt modelId="{45A56943-4C15-D24B-A16E-67B5AFAB4C35}" type="pres">
      <dgm:prSet presAssocID="{D9965082-C35C-A94D-8AF1-AE936F9D64CC}" presName="composite1" presStyleCnt="0"/>
      <dgm:spPr/>
    </dgm:pt>
    <dgm:pt modelId="{03FDC131-BE4A-724F-8370-2A7DE373B136}" type="pres">
      <dgm:prSet presAssocID="{D9965082-C35C-A94D-8AF1-AE936F9D64CC}" presName="dummyNode1" presStyleLbl="node1" presStyleIdx="1" presStyleCnt="4"/>
      <dgm:spPr/>
    </dgm:pt>
    <dgm:pt modelId="{49FEC4A8-82BB-2547-A7CA-52281ACC340E}" type="pres">
      <dgm:prSet presAssocID="{D9965082-C35C-A94D-8AF1-AE936F9D64CC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D37CE-9958-B94F-9EE8-E8AC07344C92}" type="pres">
      <dgm:prSet presAssocID="{D9965082-C35C-A94D-8AF1-AE936F9D64CC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546D08-06F0-4E44-B663-CAED66403C21}" type="pres">
      <dgm:prSet presAssocID="{D9965082-C35C-A94D-8AF1-AE936F9D64CC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FEDD6B-FF77-6345-9968-A964BA7098CA}" type="pres">
      <dgm:prSet presAssocID="{D9965082-C35C-A94D-8AF1-AE936F9D64CC}" presName="connSite1" presStyleCnt="0"/>
      <dgm:spPr/>
    </dgm:pt>
    <dgm:pt modelId="{79E969F5-B687-4D45-B0CE-A46B58FFED72}" type="pres">
      <dgm:prSet presAssocID="{37192BC4-25F6-9148-A307-DFA506E13EDB}" presName="Name9" presStyleLbl="sibTrans2D1" presStyleIdx="2" presStyleCnt="3"/>
      <dgm:spPr/>
      <dgm:t>
        <a:bodyPr/>
        <a:lstStyle/>
        <a:p>
          <a:endParaRPr lang="en-US"/>
        </a:p>
      </dgm:t>
    </dgm:pt>
    <dgm:pt modelId="{6E8CD0F7-6FDF-F640-8942-79E5C0CAD952}" type="pres">
      <dgm:prSet presAssocID="{B92DDE2F-BB89-5940-ADD3-1E37E4341CF7}" presName="composite2" presStyleCnt="0"/>
      <dgm:spPr/>
    </dgm:pt>
    <dgm:pt modelId="{AD26CFDC-AFBF-D44A-8BCD-2D8808AF4B7E}" type="pres">
      <dgm:prSet presAssocID="{B92DDE2F-BB89-5940-ADD3-1E37E4341CF7}" presName="dummyNode2" presStyleLbl="node1" presStyleIdx="2" presStyleCnt="4"/>
      <dgm:spPr/>
    </dgm:pt>
    <dgm:pt modelId="{95E48C9C-6485-F043-9DAB-4CC5C7ED639D}" type="pres">
      <dgm:prSet presAssocID="{B92DDE2F-BB89-5940-ADD3-1E37E4341CF7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F9183-5041-C740-916F-75D539F6B78A}" type="pres">
      <dgm:prSet presAssocID="{B92DDE2F-BB89-5940-ADD3-1E37E4341CF7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17EA02-6D66-C344-9989-1E56881C7A32}" type="pres">
      <dgm:prSet presAssocID="{B92DDE2F-BB89-5940-ADD3-1E37E4341CF7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4A22F-3D40-FA4A-8969-2905474FA317}" type="pres">
      <dgm:prSet presAssocID="{B92DDE2F-BB89-5940-ADD3-1E37E4341CF7}" presName="connSite2" presStyleCnt="0"/>
      <dgm:spPr/>
    </dgm:pt>
  </dgm:ptLst>
  <dgm:cxnLst>
    <dgm:cxn modelId="{355F6818-7EBE-F944-8128-13A293458C9C}" srcId="{76C6915E-AC76-2A48-A12B-5A32B687FEA5}" destId="{DFD2F695-E52E-4F49-8B87-DC740F999026}" srcOrd="0" destOrd="0" parTransId="{DAA0ED90-C907-EA4F-A450-EC7C63CAB8C0}" sibTransId="{5E12D6BC-1CCB-1B47-B3A7-BF5A206CB8F3}"/>
    <dgm:cxn modelId="{657FD56E-C859-6449-B913-745DAC59CA67}" type="presOf" srcId="{C1BB38E0-E638-BC45-BF72-9177CCD9C43E}" destId="{61AD1FCD-30FE-764B-A06A-D955C646BC8D}" srcOrd="0" destOrd="0" presId="urn:microsoft.com/office/officeart/2005/8/layout/hProcess4"/>
    <dgm:cxn modelId="{BD70359F-8D60-E548-9763-5A8EBEB8A6D7}" type="presOf" srcId="{61BE0A5F-3A88-ED4E-860C-BF61EF373AC6}" destId="{E142CAD2-9E8D-D14E-91BE-8254DCBA0574}" srcOrd="0" destOrd="0" presId="urn:microsoft.com/office/officeart/2005/8/layout/hProcess4"/>
    <dgm:cxn modelId="{CED412C5-A835-254A-B6A3-8BEFBE37E738}" type="presOf" srcId="{9BF5E421-9DD6-704B-8628-F1C0529B0EC9}" destId="{243F9183-5041-C740-916F-75D539F6B78A}" srcOrd="1" destOrd="0" presId="urn:microsoft.com/office/officeart/2005/8/layout/hProcess4"/>
    <dgm:cxn modelId="{1AE75D40-DAF1-E047-B072-29AC9FE2D2D9}" type="presOf" srcId="{E2F90DE5-ADCE-C543-890C-EA900C0DD624}" destId="{243F9183-5041-C740-916F-75D539F6B78A}" srcOrd="1" destOrd="1" presId="urn:microsoft.com/office/officeart/2005/8/layout/hProcess4"/>
    <dgm:cxn modelId="{3AB7A702-B406-A04B-B19E-E746CA5630B5}" srcId="{B92DDE2F-BB89-5940-ADD3-1E37E4341CF7}" destId="{E2F90DE5-ADCE-C543-890C-EA900C0DD624}" srcOrd="1" destOrd="0" parTransId="{FB880BD5-2FEF-4840-86DD-28FEE59B8963}" sibTransId="{B626CA20-AD3C-AD42-9BEB-763BB3330A13}"/>
    <dgm:cxn modelId="{03294ED0-318D-2545-9FB1-61CE1C8DC987}" type="presOf" srcId="{D3EF4E31-6A2E-114E-896F-ABEB82E74E91}" destId="{F1B92CCF-1115-854B-BA34-0F07AF74116F}" srcOrd="1" destOrd="2" presId="urn:microsoft.com/office/officeart/2005/8/layout/hProcess4"/>
    <dgm:cxn modelId="{E638E28A-D881-E449-9C74-DAEB4DC2FC6B}" srcId="{5F270756-B83B-CF45-BB36-90CCDC688BA7}" destId="{C1BB38E0-E638-BC45-BF72-9177CCD9C43E}" srcOrd="0" destOrd="0" parTransId="{43137F89-4FB3-3D4F-A57F-A9D4A2DBDC13}" sibTransId="{CD7D3C37-4695-7444-8410-C228E43FC1E1}"/>
    <dgm:cxn modelId="{28B9E142-1B85-B047-BBF3-DC59B33A413C}" type="presOf" srcId="{7546B72F-6379-8545-99AA-5E27967B942E}" destId="{95E48C9C-6485-F043-9DAB-4CC5C7ED639D}" srcOrd="0" destOrd="2" presId="urn:microsoft.com/office/officeart/2005/8/layout/hProcess4"/>
    <dgm:cxn modelId="{95D9DB6D-982A-4146-A7C9-C02552CF477D}" type="presOf" srcId="{B92DDE2F-BB89-5940-ADD3-1E37E4341CF7}" destId="{2317EA02-6D66-C344-9989-1E56881C7A32}" srcOrd="0" destOrd="0" presId="urn:microsoft.com/office/officeart/2005/8/layout/hProcess4"/>
    <dgm:cxn modelId="{226136A1-E9F0-A241-BEB7-01441A4FC687}" srcId="{B92DDE2F-BB89-5940-ADD3-1E37E4341CF7}" destId="{7546B72F-6379-8545-99AA-5E27967B942E}" srcOrd="2" destOrd="0" parTransId="{AD6F975C-6A3A-7F49-9ACD-7E663CF348D2}" sibTransId="{A722FADF-DFA4-3E40-B021-5FA7AF31CA7D}"/>
    <dgm:cxn modelId="{BE3FCE29-32FA-C346-9A06-8E7A2FCE70A7}" type="presOf" srcId="{BB732718-5ADA-D444-B875-F07D9332F1E6}" destId="{E142CAD2-9E8D-D14E-91BE-8254DCBA0574}" srcOrd="0" destOrd="1" presId="urn:microsoft.com/office/officeart/2005/8/layout/hProcess4"/>
    <dgm:cxn modelId="{1BE61816-66F0-A34E-A4E1-78F2B1F0E4FE}" type="presOf" srcId="{5B8D721C-0EB7-0B4E-9EF8-6D86ACEF85F5}" destId="{49FEC4A8-82BB-2547-A7CA-52281ACC340E}" srcOrd="0" destOrd="1" presId="urn:microsoft.com/office/officeart/2005/8/layout/hProcess4"/>
    <dgm:cxn modelId="{1CBEA832-F7A9-924D-8389-48D029D4E6B7}" type="presOf" srcId="{752DE318-F97B-564E-966C-31FC080DDA15}" destId="{F1B92CCF-1115-854B-BA34-0F07AF74116F}" srcOrd="1" destOrd="1" presId="urn:microsoft.com/office/officeart/2005/8/layout/hProcess4"/>
    <dgm:cxn modelId="{C56B663A-4FE1-2F47-8A26-CCCC3A4D11DD}" srcId="{C1BB38E0-E638-BC45-BF72-9177CCD9C43E}" destId="{5B862DC7-44D8-C14C-AD1B-C5FB5AE5861B}" srcOrd="2" destOrd="0" parTransId="{B6786514-1CFB-E140-A7E3-B2F6A9B3ACB1}" sibTransId="{F7820252-6695-C847-BE5F-BD9B40FA56AE}"/>
    <dgm:cxn modelId="{06B716E1-FD52-A843-B731-706766234D70}" srcId="{76C6915E-AC76-2A48-A12B-5A32B687FEA5}" destId="{752DE318-F97B-564E-966C-31FC080DDA15}" srcOrd="1" destOrd="0" parTransId="{2B7C1237-CFFA-964C-9CFE-413063670356}" sibTransId="{4FCD7E88-A9C1-BA47-AD4E-3862954118A9}"/>
    <dgm:cxn modelId="{F7B101F4-B51B-6F47-9652-DF62B0D227ED}" srcId="{C1BB38E0-E638-BC45-BF72-9177CCD9C43E}" destId="{61BE0A5F-3A88-ED4E-860C-BF61EF373AC6}" srcOrd="0" destOrd="0" parTransId="{B2A01C8F-9E56-1B41-8806-1552F6B3A66B}" sibTransId="{9E10CE44-0974-E948-BCB6-732920E12EDB}"/>
    <dgm:cxn modelId="{2B7C0D14-9E74-0342-BBE9-5C0794FFACA6}" type="presOf" srcId="{DFD2F695-E52E-4F49-8B87-DC740F999026}" destId="{F1B92CCF-1115-854B-BA34-0F07AF74116F}" srcOrd="1" destOrd="0" presId="urn:microsoft.com/office/officeart/2005/8/layout/hProcess4"/>
    <dgm:cxn modelId="{DF36C18D-8A50-A644-9481-D367481AAF93}" type="presOf" srcId="{11ABD67E-62A4-5848-87B1-DF32E6EF1BFB}" destId="{49FEC4A8-82BB-2547-A7CA-52281ACC340E}" srcOrd="0" destOrd="0" presId="urn:microsoft.com/office/officeart/2005/8/layout/hProcess4"/>
    <dgm:cxn modelId="{C6F359D7-D6FF-F64B-B593-8B3415BA2A87}" srcId="{D9965082-C35C-A94D-8AF1-AE936F9D64CC}" destId="{5B8D721C-0EB7-0B4E-9EF8-6D86ACEF85F5}" srcOrd="1" destOrd="0" parTransId="{126569C4-80C9-9448-A7AE-30B60A8AFCB0}" sibTransId="{F6BCABF8-E7F8-C246-BCD3-4D5C5FF45E95}"/>
    <dgm:cxn modelId="{08EF6CDB-64F1-8A45-B5A8-76F6AA59F460}" srcId="{76C6915E-AC76-2A48-A12B-5A32B687FEA5}" destId="{D3EF4E31-6A2E-114E-896F-ABEB82E74E91}" srcOrd="2" destOrd="0" parTransId="{320EEA51-E09C-E14E-AD7C-8451C2804454}" sibTransId="{79D567C7-676E-6B44-8630-EC61B120D467}"/>
    <dgm:cxn modelId="{6F85ED6F-D8E2-0B40-AD18-98D0A25DAA05}" type="presOf" srcId="{DFD2F695-E52E-4F49-8B87-DC740F999026}" destId="{4DA5CC00-D59B-2645-9C29-8443CF1919F2}" srcOrd="0" destOrd="0" presId="urn:microsoft.com/office/officeart/2005/8/layout/hProcess4"/>
    <dgm:cxn modelId="{8FC041E3-5138-864B-9E4A-5CF1F73DACE8}" type="presOf" srcId="{E60E5CD5-A73E-E84C-A227-A0749E2902EE}" destId="{0735E918-FDFC-B54D-8411-5BCCE34BB459}" srcOrd="0" destOrd="0" presId="urn:microsoft.com/office/officeart/2005/8/layout/hProcess4"/>
    <dgm:cxn modelId="{77DAECD6-4CF0-C340-B443-796B53CBEE89}" type="presOf" srcId="{5F270756-B83B-CF45-BB36-90CCDC688BA7}" destId="{92149754-51FB-684C-87F6-D5E0EF3283B2}" srcOrd="0" destOrd="0" presId="urn:microsoft.com/office/officeart/2005/8/layout/hProcess4"/>
    <dgm:cxn modelId="{94EDCFF1-52E7-1E43-BE1C-11DE12FE1C84}" srcId="{5F270756-B83B-CF45-BB36-90CCDC688BA7}" destId="{B92DDE2F-BB89-5940-ADD3-1E37E4341CF7}" srcOrd="3" destOrd="0" parTransId="{4BFE381E-28FF-F04A-B3A8-E6EB738481C0}" sibTransId="{147D81BC-90D9-004A-A22B-969E010C7B94}"/>
    <dgm:cxn modelId="{DB8E8C47-DC83-EB4E-82AF-74EDEAD60EE7}" type="presOf" srcId="{D3EF4E31-6A2E-114E-896F-ABEB82E74E91}" destId="{4DA5CC00-D59B-2645-9C29-8443CF1919F2}" srcOrd="0" destOrd="2" presId="urn:microsoft.com/office/officeart/2005/8/layout/hProcess4"/>
    <dgm:cxn modelId="{229B7E56-3536-AD4B-95CE-BE14A98C57D4}" type="presOf" srcId="{5B862DC7-44D8-C14C-AD1B-C5FB5AE5861B}" destId="{1F255028-25F8-B34A-B7B7-6AAC20BF5EDB}" srcOrd="1" destOrd="2" presId="urn:microsoft.com/office/officeart/2005/8/layout/hProcess4"/>
    <dgm:cxn modelId="{25BA8F45-E46B-5C44-BA93-FB9372DE347F}" type="presOf" srcId="{5B862DC7-44D8-C14C-AD1B-C5FB5AE5861B}" destId="{E142CAD2-9E8D-D14E-91BE-8254DCBA0574}" srcOrd="0" destOrd="2" presId="urn:microsoft.com/office/officeart/2005/8/layout/hProcess4"/>
    <dgm:cxn modelId="{93BCC650-3A88-1A49-B6C0-3E6C2CC568F6}" type="presOf" srcId="{76C6915E-AC76-2A48-A12B-5A32B687FEA5}" destId="{84C2BF45-25B6-1A4F-94AA-84CE3F0CB4F7}" srcOrd="0" destOrd="0" presId="urn:microsoft.com/office/officeart/2005/8/layout/hProcess4"/>
    <dgm:cxn modelId="{9FCA721D-E7F6-9B41-A641-A8605A6C6977}" srcId="{5F270756-B83B-CF45-BB36-90CCDC688BA7}" destId="{76C6915E-AC76-2A48-A12B-5A32B687FEA5}" srcOrd="1" destOrd="0" parTransId="{F7C53C44-4E3D-9247-9129-92FE1394514D}" sibTransId="{E60E5CD5-A73E-E84C-A227-A0749E2902EE}"/>
    <dgm:cxn modelId="{770C2551-2638-814F-B487-0284DD12A703}" type="presOf" srcId="{BB732718-5ADA-D444-B875-F07D9332F1E6}" destId="{1F255028-25F8-B34A-B7B7-6AAC20BF5EDB}" srcOrd="1" destOrd="1" presId="urn:microsoft.com/office/officeart/2005/8/layout/hProcess4"/>
    <dgm:cxn modelId="{D2AAE100-F9B2-474E-B17F-F42ED91BABC2}" srcId="{5F270756-B83B-CF45-BB36-90CCDC688BA7}" destId="{D9965082-C35C-A94D-8AF1-AE936F9D64CC}" srcOrd="2" destOrd="0" parTransId="{C167C8F2-39A2-4C43-8282-7DA9C6C5968F}" sibTransId="{37192BC4-25F6-9148-A307-DFA506E13EDB}"/>
    <dgm:cxn modelId="{A4DD995B-E821-2949-914A-C45CA57D3E84}" type="presOf" srcId="{CD7D3C37-4695-7444-8410-C228E43FC1E1}" destId="{91A43413-11EC-5B40-8772-155A81452E4B}" srcOrd="0" destOrd="0" presId="urn:microsoft.com/office/officeart/2005/8/layout/hProcess4"/>
    <dgm:cxn modelId="{41B4B5FF-C8B3-D043-8A4F-8B51B44A1A09}" type="presOf" srcId="{5B8D721C-0EB7-0B4E-9EF8-6D86ACEF85F5}" destId="{C65D37CE-9958-B94F-9EE8-E8AC07344C92}" srcOrd="1" destOrd="1" presId="urn:microsoft.com/office/officeart/2005/8/layout/hProcess4"/>
    <dgm:cxn modelId="{56913C00-F5E4-6248-B203-3151E9CBB564}" type="presOf" srcId="{E2F90DE5-ADCE-C543-890C-EA900C0DD624}" destId="{95E48C9C-6485-F043-9DAB-4CC5C7ED639D}" srcOrd="0" destOrd="1" presId="urn:microsoft.com/office/officeart/2005/8/layout/hProcess4"/>
    <dgm:cxn modelId="{31D391BE-1D6B-264C-879E-8840040621F3}" srcId="{B92DDE2F-BB89-5940-ADD3-1E37E4341CF7}" destId="{9BF5E421-9DD6-704B-8628-F1C0529B0EC9}" srcOrd="0" destOrd="0" parTransId="{7B32AA1D-F267-5948-B0CF-8C58AEC1F9D7}" sibTransId="{FA79A70E-E4E2-DC43-B573-347E78EA7E02}"/>
    <dgm:cxn modelId="{85B07D06-769A-E94D-8C9A-9CD8C82BE4DF}" type="presOf" srcId="{9BF5E421-9DD6-704B-8628-F1C0529B0EC9}" destId="{95E48C9C-6485-F043-9DAB-4CC5C7ED639D}" srcOrd="0" destOrd="0" presId="urn:microsoft.com/office/officeart/2005/8/layout/hProcess4"/>
    <dgm:cxn modelId="{AC047F77-73C5-4C45-82B5-8A995E6AC586}" type="presOf" srcId="{37192BC4-25F6-9148-A307-DFA506E13EDB}" destId="{79E969F5-B687-4D45-B0CE-A46B58FFED72}" srcOrd="0" destOrd="0" presId="urn:microsoft.com/office/officeart/2005/8/layout/hProcess4"/>
    <dgm:cxn modelId="{8CC98786-CBA9-F143-997A-52BD967F42BD}" type="presOf" srcId="{61BE0A5F-3A88-ED4E-860C-BF61EF373AC6}" destId="{1F255028-25F8-B34A-B7B7-6AAC20BF5EDB}" srcOrd="1" destOrd="0" presId="urn:microsoft.com/office/officeart/2005/8/layout/hProcess4"/>
    <dgm:cxn modelId="{9D68CF82-4C39-7B44-B8AD-2513D7C957C1}" srcId="{C1BB38E0-E638-BC45-BF72-9177CCD9C43E}" destId="{BB732718-5ADA-D444-B875-F07D9332F1E6}" srcOrd="1" destOrd="0" parTransId="{2BEACB68-F38F-1E4B-9D00-A5D95D7F7A48}" sibTransId="{3A9617A2-6F37-4C49-A483-A58D289EF149}"/>
    <dgm:cxn modelId="{85AAA233-9811-9D48-8535-F2606C088E24}" type="presOf" srcId="{11ABD67E-62A4-5848-87B1-DF32E6EF1BFB}" destId="{C65D37CE-9958-B94F-9EE8-E8AC07344C92}" srcOrd="1" destOrd="0" presId="urn:microsoft.com/office/officeart/2005/8/layout/hProcess4"/>
    <dgm:cxn modelId="{3D23CBE8-934B-7D41-8FCD-C41F62FDFB47}" type="presOf" srcId="{752DE318-F97B-564E-966C-31FC080DDA15}" destId="{4DA5CC00-D59B-2645-9C29-8443CF1919F2}" srcOrd="0" destOrd="1" presId="urn:microsoft.com/office/officeart/2005/8/layout/hProcess4"/>
    <dgm:cxn modelId="{4ADD6369-7C3F-B942-81F7-DC2643A8BF06}" type="presOf" srcId="{D9965082-C35C-A94D-8AF1-AE936F9D64CC}" destId="{7D546D08-06F0-4E44-B663-CAED66403C21}" srcOrd="0" destOrd="0" presId="urn:microsoft.com/office/officeart/2005/8/layout/hProcess4"/>
    <dgm:cxn modelId="{A0B245B8-C3E9-5A42-B7F6-C9B273C4D011}" srcId="{D9965082-C35C-A94D-8AF1-AE936F9D64CC}" destId="{11ABD67E-62A4-5848-87B1-DF32E6EF1BFB}" srcOrd="0" destOrd="0" parTransId="{A704AB88-CD8F-8C44-9580-FB17117F2186}" sibTransId="{A14D9C97-7683-9844-A318-36606F04599F}"/>
    <dgm:cxn modelId="{70A97D26-FCBD-DC49-9E67-41958BAF5499}" type="presOf" srcId="{7546B72F-6379-8545-99AA-5E27967B942E}" destId="{243F9183-5041-C740-916F-75D539F6B78A}" srcOrd="1" destOrd="2" presId="urn:microsoft.com/office/officeart/2005/8/layout/hProcess4"/>
    <dgm:cxn modelId="{031DFE8F-2691-8949-A879-D0C2071A328D}" type="presParOf" srcId="{92149754-51FB-684C-87F6-D5E0EF3283B2}" destId="{7DB177D5-A0FC-604E-9440-60122C1230DF}" srcOrd="0" destOrd="0" presId="urn:microsoft.com/office/officeart/2005/8/layout/hProcess4"/>
    <dgm:cxn modelId="{3BD99780-B32C-D148-AEC6-CEC111B683EF}" type="presParOf" srcId="{92149754-51FB-684C-87F6-D5E0EF3283B2}" destId="{398A82CB-EAC0-D840-9402-13A01F146130}" srcOrd="1" destOrd="0" presId="urn:microsoft.com/office/officeart/2005/8/layout/hProcess4"/>
    <dgm:cxn modelId="{47723AC1-C4AA-BE45-8826-D92E710E4D7C}" type="presParOf" srcId="{92149754-51FB-684C-87F6-D5E0EF3283B2}" destId="{78A31D4F-C4D2-8244-A933-2252167D996D}" srcOrd="2" destOrd="0" presId="urn:microsoft.com/office/officeart/2005/8/layout/hProcess4"/>
    <dgm:cxn modelId="{BC789900-5CB3-5547-A37D-38034CBB55E6}" type="presParOf" srcId="{78A31D4F-C4D2-8244-A933-2252167D996D}" destId="{4EF9BB56-9E3A-7A4B-9B40-EB57F26380CF}" srcOrd="0" destOrd="0" presId="urn:microsoft.com/office/officeart/2005/8/layout/hProcess4"/>
    <dgm:cxn modelId="{505DBEDB-DA3B-1B4E-9C06-AC9172D1D348}" type="presParOf" srcId="{4EF9BB56-9E3A-7A4B-9B40-EB57F26380CF}" destId="{3B7FBE12-3485-9443-8FED-4528920C4243}" srcOrd="0" destOrd="0" presId="urn:microsoft.com/office/officeart/2005/8/layout/hProcess4"/>
    <dgm:cxn modelId="{F90373B2-4C5E-FF43-BB9A-AF43F6D39035}" type="presParOf" srcId="{4EF9BB56-9E3A-7A4B-9B40-EB57F26380CF}" destId="{E142CAD2-9E8D-D14E-91BE-8254DCBA0574}" srcOrd="1" destOrd="0" presId="urn:microsoft.com/office/officeart/2005/8/layout/hProcess4"/>
    <dgm:cxn modelId="{D105D8A8-6BE4-2149-8BD7-F57539C93C1D}" type="presParOf" srcId="{4EF9BB56-9E3A-7A4B-9B40-EB57F26380CF}" destId="{1F255028-25F8-B34A-B7B7-6AAC20BF5EDB}" srcOrd="2" destOrd="0" presId="urn:microsoft.com/office/officeart/2005/8/layout/hProcess4"/>
    <dgm:cxn modelId="{6E9DB4B8-8D49-5E4D-891A-E12D6FD12D78}" type="presParOf" srcId="{4EF9BB56-9E3A-7A4B-9B40-EB57F26380CF}" destId="{61AD1FCD-30FE-764B-A06A-D955C646BC8D}" srcOrd="3" destOrd="0" presId="urn:microsoft.com/office/officeart/2005/8/layout/hProcess4"/>
    <dgm:cxn modelId="{EC4F8CE1-EBE3-3F40-901C-CBBA3C544AB1}" type="presParOf" srcId="{4EF9BB56-9E3A-7A4B-9B40-EB57F26380CF}" destId="{543006CB-0423-A348-B865-B44424A3034B}" srcOrd="4" destOrd="0" presId="urn:microsoft.com/office/officeart/2005/8/layout/hProcess4"/>
    <dgm:cxn modelId="{A5188862-554B-8B42-AAF1-7187C5A53375}" type="presParOf" srcId="{78A31D4F-C4D2-8244-A933-2252167D996D}" destId="{91A43413-11EC-5B40-8772-155A81452E4B}" srcOrd="1" destOrd="0" presId="urn:microsoft.com/office/officeart/2005/8/layout/hProcess4"/>
    <dgm:cxn modelId="{FC81ABE5-A36B-0146-8218-163D1062247F}" type="presParOf" srcId="{78A31D4F-C4D2-8244-A933-2252167D996D}" destId="{A7327817-581E-0F4F-9A73-1C6E29E13B60}" srcOrd="2" destOrd="0" presId="urn:microsoft.com/office/officeart/2005/8/layout/hProcess4"/>
    <dgm:cxn modelId="{3DEF6604-42AE-D446-A509-F1819F1696B8}" type="presParOf" srcId="{A7327817-581E-0F4F-9A73-1C6E29E13B60}" destId="{EC6C50A3-28E1-284B-BF2F-E1058008721F}" srcOrd="0" destOrd="0" presId="urn:microsoft.com/office/officeart/2005/8/layout/hProcess4"/>
    <dgm:cxn modelId="{A7580D52-E5C3-384E-B790-C2B57CD42EEA}" type="presParOf" srcId="{A7327817-581E-0F4F-9A73-1C6E29E13B60}" destId="{4DA5CC00-D59B-2645-9C29-8443CF1919F2}" srcOrd="1" destOrd="0" presId="urn:microsoft.com/office/officeart/2005/8/layout/hProcess4"/>
    <dgm:cxn modelId="{7FEB905B-4CCB-E843-9F32-051BED826145}" type="presParOf" srcId="{A7327817-581E-0F4F-9A73-1C6E29E13B60}" destId="{F1B92CCF-1115-854B-BA34-0F07AF74116F}" srcOrd="2" destOrd="0" presId="urn:microsoft.com/office/officeart/2005/8/layout/hProcess4"/>
    <dgm:cxn modelId="{E490C611-013B-2546-A21D-A8D1B9A7C157}" type="presParOf" srcId="{A7327817-581E-0F4F-9A73-1C6E29E13B60}" destId="{84C2BF45-25B6-1A4F-94AA-84CE3F0CB4F7}" srcOrd="3" destOrd="0" presId="urn:microsoft.com/office/officeart/2005/8/layout/hProcess4"/>
    <dgm:cxn modelId="{3BCD839E-D505-4044-BDC2-92F3A5EAFA4E}" type="presParOf" srcId="{A7327817-581E-0F4F-9A73-1C6E29E13B60}" destId="{9EAB279B-1912-F845-8268-42124D280CAD}" srcOrd="4" destOrd="0" presId="urn:microsoft.com/office/officeart/2005/8/layout/hProcess4"/>
    <dgm:cxn modelId="{ED2DB3C5-30BB-7E43-96A9-177E06C6173E}" type="presParOf" srcId="{78A31D4F-C4D2-8244-A933-2252167D996D}" destId="{0735E918-FDFC-B54D-8411-5BCCE34BB459}" srcOrd="3" destOrd="0" presId="urn:microsoft.com/office/officeart/2005/8/layout/hProcess4"/>
    <dgm:cxn modelId="{F348BA71-19E7-9640-92F4-7FE9092093F4}" type="presParOf" srcId="{78A31D4F-C4D2-8244-A933-2252167D996D}" destId="{45A56943-4C15-D24B-A16E-67B5AFAB4C35}" srcOrd="4" destOrd="0" presId="urn:microsoft.com/office/officeart/2005/8/layout/hProcess4"/>
    <dgm:cxn modelId="{65C06686-BB44-AF42-8CA5-088D79B2A084}" type="presParOf" srcId="{45A56943-4C15-D24B-A16E-67B5AFAB4C35}" destId="{03FDC131-BE4A-724F-8370-2A7DE373B136}" srcOrd="0" destOrd="0" presId="urn:microsoft.com/office/officeart/2005/8/layout/hProcess4"/>
    <dgm:cxn modelId="{5B26C3D6-5B10-AC43-9FC0-6C93A92A6B8B}" type="presParOf" srcId="{45A56943-4C15-D24B-A16E-67B5AFAB4C35}" destId="{49FEC4A8-82BB-2547-A7CA-52281ACC340E}" srcOrd="1" destOrd="0" presId="urn:microsoft.com/office/officeart/2005/8/layout/hProcess4"/>
    <dgm:cxn modelId="{E9750F17-455B-EF44-AD57-0142B5BA84BB}" type="presParOf" srcId="{45A56943-4C15-D24B-A16E-67B5AFAB4C35}" destId="{C65D37CE-9958-B94F-9EE8-E8AC07344C92}" srcOrd="2" destOrd="0" presId="urn:microsoft.com/office/officeart/2005/8/layout/hProcess4"/>
    <dgm:cxn modelId="{70CAE672-A76D-4745-822A-BE46A8597EB0}" type="presParOf" srcId="{45A56943-4C15-D24B-A16E-67B5AFAB4C35}" destId="{7D546D08-06F0-4E44-B663-CAED66403C21}" srcOrd="3" destOrd="0" presId="urn:microsoft.com/office/officeart/2005/8/layout/hProcess4"/>
    <dgm:cxn modelId="{3B5ED267-5C14-EE4E-A880-BE1A45D268CC}" type="presParOf" srcId="{45A56943-4C15-D24B-A16E-67B5AFAB4C35}" destId="{42FEDD6B-FF77-6345-9968-A964BA7098CA}" srcOrd="4" destOrd="0" presId="urn:microsoft.com/office/officeart/2005/8/layout/hProcess4"/>
    <dgm:cxn modelId="{ADC577DC-DBA4-6A46-B784-16576EA95B59}" type="presParOf" srcId="{78A31D4F-C4D2-8244-A933-2252167D996D}" destId="{79E969F5-B687-4D45-B0CE-A46B58FFED72}" srcOrd="5" destOrd="0" presId="urn:microsoft.com/office/officeart/2005/8/layout/hProcess4"/>
    <dgm:cxn modelId="{88587D89-2B64-5C4B-8617-86B4D74EFEE3}" type="presParOf" srcId="{78A31D4F-C4D2-8244-A933-2252167D996D}" destId="{6E8CD0F7-6FDF-F640-8942-79E5C0CAD952}" srcOrd="6" destOrd="0" presId="urn:microsoft.com/office/officeart/2005/8/layout/hProcess4"/>
    <dgm:cxn modelId="{F9837868-CCD2-E042-A371-B86EBEF42DEE}" type="presParOf" srcId="{6E8CD0F7-6FDF-F640-8942-79E5C0CAD952}" destId="{AD26CFDC-AFBF-D44A-8BCD-2D8808AF4B7E}" srcOrd="0" destOrd="0" presId="urn:microsoft.com/office/officeart/2005/8/layout/hProcess4"/>
    <dgm:cxn modelId="{70A83B19-EC8B-4E41-9A48-A8EBFE55B6A2}" type="presParOf" srcId="{6E8CD0F7-6FDF-F640-8942-79E5C0CAD952}" destId="{95E48C9C-6485-F043-9DAB-4CC5C7ED639D}" srcOrd="1" destOrd="0" presId="urn:microsoft.com/office/officeart/2005/8/layout/hProcess4"/>
    <dgm:cxn modelId="{598024EE-5E1B-D54A-9E12-6A691379757A}" type="presParOf" srcId="{6E8CD0F7-6FDF-F640-8942-79E5C0CAD952}" destId="{243F9183-5041-C740-916F-75D539F6B78A}" srcOrd="2" destOrd="0" presId="urn:microsoft.com/office/officeart/2005/8/layout/hProcess4"/>
    <dgm:cxn modelId="{6E06C632-7C4E-0B4F-B032-B37E0B066C4F}" type="presParOf" srcId="{6E8CD0F7-6FDF-F640-8942-79E5C0CAD952}" destId="{2317EA02-6D66-C344-9989-1E56881C7A32}" srcOrd="3" destOrd="0" presId="urn:microsoft.com/office/officeart/2005/8/layout/hProcess4"/>
    <dgm:cxn modelId="{FCB6362A-599C-1B43-AFC4-B45B2B125650}" type="presParOf" srcId="{6E8CD0F7-6FDF-F640-8942-79E5C0CAD952}" destId="{B5E4A22F-3D40-FA4A-8969-2905474FA31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ADDCA8-C310-454C-866A-B1682FBB5951}" type="doc">
      <dgm:prSet loTypeId="urn:microsoft.com/office/officeart/2005/8/layout/process3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A80EBA9-80F8-F24E-977E-B02DDFAC5B69}">
      <dgm:prSet phldrT="[Text]"/>
      <dgm:spPr/>
      <dgm:t>
        <a:bodyPr/>
        <a:lstStyle/>
        <a:p>
          <a:r>
            <a:rPr lang="en-US" dirty="0" smtClean="0"/>
            <a:t>DISTRIBUTON</a:t>
          </a:r>
          <a:endParaRPr lang="en-US" dirty="0"/>
        </a:p>
      </dgm:t>
    </dgm:pt>
    <dgm:pt modelId="{8E8EB0A8-A4C9-434F-A4D6-7CB1E787B05E}" type="parTrans" cxnId="{D748239E-DEA3-3E48-9E0D-DD8B9F41174D}">
      <dgm:prSet/>
      <dgm:spPr/>
      <dgm:t>
        <a:bodyPr/>
        <a:lstStyle/>
        <a:p>
          <a:endParaRPr lang="en-US"/>
        </a:p>
      </dgm:t>
    </dgm:pt>
    <dgm:pt modelId="{CB9F85D5-CB06-5E46-81BC-547EBC474526}" type="sibTrans" cxnId="{D748239E-DEA3-3E48-9E0D-DD8B9F41174D}">
      <dgm:prSet/>
      <dgm:spPr/>
      <dgm:t>
        <a:bodyPr/>
        <a:lstStyle/>
        <a:p>
          <a:endParaRPr lang="en-US"/>
        </a:p>
      </dgm:t>
    </dgm:pt>
    <dgm:pt modelId="{64362612-43BD-0F4E-8607-05971AC0B962}">
      <dgm:prSet phldrT="[Text]"/>
      <dgm:spPr/>
      <dgm:t>
        <a:bodyPr/>
        <a:lstStyle/>
        <a:p>
          <a:r>
            <a:rPr lang="en-US" dirty="0" smtClean="0"/>
            <a:t>Catering for special occasions </a:t>
          </a:r>
          <a:br>
            <a:rPr lang="en-US" dirty="0" smtClean="0"/>
          </a:br>
          <a:endParaRPr lang="en-US" dirty="0"/>
        </a:p>
      </dgm:t>
    </dgm:pt>
    <dgm:pt modelId="{E331A3A3-4BF2-7C48-A37C-A5163862E86B}" type="parTrans" cxnId="{25375A36-6A5F-474B-8605-596B5EB45741}">
      <dgm:prSet/>
      <dgm:spPr/>
      <dgm:t>
        <a:bodyPr/>
        <a:lstStyle/>
        <a:p>
          <a:endParaRPr lang="en-US"/>
        </a:p>
      </dgm:t>
    </dgm:pt>
    <dgm:pt modelId="{A85D08EA-91D8-0943-9C9D-8722F94D8D31}" type="sibTrans" cxnId="{25375A36-6A5F-474B-8605-596B5EB45741}">
      <dgm:prSet/>
      <dgm:spPr/>
      <dgm:t>
        <a:bodyPr/>
        <a:lstStyle/>
        <a:p>
          <a:endParaRPr lang="en-US"/>
        </a:p>
      </dgm:t>
    </dgm:pt>
    <dgm:pt modelId="{DBB2C5F4-F62C-6647-B2D5-B234A5C40FD4}">
      <dgm:prSet phldrT="[Text]"/>
      <dgm:spPr/>
      <dgm:t>
        <a:bodyPr/>
        <a:lstStyle/>
        <a:p>
          <a:r>
            <a:rPr lang="en-US" dirty="0" smtClean="0"/>
            <a:t>PROMOTION SCHEDULE BUDGET</a:t>
          </a:r>
          <a:endParaRPr lang="en-US" dirty="0"/>
        </a:p>
      </dgm:t>
    </dgm:pt>
    <dgm:pt modelId="{E03772C8-F274-E042-91D1-94B122170E4A}" type="parTrans" cxnId="{E0F71507-2AB2-0545-A457-2B895500FAFC}">
      <dgm:prSet/>
      <dgm:spPr/>
      <dgm:t>
        <a:bodyPr/>
        <a:lstStyle/>
        <a:p>
          <a:endParaRPr lang="en-US"/>
        </a:p>
      </dgm:t>
    </dgm:pt>
    <dgm:pt modelId="{9A419686-821E-0943-9B15-47E0C34E6BED}" type="sibTrans" cxnId="{E0F71507-2AB2-0545-A457-2B895500FAFC}">
      <dgm:prSet/>
      <dgm:spPr/>
      <dgm:t>
        <a:bodyPr/>
        <a:lstStyle/>
        <a:p>
          <a:endParaRPr lang="en-US"/>
        </a:p>
      </dgm:t>
    </dgm:pt>
    <dgm:pt modelId="{B9B9B5F6-221E-4C4A-BB37-E02B5827417A}">
      <dgm:prSet phldrT="[Text]"/>
      <dgm:spPr/>
      <dgm:t>
        <a:bodyPr/>
        <a:lstStyle/>
        <a:p>
          <a:r>
            <a:rPr lang="en-US" dirty="0" smtClean="0"/>
            <a:t>Is about $51,625.</a:t>
          </a:r>
          <a:endParaRPr lang="en-US" dirty="0"/>
        </a:p>
      </dgm:t>
    </dgm:pt>
    <dgm:pt modelId="{7C3D8E7E-0D33-DB40-A098-32BDADA386AC}" type="parTrans" cxnId="{EE691863-6D2D-D94F-AD2E-5AB78E707108}">
      <dgm:prSet/>
      <dgm:spPr/>
      <dgm:t>
        <a:bodyPr/>
        <a:lstStyle/>
        <a:p>
          <a:endParaRPr lang="en-US"/>
        </a:p>
      </dgm:t>
    </dgm:pt>
    <dgm:pt modelId="{90710FD4-9B7F-AF42-A1AA-05B2CE4A3180}" type="sibTrans" cxnId="{EE691863-6D2D-D94F-AD2E-5AB78E707108}">
      <dgm:prSet/>
      <dgm:spPr/>
      <dgm:t>
        <a:bodyPr/>
        <a:lstStyle/>
        <a:p>
          <a:endParaRPr lang="en-US"/>
        </a:p>
      </dgm:t>
    </dgm:pt>
    <dgm:pt modelId="{D50AEAE5-AE4C-7A43-960D-E465FCD252F4}">
      <dgm:prSet/>
      <dgm:spPr/>
      <dgm:t>
        <a:bodyPr/>
        <a:lstStyle/>
        <a:p>
          <a:r>
            <a:rPr lang="en-US" dirty="0" smtClean="0"/>
            <a:t>Online  and call reservations </a:t>
          </a:r>
          <a:br>
            <a:rPr lang="en-US" dirty="0" smtClean="0"/>
          </a:br>
          <a:endParaRPr lang="en-US" dirty="0"/>
        </a:p>
      </dgm:t>
    </dgm:pt>
    <dgm:pt modelId="{3748F08B-1980-734B-BE70-3EE38766C8B4}" type="parTrans" cxnId="{4E806615-158C-EE45-8503-97DABEE3087F}">
      <dgm:prSet/>
      <dgm:spPr/>
      <dgm:t>
        <a:bodyPr/>
        <a:lstStyle/>
        <a:p>
          <a:endParaRPr lang="en-US"/>
        </a:p>
      </dgm:t>
    </dgm:pt>
    <dgm:pt modelId="{48F033DB-DECF-B346-A21B-A55241B7CE5F}" type="sibTrans" cxnId="{4E806615-158C-EE45-8503-97DABEE3087F}">
      <dgm:prSet/>
      <dgm:spPr/>
      <dgm:t>
        <a:bodyPr/>
        <a:lstStyle/>
        <a:p>
          <a:endParaRPr lang="en-US"/>
        </a:p>
      </dgm:t>
    </dgm:pt>
    <dgm:pt modelId="{3DE00A38-B567-1B4C-9568-9C63ED85A866}">
      <dgm:prSet/>
      <dgm:spPr/>
      <dgm:t>
        <a:bodyPr/>
        <a:lstStyle/>
        <a:p>
          <a:r>
            <a:rPr lang="en-US" dirty="0" smtClean="0"/>
            <a:t>Direct sales as dining experience.  </a:t>
          </a:r>
          <a:br>
            <a:rPr lang="en-US" dirty="0" smtClean="0"/>
          </a:br>
          <a:endParaRPr lang="en-US" dirty="0"/>
        </a:p>
      </dgm:t>
    </dgm:pt>
    <dgm:pt modelId="{B9859D5E-2EFE-1748-BBEB-5D418606BC7A}" type="parTrans" cxnId="{82028899-79CD-B845-AD9E-5C40009ED992}">
      <dgm:prSet/>
      <dgm:spPr/>
      <dgm:t>
        <a:bodyPr/>
        <a:lstStyle/>
        <a:p>
          <a:endParaRPr lang="en-US"/>
        </a:p>
      </dgm:t>
    </dgm:pt>
    <dgm:pt modelId="{18CCEC7B-BD45-D549-9F65-EDDB7558A21D}" type="sibTrans" cxnId="{82028899-79CD-B845-AD9E-5C40009ED992}">
      <dgm:prSet/>
      <dgm:spPr/>
      <dgm:t>
        <a:bodyPr/>
        <a:lstStyle/>
        <a:p>
          <a:endParaRPr lang="en-US"/>
        </a:p>
      </dgm:t>
    </dgm:pt>
    <dgm:pt modelId="{DED4651F-DB2F-7B4F-A14A-48C1CB002C03}">
      <dgm:prSet/>
      <dgm:spPr/>
      <dgm:t>
        <a:bodyPr/>
        <a:lstStyle/>
        <a:p>
          <a:r>
            <a:rPr lang="en-US" dirty="0" smtClean="0"/>
            <a:t>Catering Delivery </a:t>
          </a:r>
          <a:endParaRPr lang="en-US" dirty="0"/>
        </a:p>
      </dgm:t>
    </dgm:pt>
    <dgm:pt modelId="{756A7440-337E-4940-A680-1AB868B92121}" type="parTrans" cxnId="{335375EA-49F6-1740-B565-58B6B58A3461}">
      <dgm:prSet/>
      <dgm:spPr/>
      <dgm:t>
        <a:bodyPr/>
        <a:lstStyle/>
        <a:p>
          <a:endParaRPr lang="en-US"/>
        </a:p>
      </dgm:t>
    </dgm:pt>
    <dgm:pt modelId="{D968208D-9D24-6342-8C04-1888AA42A098}" type="sibTrans" cxnId="{335375EA-49F6-1740-B565-58B6B58A3461}">
      <dgm:prSet/>
      <dgm:spPr/>
      <dgm:t>
        <a:bodyPr/>
        <a:lstStyle/>
        <a:p>
          <a:endParaRPr lang="en-US"/>
        </a:p>
      </dgm:t>
    </dgm:pt>
    <dgm:pt modelId="{13E630BC-9720-F742-81C6-486F46F14AC5}">
      <dgm:prSet phldrT="[Text]"/>
      <dgm:spPr/>
      <dgm:t>
        <a:bodyPr/>
        <a:lstStyle/>
        <a:p>
          <a:r>
            <a:rPr lang="en-US" dirty="0" smtClean="0"/>
            <a:t> Increase customers </a:t>
          </a:r>
          <a:endParaRPr lang="en-US" dirty="0"/>
        </a:p>
      </dgm:t>
    </dgm:pt>
    <dgm:pt modelId="{5452276A-2517-A540-92B5-1E4F0FDEBF98}" type="parTrans" cxnId="{35F9B177-B5BE-6749-9411-F9877A005B99}">
      <dgm:prSet/>
      <dgm:spPr/>
      <dgm:t>
        <a:bodyPr/>
        <a:lstStyle/>
        <a:p>
          <a:endParaRPr lang="en-US"/>
        </a:p>
      </dgm:t>
    </dgm:pt>
    <dgm:pt modelId="{782FC9C5-4C10-9343-B115-4DC6454B424B}" type="sibTrans" cxnId="{35F9B177-B5BE-6749-9411-F9877A005B99}">
      <dgm:prSet/>
      <dgm:spPr/>
      <dgm:t>
        <a:bodyPr/>
        <a:lstStyle/>
        <a:p>
          <a:endParaRPr lang="en-US"/>
        </a:p>
      </dgm:t>
    </dgm:pt>
    <dgm:pt modelId="{BD841362-D46E-3245-B853-D4F9144E6F37}">
      <dgm:prSet phldrT="[Text]"/>
      <dgm:spPr/>
      <dgm:t>
        <a:bodyPr/>
        <a:lstStyle/>
        <a:p>
          <a:r>
            <a:rPr lang="en-US" dirty="0" smtClean="0"/>
            <a:t> Help to cover the expenses of the promotional advertisements. </a:t>
          </a:r>
          <a:endParaRPr lang="en-US" dirty="0"/>
        </a:p>
      </dgm:t>
    </dgm:pt>
    <dgm:pt modelId="{B14AD944-F5DC-DE43-9E05-F6A103E6A7EA}" type="parTrans" cxnId="{DBB4BDB1-E4DB-BF41-972A-8FB92D5C5D95}">
      <dgm:prSet/>
      <dgm:spPr/>
      <dgm:t>
        <a:bodyPr/>
        <a:lstStyle/>
        <a:p>
          <a:endParaRPr lang="en-US"/>
        </a:p>
      </dgm:t>
    </dgm:pt>
    <dgm:pt modelId="{843844A3-B8D6-9244-9BDC-8C81F830A94C}" type="sibTrans" cxnId="{DBB4BDB1-E4DB-BF41-972A-8FB92D5C5D95}">
      <dgm:prSet/>
      <dgm:spPr/>
      <dgm:t>
        <a:bodyPr/>
        <a:lstStyle/>
        <a:p>
          <a:endParaRPr lang="en-US"/>
        </a:p>
      </dgm:t>
    </dgm:pt>
    <dgm:pt modelId="{8F09090C-DF84-C14E-8D36-9524AF4512F1}">
      <dgm:prSet phldrT="[Text]"/>
      <dgm:spPr/>
      <dgm:t>
        <a:bodyPr/>
        <a:lstStyle/>
        <a:p>
          <a:r>
            <a:rPr lang="en-US" dirty="0" smtClean="0"/>
            <a:t>New out comers  going to the restaurant. </a:t>
          </a:r>
          <a:endParaRPr lang="en-US" dirty="0"/>
        </a:p>
      </dgm:t>
    </dgm:pt>
    <dgm:pt modelId="{1698F73F-6B80-624C-A0D1-0B1E1CB6EA3E}" type="parTrans" cxnId="{54629504-8EE0-9E48-80A7-1572AEF93809}">
      <dgm:prSet/>
      <dgm:spPr/>
      <dgm:t>
        <a:bodyPr/>
        <a:lstStyle/>
        <a:p>
          <a:endParaRPr lang="en-US"/>
        </a:p>
      </dgm:t>
    </dgm:pt>
    <dgm:pt modelId="{5CA41BAD-1493-E042-8B34-34AAE8C12C28}" type="sibTrans" cxnId="{54629504-8EE0-9E48-80A7-1572AEF93809}">
      <dgm:prSet/>
      <dgm:spPr/>
      <dgm:t>
        <a:bodyPr/>
        <a:lstStyle/>
        <a:p>
          <a:endParaRPr lang="en-US"/>
        </a:p>
      </dgm:t>
    </dgm:pt>
    <dgm:pt modelId="{92FAC64C-0B16-9844-B81F-9A440A184DB2}" type="pres">
      <dgm:prSet presAssocID="{51ADDCA8-C310-454C-866A-B1682FBB595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312C6D-4938-8247-80FA-171F02C5DAB0}" type="pres">
      <dgm:prSet presAssocID="{BA80EBA9-80F8-F24E-977E-B02DDFAC5B69}" presName="composite" presStyleCnt="0"/>
      <dgm:spPr/>
    </dgm:pt>
    <dgm:pt modelId="{7BE0D4DC-DDC5-B84F-ADE7-EBB1E8DE7F0B}" type="pres">
      <dgm:prSet presAssocID="{BA80EBA9-80F8-F24E-977E-B02DDFAC5B69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576A3-D8CA-0A48-A10B-78A454E0DCEC}" type="pres">
      <dgm:prSet presAssocID="{BA80EBA9-80F8-F24E-977E-B02DDFAC5B69}" presName="parSh" presStyleLbl="node1" presStyleIdx="0" presStyleCnt="2"/>
      <dgm:spPr/>
      <dgm:t>
        <a:bodyPr/>
        <a:lstStyle/>
        <a:p>
          <a:endParaRPr lang="en-US"/>
        </a:p>
      </dgm:t>
    </dgm:pt>
    <dgm:pt modelId="{0441F86B-CD4B-B94A-8E79-C5CC40E84DD1}" type="pres">
      <dgm:prSet presAssocID="{BA80EBA9-80F8-F24E-977E-B02DDFAC5B69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FC67DF-C225-6749-A420-659C26A7E4E7}" type="pres">
      <dgm:prSet presAssocID="{CB9F85D5-CB06-5E46-81BC-547EBC474526}" presName="sibTrans" presStyleLbl="sibTrans2D1" presStyleIdx="0" presStyleCnt="1" custLinFactNeighborX="22600" custLinFactNeighborY="13385"/>
      <dgm:spPr/>
      <dgm:t>
        <a:bodyPr/>
        <a:lstStyle/>
        <a:p>
          <a:endParaRPr lang="en-US"/>
        </a:p>
      </dgm:t>
    </dgm:pt>
    <dgm:pt modelId="{95B79EE4-5856-B049-9602-F5910903C558}" type="pres">
      <dgm:prSet presAssocID="{CB9F85D5-CB06-5E46-81BC-547EBC474526}" presName="connTx" presStyleLbl="sibTrans2D1" presStyleIdx="0" presStyleCnt="1"/>
      <dgm:spPr/>
      <dgm:t>
        <a:bodyPr/>
        <a:lstStyle/>
        <a:p>
          <a:endParaRPr lang="en-US"/>
        </a:p>
      </dgm:t>
    </dgm:pt>
    <dgm:pt modelId="{322D2B45-17CF-6B4F-8FAF-B01F3260F6ED}" type="pres">
      <dgm:prSet presAssocID="{DBB2C5F4-F62C-6647-B2D5-B234A5C40FD4}" presName="composite" presStyleCnt="0"/>
      <dgm:spPr/>
    </dgm:pt>
    <dgm:pt modelId="{CF1A5A0B-3C83-1B44-8C3A-0AE283C01793}" type="pres">
      <dgm:prSet presAssocID="{DBB2C5F4-F62C-6647-B2D5-B234A5C40FD4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8ABD7-988C-C44E-BAFE-58C9C85B933E}" type="pres">
      <dgm:prSet presAssocID="{DBB2C5F4-F62C-6647-B2D5-B234A5C40FD4}" presName="parSh" presStyleLbl="node1" presStyleIdx="1" presStyleCnt="2"/>
      <dgm:spPr/>
      <dgm:t>
        <a:bodyPr/>
        <a:lstStyle/>
        <a:p>
          <a:endParaRPr lang="en-US"/>
        </a:p>
      </dgm:t>
    </dgm:pt>
    <dgm:pt modelId="{EA6AF9DA-5A4D-A04E-9E48-8B0005F590C4}" type="pres">
      <dgm:prSet presAssocID="{DBB2C5F4-F62C-6647-B2D5-B234A5C40FD4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806615-158C-EE45-8503-97DABEE3087F}" srcId="{BA80EBA9-80F8-F24E-977E-B02DDFAC5B69}" destId="{D50AEAE5-AE4C-7A43-960D-E465FCD252F4}" srcOrd="1" destOrd="0" parTransId="{3748F08B-1980-734B-BE70-3EE38766C8B4}" sibTransId="{48F033DB-DECF-B346-A21B-A55241B7CE5F}"/>
    <dgm:cxn modelId="{5EA5ECDC-3287-2F4E-B470-E6E85D0A5891}" type="presOf" srcId="{DBB2C5F4-F62C-6647-B2D5-B234A5C40FD4}" destId="{39A8ABD7-988C-C44E-BAFE-58C9C85B933E}" srcOrd="1" destOrd="0" presId="urn:microsoft.com/office/officeart/2005/8/layout/process3"/>
    <dgm:cxn modelId="{1B62A03D-E140-D54C-A473-BD51E773417E}" type="presOf" srcId="{DED4651F-DB2F-7B4F-A14A-48C1CB002C03}" destId="{0441F86B-CD4B-B94A-8E79-C5CC40E84DD1}" srcOrd="0" destOrd="3" presId="urn:microsoft.com/office/officeart/2005/8/layout/process3"/>
    <dgm:cxn modelId="{35F9B177-B5BE-6749-9411-F9877A005B99}" srcId="{DBB2C5F4-F62C-6647-B2D5-B234A5C40FD4}" destId="{13E630BC-9720-F742-81C6-486F46F14AC5}" srcOrd="1" destOrd="0" parTransId="{5452276A-2517-A540-92B5-1E4F0FDEBF98}" sibTransId="{782FC9C5-4C10-9343-B115-4DC6454B424B}"/>
    <dgm:cxn modelId="{B11E6E55-5EC7-8443-94DA-F18531313A0C}" type="presOf" srcId="{CB9F85D5-CB06-5E46-81BC-547EBC474526}" destId="{BDFC67DF-C225-6749-A420-659C26A7E4E7}" srcOrd="0" destOrd="0" presId="urn:microsoft.com/office/officeart/2005/8/layout/process3"/>
    <dgm:cxn modelId="{E0F71507-2AB2-0545-A457-2B895500FAFC}" srcId="{51ADDCA8-C310-454C-866A-B1682FBB5951}" destId="{DBB2C5F4-F62C-6647-B2D5-B234A5C40FD4}" srcOrd="1" destOrd="0" parTransId="{E03772C8-F274-E042-91D1-94B122170E4A}" sibTransId="{9A419686-821E-0943-9B15-47E0C34E6BED}"/>
    <dgm:cxn modelId="{39D10A9B-A5D1-C049-BE7D-AA361646ABD9}" type="presOf" srcId="{51ADDCA8-C310-454C-866A-B1682FBB5951}" destId="{92FAC64C-0B16-9844-B81F-9A440A184DB2}" srcOrd="0" destOrd="0" presId="urn:microsoft.com/office/officeart/2005/8/layout/process3"/>
    <dgm:cxn modelId="{54629504-8EE0-9E48-80A7-1572AEF93809}" srcId="{DBB2C5F4-F62C-6647-B2D5-B234A5C40FD4}" destId="{8F09090C-DF84-C14E-8D36-9524AF4512F1}" srcOrd="2" destOrd="0" parTransId="{1698F73F-6B80-624C-A0D1-0B1E1CB6EA3E}" sibTransId="{5CA41BAD-1493-E042-8B34-34AAE8C12C28}"/>
    <dgm:cxn modelId="{EE691863-6D2D-D94F-AD2E-5AB78E707108}" srcId="{DBB2C5F4-F62C-6647-B2D5-B234A5C40FD4}" destId="{B9B9B5F6-221E-4C4A-BB37-E02B5827417A}" srcOrd="0" destOrd="0" parTransId="{7C3D8E7E-0D33-DB40-A098-32BDADA386AC}" sibTransId="{90710FD4-9B7F-AF42-A1AA-05B2CE4A3180}"/>
    <dgm:cxn modelId="{FFAA863D-90F0-A342-942A-319F96908CEB}" type="presOf" srcId="{13E630BC-9720-F742-81C6-486F46F14AC5}" destId="{EA6AF9DA-5A4D-A04E-9E48-8B0005F590C4}" srcOrd="0" destOrd="1" presId="urn:microsoft.com/office/officeart/2005/8/layout/process3"/>
    <dgm:cxn modelId="{8FE61874-E9BC-1B4E-82BE-5C1B219D7052}" type="presOf" srcId="{CB9F85D5-CB06-5E46-81BC-547EBC474526}" destId="{95B79EE4-5856-B049-9602-F5910903C558}" srcOrd="1" destOrd="0" presId="urn:microsoft.com/office/officeart/2005/8/layout/process3"/>
    <dgm:cxn modelId="{BB1A30B3-3F6D-6E45-8ED1-6939A049A58A}" type="presOf" srcId="{8F09090C-DF84-C14E-8D36-9524AF4512F1}" destId="{EA6AF9DA-5A4D-A04E-9E48-8B0005F590C4}" srcOrd="0" destOrd="2" presId="urn:microsoft.com/office/officeart/2005/8/layout/process3"/>
    <dgm:cxn modelId="{ADB89B8B-10AB-8C4B-AC52-801E22A58480}" type="presOf" srcId="{64362612-43BD-0F4E-8607-05971AC0B962}" destId="{0441F86B-CD4B-B94A-8E79-C5CC40E84DD1}" srcOrd="0" destOrd="0" presId="urn:microsoft.com/office/officeart/2005/8/layout/process3"/>
    <dgm:cxn modelId="{82028899-79CD-B845-AD9E-5C40009ED992}" srcId="{BA80EBA9-80F8-F24E-977E-B02DDFAC5B69}" destId="{3DE00A38-B567-1B4C-9568-9C63ED85A866}" srcOrd="2" destOrd="0" parTransId="{B9859D5E-2EFE-1748-BBEB-5D418606BC7A}" sibTransId="{18CCEC7B-BD45-D549-9F65-EDDB7558A21D}"/>
    <dgm:cxn modelId="{335375EA-49F6-1740-B565-58B6B58A3461}" srcId="{BA80EBA9-80F8-F24E-977E-B02DDFAC5B69}" destId="{DED4651F-DB2F-7B4F-A14A-48C1CB002C03}" srcOrd="3" destOrd="0" parTransId="{756A7440-337E-4940-A680-1AB868B92121}" sibTransId="{D968208D-9D24-6342-8C04-1888AA42A098}"/>
    <dgm:cxn modelId="{78E30EEA-CB74-984A-B31B-D8FC3CAB4F8C}" type="presOf" srcId="{BA80EBA9-80F8-F24E-977E-B02DDFAC5B69}" destId="{1B5576A3-D8CA-0A48-A10B-78A454E0DCEC}" srcOrd="1" destOrd="0" presId="urn:microsoft.com/office/officeart/2005/8/layout/process3"/>
    <dgm:cxn modelId="{3FCD7F55-6852-DA45-93BA-D07CBDB030FA}" type="presOf" srcId="{B9B9B5F6-221E-4C4A-BB37-E02B5827417A}" destId="{EA6AF9DA-5A4D-A04E-9E48-8B0005F590C4}" srcOrd="0" destOrd="0" presId="urn:microsoft.com/office/officeart/2005/8/layout/process3"/>
    <dgm:cxn modelId="{98B01084-31C9-1244-AE13-1C1D2685E968}" type="presOf" srcId="{BA80EBA9-80F8-F24E-977E-B02DDFAC5B69}" destId="{7BE0D4DC-DDC5-B84F-ADE7-EBB1E8DE7F0B}" srcOrd="0" destOrd="0" presId="urn:microsoft.com/office/officeart/2005/8/layout/process3"/>
    <dgm:cxn modelId="{3FD9E529-3AA6-284F-A840-34F789E17942}" type="presOf" srcId="{D50AEAE5-AE4C-7A43-960D-E465FCD252F4}" destId="{0441F86B-CD4B-B94A-8E79-C5CC40E84DD1}" srcOrd="0" destOrd="1" presId="urn:microsoft.com/office/officeart/2005/8/layout/process3"/>
    <dgm:cxn modelId="{F3AEF87C-7672-914F-AE86-CC0E6A3C1427}" type="presOf" srcId="{3DE00A38-B567-1B4C-9568-9C63ED85A866}" destId="{0441F86B-CD4B-B94A-8E79-C5CC40E84DD1}" srcOrd="0" destOrd="2" presId="urn:microsoft.com/office/officeart/2005/8/layout/process3"/>
    <dgm:cxn modelId="{090B1DDB-E19B-B54D-B14E-B964192CC5E9}" type="presOf" srcId="{BD841362-D46E-3245-B853-D4F9144E6F37}" destId="{EA6AF9DA-5A4D-A04E-9E48-8B0005F590C4}" srcOrd="0" destOrd="3" presId="urn:microsoft.com/office/officeart/2005/8/layout/process3"/>
    <dgm:cxn modelId="{1A0F98CD-41D1-684E-B691-51A7F17EC13B}" type="presOf" srcId="{DBB2C5F4-F62C-6647-B2D5-B234A5C40FD4}" destId="{CF1A5A0B-3C83-1B44-8C3A-0AE283C01793}" srcOrd="0" destOrd="0" presId="urn:microsoft.com/office/officeart/2005/8/layout/process3"/>
    <dgm:cxn modelId="{25375A36-6A5F-474B-8605-596B5EB45741}" srcId="{BA80EBA9-80F8-F24E-977E-B02DDFAC5B69}" destId="{64362612-43BD-0F4E-8607-05971AC0B962}" srcOrd="0" destOrd="0" parTransId="{E331A3A3-4BF2-7C48-A37C-A5163862E86B}" sibTransId="{A85D08EA-91D8-0943-9C9D-8722F94D8D31}"/>
    <dgm:cxn modelId="{D748239E-DEA3-3E48-9E0D-DD8B9F41174D}" srcId="{51ADDCA8-C310-454C-866A-B1682FBB5951}" destId="{BA80EBA9-80F8-F24E-977E-B02DDFAC5B69}" srcOrd="0" destOrd="0" parTransId="{8E8EB0A8-A4C9-434F-A4D6-7CB1E787B05E}" sibTransId="{CB9F85D5-CB06-5E46-81BC-547EBC474526}"/>
    <dgm:cxn modelId="{DBB4BDB1-E4DB-BF41-972A-8FB92D5C5D95}" srcId="{DBB2C5F4-F62C-6647-B2D5-B234A5C40FD4}" destId="{BD841362-D46E-3245-B853-D4F9144E6F37}" srcOrd="3" destOrd="0" parTransId="{B14AD944-F5DC-DE43-9E05-F6A103E6A7EA}" sibTransId="{843844A3-B8D6-9244-9BDC-8C81F830A94C}"/>
    <dgm:cxn modelId="{26390320-B8D9-E748-9B82-1842D83BD354}" type="presParOf" srcId="{92FAC64C-0B16-9844-B81F-9A440A184DB2}" destId="{75312C6D-4938-8247-80FA-171F02C5DAB0}" srcOrd="0" destOrd="0" presId="urn:microsoft.com/office/officeart/2005/8/layout/process3"/>
    <dgm:cxn modelId="{CF141371-9D9B-594C-8275-626533D39647}" type="presParOf" srcId="{75312C6D-4938-8247-80FA-171F02C5DAB0}" destId="{7BE0D4DC-DDC5-B84F-ADE7-EBB1E8DE7F0B}" srcOrd="0" destOrd="0" presId="urn:microsoft.com/office/officeart/2005/8/layout/process3"/>
    <dgm:cxn modelId="{FB9DE6D1-0646-2D47-B552-AF844D23FFCA}" type="presParOf" srcId="{75312C6D-4938-8247-80FA-171F02C5DAB0}" destId="{1B5576A3-D8CA-0A48-A10B-78A454E0DCEC}" srcOrd="1" destOrd="0" presId="urn:microsoft.com/office/officeart/2005/8/layout/process3"/>
    <dgm:cxn modelId="{7368D469-99FD-E14B-A092-E37D1E12A834}" type="presParOf" srcId="{75312C6D-4938-8247-80FA-171F02C5DAB0}" destId="{0441F86B-CD4B-B94A-8E79-C5CC40E84DD1}" srcOrd="2" destOrd="0" presId="urn:microsoft.com/office/officeart/2005/8/layout/process3"/>
    <dgm:cxn modelId="{49D07F95-26DB-F042-AD82-06F5D62A5A22}" type="presParOf" srcId="{92FAC64C-0B16-9844-B81F-9A440A184DB2}" destId="{BDFC67DF-C225-6749-A420-659C26A7E4E7}" srcOrd="1" destOrd="0" presId="urn:microsoft.com/office/officeart/2005/8/layout/process3"/>
    <dgm:cxn modelId="{4831F3BD-D5C4-EA4E-B875-98CCB2C65740}" type="presParOf" srcId="{BDFC67DF-C225-6749-A420-659C26A7E4E7}" destId="{95B79EE4-5856-B049-9602-F5910903C558}" srcOrd="0" destOrd="0" presId="urn:microsoft.com/office/officeart/2005/8/layout/process3"/>
    <dgm:cxn modelId="{A582F380-1BFF-2E40-A9AB-F521132F6465}" type="presParOf" srcId="{92FAC64C-0B16-9844-B81F-9A440A184DB2}" destId="{322D2B45-17CF-6B4F-8FAF-B01F3260F6ED}" srcOrd="2" destOrd="0" presId="urn:microsoft.com/office/officeart/2005/8/layout/process3"/>
    <dgm:cxn modelId="{31AEF3F2-A02A-384B-9227-FE132C41113C}" type="presParOf" srcId="{322D2B45-17CF-6B4F-8FAF-B01F3260F6ED}" destId="{CF1A5A0B-3C83-1B44-8C3A-0AE283C01793}" srcOrd="0" destOrd="0" presId="urn:microsoft.com/office/officeart/2005/8/layout/process3"/>
    <dgm:cxn modelId="{D9691004-9649-1248-B092-02B4B2EAC1FB}" type="presParOf" srcId="{322D2B45-17CF-6B4F-8FAF-B01F3260F6ED}" destId="{39A8ABD7-988C-C44E-BAFE-58C9C85B933E}" srcOrd="1" destOrd="0" presId="urn:microsoft.com/office/officeart/2005/8/layout/process3"/>
    <dgm:cxn modelId="{F15B78E9-E279-F34B-953B-C05E2DCBB604}" type="presParOf" srcId="{322D2B45-17CF-6B4F-8FAF-B01F3260F6ED}" destId="{EA6AF9DA-5A4D-A04E-9E48-8B0005F590C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229A99C-01FF-4D72-A9F1-635D40DD3DB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0D33C80-293D-48A3-AB5E-EEB21C3F5CFA}">
      <dgm:prSet phldrT="[Text]"/>
      <dgm:spPr/>
      <dgm:t>
        <a:bodyPr/>
        <a:lstStyle/>
        <a:p>
          <a:r>
            <a:rPr lang="en-US" dirty="0" smtClean="0"/>
            <a:t>ASSUMPTIONS </a:t>
          </a:r>
          <a:endParaRPr lang="en-US" dirty="0"/>
        </a:p>
      </dgm:t>
    </dgm:pt>
    <dgm:pt modelId="{FC54475B-A597-4F9C-A916-A07B20FABAF6}" type="parTrans" cxnId="{077E04F0-D368-4627-8C1E-BBB41289BF86}">
      <dgm:prSet/>
      <dgm:spPr/>
      <dgm:t>
        <a:bodyPr/>
        <a:lstStyle/>
        <a:p>
          <a:endParaRPr lang="en-US"/>
        </a:p>
      </dgm:t>
    </dgm:pt>
    <dgm:pt modelId="{55410C2D-65C1-4A29-A808-A9C414EFF47E}" type="sibTrans" cxnId="{077E04F0-D368-4627-8C1E-BBB41289BF86}">
      <dgm:prSet/>
      <dgm:spPr/>
      <dgm:t>
        <a:bodyPr/>
        <a:lstStyle/>
        <a:p>
          <a:endParaRPr lang="en-US"/>
        </a:p>
      </dgm:t>
    </dgm:pt>
    <dgm:pt modelId="{346A404B-8D61-4976-890F-4B9D463AE26C}">
      <dgm:prSet phldrT="[Text]"/>
      <dgm:spPr/>
      <dgm:t>
        <a:bodyPr/>
        <a:lstStyle/>
        <a:p>
          <a:r>
            <a:rPr lang="en-US" dirty="0" smtClean="0"/>
            <a:t>Average Percent Variable Cost: 33%</a:t>
          </a:r>
          <a:endParaRPr lang="en-US" dirty="0"/>
        </a:p>
      </dgm:t>
    </dgm:pt>
    <dgm:pt modelId="{46F7294E-05E9-4F09-8F74-19D17DB3CFA7}" type="parTrans" cxnId="{477A53F5-FD3B-42E0-8BAA-473B8D4E5FF3}">
      <dgm:prSet/>
      <dgm:spPr/>
      <dgm:t>
        <a:bodyPr/>
        <a:lstStyle/>
        <a:p>
          <a:endParaRPr lang="en-US"/>
        </a:p>
      </dgm:t>
    </dgm:pt>
    <dgm:pt modelId="{01290E18-CB61-49E8-986C-13088D7D84C9}" type="sibTrans" cxnId="{477A53F5-FD3B-42E0-8BAA-473B8D4E5FF3}">
      <dgm:prSet/>
      <dgm:spPr/>
      <dgm:t>
        <a:bodyPr/>
        <a:lstStyle/>
        <a:p>
          <a:endParaRPr lang="en-US"/>
        </a:p>
      </dgm:t>
    </dgm:pt>
    <dgm:pt modelId="{CE7B79DB-4787-45E6-895B-6CD0DC1ACF73}">
      <dgm:prSet phldrT="[Text]"/>
      <dgm:spPr/>
      <dgm:t>
        <a:bodyPr/>
        <a:lstStyle/>
        <a:p>
          <a:r>
            <a:rPr lang="en-US" dirty="0" smtClean="0"/>
            <a:t>Estimated Monthly Fixed Cost: $31,125</a:t>
          </a:r>
          <a:endParaRPr lang="en-US" dirty="0"/>
        </a:p>
      </dgm:t>
    </dgm:pt>
    <dgm:pt modelId="{BA92E8AB-6EF7-4779-A834-48E1C9934BDA}" type="sibTrans" cxnId="{228C5E39-C580-4F59-AE80-F0AE548CF7E4}">
      <dgm:prSet/>
      <dgm:spPr/>
      <dgm:t>
        <a:bodyPr/>
        <a:lstStyle/>
        <a:p>
          <a:endParaRPr lang="en-US"/>
        </a:p>
      </dgm:t>
    </dgm:pt>
    <dgm:pt modelId="{A568E97C-BF2E-494C-8466-AAAE762601D9}" type="parTrans" cxnId="{228C5E39-C580-4F59-AE80-F0AE548CF7E4}">
      <dgm:prSet/>
      <dgm:spPr/>
      <dgm:t>
        <a:bodyPr/>
        <a:lstStyle/>
        <a:p>
          <a:endParaRPr lang="en-US"/>
        </a:p>
      </dgm:t>
    </dgm:pt>
    <dgm:pt modelId="{450FED7D-B436-0C48-B552-8D5898260FAD}">
      <dgm:prSet phldrT="[Text]"/>
      <dgm:spPr/>
      <dgm:t>
        <a:bodyPr/>
        <a:lstStyle/>
        <a:p>
          <a:endParaRPr lang="en-US" dirty="0"/>
        </a:p>
      </dgm:t>
    </dgm:pt>
    <dgm:pt modelId="{B3886AD7-4109-3A49-9EB5-BECE039BB9E1}" type="sibTrans" cxnId="{88DB2E90-26B2-E14D-B39A-6F970768DAC4}">
      <dgm:prSet/>
      <dgm:spPr/>
      <dgm:t>
        <a:bodyPr/>
        <a:lstStyle/>
        <a:p>
          <a:endParaRPr lang="en-US"/>
        </a:p>
      </dgm:t>
    </dgm:pt>
    <dgm:pt modelId="{FE443C28-6B92-C841-839E-9B03D96D4980}" type="parTrans" cxnId="{88DB2E90-26B2-E14D-B39A-6F970768DAC4}">
      <dgm:prSet/>
      <dgm:spPr/>
      <dgm:t>
        <a:bodyPr/>
        <a:lstStyle/>
        <a:p>
          <a:endParaRPr lang="en-US"/>
        </a:p>
      </dgm:t>
    </dgm:pt>
    <dgm:pt modelId="{6FD5D85B-18B4-4CF7-8354-744CDC4302FA}" type="pres">
      <dgm:prSet presAssocID="{5229A99C-01FF-4D72-A9F1-635D40DD3DB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8FB40A88-46B3-4529-A2E8-77A95A98DF2D}" type="pres">
      <dgm:prSet presAssocID="{50D33C80-293D-48A3-AB5E-EEB21C3F5CFA}" presName="parenttextcomposite" presStyleCnt="0"/>
      <dgm:spPr/>
      <dgm:t>
        <a:bodyPr/>
        <a:lstStyle/>
        <a:p>
          <a:endParaRPr lang="en-US"/>
        </a:p>
      </dgm:t>
    </dgm:pt>
    <dgm:pt modelId="{5D343758-A185-40E9-A6F9-1B3D26AD0A82}" type="pres">
      <dgm:prSet presAssocID="{50D33C80-293D-48A3-AB5E-EEB21C3F5CFA}" presName="parenttext" presStyleLbl="revTx" presStyleIdx="0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0AEC8B-7CA6-43A2-BDE8-9955071CD2B2}" type="pres">
      <dgm:prSet presAssocID="{50D33C80-293D-48A3-AB5E-EEB21C3F5CFA}" presName="composite" presStyleCnt="0"/>
      <dgm:spPr/>
      <dgm:t>
        <a:bodyPr/>
        <a:lstStyle/>
        <a:p>
          <a:endParaRPr lang="en-US"/>
        </a:p>
      </dgm:t>
    </dgm:pt>
    <dgm:pt modelId="{DF6EC67F-A784-4FB4-AADD-55775DB00388}" type="pres">
      <dgm:prSet presAssocID="{50D33C80-293D-48A3-AB5E-EEB21C3F5CFA}" presName="chevron1" presStyleLbl="alignNode1" presStyleIdx="0" presStyleCnt="14"/>
      <dgm:spPr/>
      <dgm:t>
        <a:bodyPr/>
        <a:lstStyle/>
        <a:p>
          <a:endParaRPr lang="en-US"/>
        </a:p>
      </dgm:t>
    </dgm:pt>
    <dgm:pt modelId="{E5CB9599-1E24-4A6C-8163-25483FBA6727}" type="pres">
      <dgm:prSet presAssocID="{50D33C80-293D-48A3-AB5E-EEB21C3F5CFA}" presName="chevron2" presStyleLbl="alignNode1" presStyleIdx="1" presStyleCnt="14"/>
      <dgm:spPr/>
      <dgm:t>
        <a:bodyPr/>
        <a:lstStyle/>
        <a:p>
          <a:endParaRPr lang="en-US"/>
        </a:p>
      </dgm:t>
    </dgm:pt>
    <dgm:pt modelId="{0DAD31D9-5B09-45C5-9461-BE7D1ABB28C1}" type="pres">
      <dgm:prSet presAssocID="{50D33C80-293D-48A3-AB5E-EEB21C3F5CFA}" presName="chevron3" presStyleLbl="alignNode1" presStyleIdx="2" presStyleCnt="14"/>
      <dgm:spPr/>
      <dgm:t>
        <a:bodyPr/>
        <a:lstStyle/>
        <a:p>
          <a:endParaRPr lang="en-US"/>
        </a:p>
      </dgm:t>
    </dgm:pt>
    <dgm:pt modelId="{5108401E-E175-4BC7-8855-B62A226BB00E}" type="pres">
      <dgm:prSet presAssocID="{50D33C80-293D-48A3-AB5E-EEB21C3F5CFA}" presName="chevron4" presStyleLbl="alignNode1" presStyleIdx="3" presStyleCnt="14"/>
      <dgm:spPr/>
      <dgm:t>
        <a:bodyPr/>
        <a:lstStyle/>
        <a:p>
          <a:endParaRPr lang="en-US"/>
        </a:p>
      </dgm:t>
    </dgm:pt>
    <dgm:pt modelId="{BA8C9615-D9EC-4FDA-B390-FC8D6CF74F52}" type="pres">
      <dgm:prSet presAssocID="{50D33C80-293D-48A3-AB5E-EEB21C3F5CFA}" presName="chevron5" presStyleLbl="alignNode1" presStyleIdx="4" presStyleCnt="14"/>
      <dgm:spPr/>
      <dgm:t>
        <a:bodyPr/>
        <a:lstStyle/>
        <a:p>
          <a:endParaRPr lang="en-US"/>
        </a:p>
      </dgm:t>
    </dgm:pt>
    <dgm:pt modelId="{FE7628AC-BE67-4BF3-86F7-CF149C1E6B64}" type="pres">
      <dgm:prSet presAssocID="{50D33C80-293D-48A3-AB5E-EEB21C3F5CFA}" presName="chevron6" presStyleLbl="alignNode1" presStyleIdx="5" presStyleCnt="14"/>
      <dgm:spPr/>
      <dgm:t>
        <a:bodyPr/>
        <a:lstStyle/>
        <a:p>
          <a:endParaRPr lang="en-US"/>
        </a:p>
      </dgm:t>
    </dgm:pt>
    <dgm:pt modelId="{39CC46EC-CFF6-4660-A2A2-2859B0B071DC}" type="pres">
      <dgm:prSet presAssocID="{50D33C80-293D-48A3-AB5E-EEB21C3F5CFA}" presName="chevron7" presStyleLbl="alignNode1" presStyleIdx="6" presStyleCnt="14"/>
      <dgm:spPr/>
      <dgm:t>
        <a:bodyPr/>
        <a:lstStyle/>
        <a:p>
          <a:endParaRPr lang="en-US"/>
        </a:p>
      </dgm:t>
    </dgm:pt>
    <dgm:pt modelId="{FCCA36B8-2116-4429-AA28-1D507D3662BF}" type="pres">
      <dgm:prSet presAssocID="{50D33C80-293D-48A3-AB5E-EEB21C3F5CFA}" presName="childtext" presStyleLbl="solidFgAcc1" presStyleIdx="0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D1EEF2-500F-4FFD-9508-0246D0E40E8B}" type="pres">
      <dgm:prSet presAssocID="{55410C2D-65C1-4A29-A808-A9C414EFF47E}" presName="sibTrans" presStyleCnt="0"/>
      <dgm:spPr/>
      <dgm:t>
        <a:bodyPr/>
        <a:lstStyle/>
        <a:p>
          <a:endParaRPr lang="en-US"/>
        </a:p>
      </dgm:t>
    </dgm:pt>
    <dgm:pt modelId="{92D5DC0F-923A-FF4F-BB5E-03F43E3333C5}" type="pres">
      <dgm:prSet presAssocID="{450FED7D-B436-0C48-B552-8D5898260FAD}" presName="parenttextcomposite" presStyleCnt="0"/>
      <dgm:spPr/>
      <dgm:t>
        <a:bodyPr/>
        <a:lstStyle/>
        <a:p>
          <a:endParaRPr lang="en-US"/>
        </a:p>
      </dgm:t>
    </dgm:pt>
    <dgm:pt modelId="{CF0E1124-7A2D-8648-BDB3-936A8942EA65}" type="pres">
      <dgm:prSet presAssocID="{450FED7D-B436-0C48-B552-8D5898260FAD}" presName="parenttext" presStyleLbl="revTx" presStyleIdx="1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9754B1-E987-604B-98BC-EBF9294645EE}" type="pres">
      <dgm:prSet presAssocID="{450FED7D-B436-0C48-B552-8D5898260FAD}" presName="composite" presStyleCnt="0"/>
      <dgm:spPr/>
      <dgm:t>
        <a:bodyPr/>
        <a:lstStyle/>
        <a:p>
          <a:endParaRPr lang="en-US"/>
        </a:p>
      </dgm:t>
    </dgm:pt>
    <dgm:pt modelId="{C7ECC5BE-0689-8443-93DC-8DA2B73708C3}" type="pres">
      <dgm:prSet presAssocID="{450FED7D-B436-0C48-B552-8D5898260FAD}" presName="chevron1" presStyleLbl="alignNode1" presStyleIdx="7" presStyleCnt="14"/>
      <dgm:spPr/>
      <dgm:t>
        <a:bodyPr/>
        <a:lstStyle/>
        <a:p>
          <a:endParaRPr lang="en-US"/>
        </a:p>
      </dgm:t>
    </dgm:pt>
    <dgm:pt modelId="{A4B51C79-BC79-2946-9C86-5A4C9C7270F4}" type="pres">
      <dgm:prSet presAssocID="{450FED7D-B436-0C48-B552-8D5898260FAD}" presName="chevron2" presStyleLbl="alignNode1" presStyleIdx="8" presStyleCnt="14"/>
      <dgm:spPr/>
      <dgm:t>
        <a:bodyPr/>
        <a:lstStyle/>
        <a:p>
          <a:endParaRPr lang="en-US"/>
        </a:p>
      </dgm:t>
    </dgm:pt>
    <dgm:pt modelId="{A4078EAC-35A4-4145-83B7-6B4BE727B3CA}" type="pres">
      <dgm:prSet presAssocID="{450FED7D-B436-0C48-B552-8D5898260FAD}" presName="chevron3" presStyleLbl="alignNode1" presStyleIdx="9" presStyleCnt="14"/>
      <dgm:spPr/>
      <dgm:t>
        <a:bodyPr/>
        <a:lstStyle/>
        <a:p>
          <a:endParaRPr lang="en-US"/>
        </a:p>
      </dgm:t>
    </dgm:pt>
    <dgm:pt modelId="{450F91EA-58B2-9A42-9837-82FAF5E10634}" type="pres">
      <dgm:prSet presAssocID="{450FED7D-B436-0C48-B552-8D5898260FAD}" presName="chevron4" presStyleLbl="alignNode1" presStyleIdx="10" presStyleCnt="14"/>
      <dgm:spPr/>
      <dgm:t>
        <a:bodyPr/>
        <a:lstStyle/>
        <a:p>
          <a:endParaRPr lang="en-US"/>
        </a:p>
      </dgm:t>
    </dgm:pt>
    <dgm:pt modelId="{A564E7E8-F53E-4F40-94E4-25654F9A17EC}" type="pres">
      <dgm:prSet presAssocID="{450FED7D-B436-0C48-B552-8D5898260FAD}" presName="chevron5" presStyleLbl="alignNode1" presStyleIdx="11" presStyleCnt="14"/>
      <dgm:spPr/>
      <dgm:t>
        <a:bodyPr/>
        <a:lstStyle/>
        <a:p>
          <a:endParaRPr lang="en-US"/>
        </a:p>
      </dgm:t>
    </dgm:pt>
    <dgm:pt modelId="{3D94F812-A715-154C-9C98-C964FEC94E23}" type="pres">
      <dgm:prSet presAssocID="{450FED7D-B436-0C48-B552-8D5898260FAD}" presName="chevron6" presStyleLbl="alignNode1" presStyleIdx="12" presStyleCnt="14"/>
      <dgm:spPr/>
      <dgm:t>
        <a:bodyPr/>
        <a:lstStyle/>
        <a:p>
          <a:endParaRPr lang="en-US"/>
        </a:p>
      </dgm:t>
    </dgm:pt>
    <dgm:pt modelId="{7CF3CADA-6D84-6749-B7DC-DF0A1E9FB1A1}" type="pres">
      <dgm:prSet presAssocID="{450FED7D-B436-0C48-B552-8D5898260FAD}" presName="chevron7" presStyleLbl="alignNode1" presStyleIdx="13" presStyleCnt="14"/>
      <dgm:spPr/>
      <dgm:t>
        <a:bodyPr/>
        <a:lstStyle/>
        <a:p>
          <a:endParaRPr lang="en-US"/>
        </a:p>
      </dgm:t>
    </dgm:pt>
    <dgm:pt modelId="{77CC1954-2B79-6D41-8B1A-67835B54C4C7}" type="pres">
      <dgm:prSet presAssocID="{450FED7D-B436-0C48-B552-8D5898260FAD}" presName="childtext" presStyleLbl="solidFgAcc1" presStyleIdx="1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8C5E39-C580-4F59-AE80-F0AE548CF7E4}" srcId="{450FED7D-B436-0C48-B552-8D5898260FAD}" destId="{CE7B79DB-4787-45E6-895B-6CD0DC1ACF73}" srcOrd="0" destOrd="0" parTransId="{A568E97C-BF2E-494C-8466-AAAE762601D9}" sibTransId="{BA92E8AB-6EF7-4779-A834-48E1C9934BDA}"/>
    <dgm:cxn modelId="{4891F263-00B8-4625-B43C-0C76D665D7E1}" type="presOf" srcId="{5229A99C-01FF-4D72-A9F1-635D40DD3DB8}" destId="{6FD5D85B-18B4-4CF7-8354-744CDC4302FA}" srcOrd="0" destOrd="0" presId="urn:microsoft.com/office/officeart/2008/layout/VerticalAccentList"/>
    <dgm:cxn modelId="{8F9CE743-ECB3-4A95-8BF4-97CF559B7B3B}" type="presOf" srcId="{346A404B-8D61-4976-890F-4B9D463AE26C}" destId="{FCCA36B8-2116-4429-AA28-1D507D3662BF}" srcOrd="0" destOrd="0" presId="urn:microsoft.com/office/officeart/2008/layout/VerticalAccentList"/>
    <dgm:cxn modelId="{C489755F-753D-452F-B12B-FAE71E8FFD9C}" type="presOf" srcId="{50D33C80-293D-48A3-AB5E-EEB21C3F5CFA}" destId="{5D343758-A185-40E9-A6F9-1B3D26AD0A82}" srcOrd="0" destOrd="0" presId="urn:microsoft.com/office/officeart/2008/layout/VerticalAccentList"/>
    <dgm:cxn modelId="{477A53F5-FD3B-42E0-8BAA-473B8D4E5FF3}" srcId="{50D33C80-293D-48A3-AB5E-EEB21C3F5CFA}" destId="{346A404B-8D61-4976-890F-4B9D463AE26C}" srcOrd="0" destOrd="0" parTransId="{46F7294E-05E9-4F09-8F74-19D17DB3CFA7}" sibTransId="{01290E18-CB61-49E8-986C-13088D7D84C9}"/>
    <dgm:cxn modelId="{16CEEE6E-2817-214F-95B6-16CF3A7656C2}" type="presOf" srcId="{450FED7D-B436-0C48-B552-8D5898260FAD}" destId="{CF0E1124-7A2D-8648-BDB3-936A8942EA65}" srcOrd="0" destOrd="0" presId="urn:microsoft.com/office/officeart/2008/layout/VerticalAccentList"/>
    <dgm:cxn modelId="{077E04F0-D368-4627-8C1E-BBB41289BF86}" srcId="{5229A99C-01FF-4D72-A9F1-635D40DD3DB8}" destId="{50D33C80-293D-48A3-AB5E-EEB21C3F5CFA}" srcOrd="0" destOrd="0" parTransId="{FC54475B-A597-4F9C-A916-A07B20FABAF6}" sibTransId="{55410C2D-65C1-4A29-A808-A9C414EFF47E}"/>
    <dgm:cxn modelId="{88DB2E90-26B2-E14D-B39A-6F970768DAC4}" srcId="{5229A99C-01FF-4D72-A9F1-635D40DD3DB8}" destId="{450FED7D-B436-0C48-B552-8D5898260FAD}" srcOrd="1" destOrd="0" parTransId="{FE443C28-6B92-C841-839E-9B03D96D4980}" sibTransId="{B3886AD7-4109-3A49-9EB5-BECE039BB9E1}"/>
    <dgm:cxn modelId="{5C85FB3C-5DCD-3247-B4E4-DD1DE54F934E}" type="presOf" srcId="{CE7B79DB-4787-45E6-895B-6CD0DC1ACF73}" destId="{77CC1954-2B79-6D41-8B1A-67835B54C4C7}" srcOrd="0" destOrd="0" presId="urn:microsoft.com/office/officeart/2008/layout/VerticalAccentList"/>
    <dgm:cxn modelId="{7B41EA26-B40C-4CD6-86F6-4E66A6A21429}" type="presParOf" srcId="{6FD5D85B-18B4-4CF7-8354-744CDC4302FA}" destId="{8FB40A88-46B3-4529-A2E8-77A95A98DF2D}" srcOrd="0" destOrd="0" presId="urn:microsoft.com/office/officeart/2008/layout/VerticalAccentList"/>
    <dgm:cxn modelId="{8B568D56-FB22-460E-B3EB-2FFDE66FBA05}" type="presParOf" srcId="{8FB40A88-46B3-4529-A2E8-77A95A98DF2D}" destId="{5D343758-A185-40E9-A6F9-1B3D26AD0A82}" srcOrd="0" destOrd="0" presId="urn:microsoft.com/office/officeart/2008/layout/VerticalAccentList"/>
    <dgm:cxn modelId="{43F5B0DE-C892-4DE6-9AEF-BBA98C8833D8}" type="presParOf" srcId="{6FD5D85B-18B4-4CF7-8354-744CDC4302FA}" destId="{EA0AEC8B-7CA6-43A2-BDE8-9955071CD2B2}" srcOrd="1" destOrd="0" presId="urn:microsoft.com/office/officeart/2008/layout/VerticalAccentList"/>
    <dgm:cxn modelId="{D634D155-A910-4B12-84BF-9920910FD27F}" type="presParOf" srcId="{EA0AEC8B-7CA6-43A2-BDE8-9955071CD2B2}" destId="{DF6EC67F-A784-4FB4-AADD-55775DB00388}" srcOrd="0" destOrd="0" presId="urn:microsoft.com/office/officeart/2008/layout/VerticalAccentList"/>
    <dgm:cxn modelId="{379DC197-A63A-4725-99D6-6BF2BF8AB4D2}" type="presParOf" srcId="{EA0AEC8B-7CA6-43A2-BDE8-9955071CD2B2}" destId="{E5CB9599-1E24-4A6C-8163-25483FBA6727}" srcOrd="1" destOrd="0" presId="urn:microsoft.com/office/officeart/2008/layout/VerticalAccentList"/>
    <dgm:cxn modelId="{A92319EC-B7B0-4203-BFBD-C0147E253B56}" type="presParOf" srcId="{EA0AEC8B-7CA6-43A2-BDE8-9955071CD2B2}" destId="{0DAD31D9-5B09-45C5-9461-BE7D1ABB28C1}" srcOrd="2" destOrd="0" presId="urn:microsoft.com/office/officeart/2008/layout/VerticalAccentList"/>
    <dgm:cxn modelId="{AE67FAB1-F391-48F8-8690-464662E8C918}" type="presParOf" srcId="{EA0AEC8B-7CA6-43A2-BDE8-9955071CD2B2}" destId="{5108401E-E175-4BC7-8855-B62A226BB00E}" srcOrd="3" destOrd="0" presId="urn:microsoft.com/office/officeart/2008/layout/VerticalAccentList"/>
    <dgm:cxn modelId="{5ED5627D-1CDE-4333-8F58-5960D8FD38B2}" type="presParOf" srcId="{EA0AEC8B-7CA6-43A2-BDE8-9955071CD2B2}" destId="{BA8C9615-D9EC-4FDA-B390-FC8D6CF74F52}" srcOrd="4" destOrd="0" presId="urn:microsoft.com/office/officeart/2008/layout/VerticalAccentList"/>
    <dgm:cxn modelId="{BF052336-0C92-4DF5-8BE6-ED09256C1EA5}" type="presParOf" srcId="{EA0AEC8B-7CA6-43A2-BDE8-9955071CD2B2}" destId="{FE7628AC-BE67-4BF3-86F7-CF149C1E6B64}" srcOrd="5" destOrd="0" presId="urn:microsoft.com/office/officeart/2008/layout/VerticalAccentList"/>
    <dgm:cxn modelId="{95688130-456C-426B-A05E-FBEF5AED1169}" type="presParOf" srcId="{EA0AEC8B-7CA6-43A2-BDE8-9955071CD2B2}" destId="{39CC46EC-CFF6-4660-A2A2-2859B0B071DC}" srcOrd="6" destOrd="0" presId="urn:microsoft.com/office/officeart/2008/layout/VerticalAccentList"/>
    <dgm:cxn modelId="{C8CA0F7B-CE36-4A89-A5F1-9658BE0A9ED4}" type="presParOf" srcId="{EA0AEC8B-7CA6-43A2-BDE8-9955071CD2B2}" destId="{FCCA36B8-2116-4429-AA28-1D507D3662BF}" srcOrd="7" destOrd="0" presId="urn:microsoft.com/office/officeart/2008/layout/VerticalAccentList"/>
    <dgm:cxn modelId="{29A2A10B-64C2-4C65-9BCB-37BD7EF1174E}" type="presParOf" srcId="{6FD5D85B-18B4-4CF7-8354-744CDC4302FA}" destId="{F7D1EEF2-500F-4FFD-9508-0246D0E40E8B}" srcOrd="2" destOrd="0" presId="urn:microsoft.com/office/officeart/2008/layout/VerticalAccentList"/>
    <dgm:cxn modelId="{C2B317C0-3283-6345-A6B3-06B7DAE52C6D}" type="presParOf" srcId="{6FD5D85B-18B4-4CF7-8354-744CDC4302FA}" destId="{92D5DC0F-923A-FF4F-BB5E-03F43E3333C5}" srcOrd="3" destOrd="0" presId="urn:microsoft.com/office/officeart/2008/layout/VerticalAccentList"/>
    <dgm:cxn modelId="{8CEBC766-CAD3-084A-B6ED-4BF2E0A7B15C}" type="presParOf" srcId="{92D5DC0F-923A-FF4F-BB5E-03F43E3333C5}" destId="{CF0E1124-7A2D-8648-BDB3-936A8942EA65}" srcOrd="0" destOrd="0" presId="urn:microsoft.com/office/officeart/2008/layout/VerticalAccentList"/>
    <dgm:cxn modelId="{95B3E826-1939-F84E-A1EB-7B2E0334563E}" type="presParOf" srcId="{6FD5D85B-18B4-4CF7-8354-744CDC4302FA}" destId="{C89754B1-E987-604B-98BC-EBF9294645EE}" srcOrd="4" destOrd="0" presId="urn:microsoft.com/office/officeart/2008/layout/VerticalAccentList"/>
    <dgm:cxn modelId="{A56C8B49-D438-4B4D-B01A-5009B82EDCC2}" type="presParOf" srcId="{C89754B1-E987-604B-98BC-EBF9294645EE}" destId="{C7ECC5BE-0689-8443-93DC-8DA2B73708C3}" srcOrd="0" destOrd="0" presId="urn:microsoft.com/office/officeart/2008/layout/VerticalAccentList"/>
    <dgm:cxn modelId="{BFBCB8ED-AC47-3E4F-8F63-DE9B7F523DF8}" type="presParOf" srcId="{C89754B1-E987-604B-98BC-EBF9294645EE}" destId="{A4B51C79-BC79-2946-9C86-5A4C9C7270F4}" srcOrd="1" destOrd="0" presId="urn:microsoft.com/office/officeart/2008/layout/VerticalAccentList"/>
    <dgm:cxn modelId="{B19F7D74-9063-9C4D-B6BF-D4A4C8C01185}" type="presParOf" srcId="{C89754B1-E987-604B-98BC-EBF9294645EE}" destId="{A4078EAC-35A4-4145-83B7-6B4BE727B3CA}" srcOrd="2" destOrd="0" presId="urn:microsoft.com/office/officeart/2008/layout/VerticalAccentList"/>
    <dgm:cxn modelId="{153AE143-FB4A-734B-BAE0-4A00DD90D0A2}" type="presParOf" srcId="{C89754B1-E987-604B-98BC-EBF9294645EE}" destId="{450F91EA-58B2-9A42-9837-82FAF5E10634}" srcOrd="3" destOrd="0" presId="urn:microsoft.com/office/officeart/2008/layout/VerticalAccentList"/>
    <dgm:cxn modelId="{5D75583A-245F-CB47-A71D-138FEAE9A21D}" type="presParOf" srcId="{C89754B1-E987-604B-98BC-EBF9294645EE}" destId="{A564E7E8-F53E-4F40-94E4-25654F9A17EC}" srcOrd="4" destOrd="0" presId="urn:microsoft.com/office/officeart/2008/layout/VerticalAccentList"/>
    <dgm:cxn modelId="{ACF230FE-A9F3-2943-972C-627CB92E59E7}" type="presParOf" srcId="{C89754B1-E987-604B-98BC-EBF9294645EE}" destId="{3D94F812-A715-154C-9C98-C964FEC94E23}" srcOrd="5" destOrd="0" presId="urn:microsoft.com/office/officeart/2008/layout/VerticalAccentList"/>
    <dgm:cxn modelId="{85545079-8ADE-434A-BFC4-9EDBFEF3FA93}" type="presParOf" srcId="{C89754B1-E987-604B-98BC-EBF9294645EE}" destId="{7CF3CADA-6D84-6749-B7DC-DF0A1E9FB1A1}" srcOrd="6" destOrd="0" presId="urn:microsoft.com/office/officeart/2008/layout/VerticalAccentList"/>
    <dgm:cxn modelId="{393ED426-CC67-A945-8A20-F185006F2A22}" type="presParOf" srcId="{C89754B1-E987-604B-98BC-EBF9294645EE}" destId="{77CC1954-2B79-6D41-8B1A-67835B54C4C7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DC9C3-0337-0049-8519-96C30EAD3154}">
      <dsp:nvSpPr>
        <dsp:cNvPr id="0" name=""/>
        <dsp:cNvSpPr/>
      </dsp:nvSpPr>
      <dsp:spPr>
        <a:xfrm>
          <a:off x="4618" y="1624476"/>
          <a:ext cx="2787459" cy="2299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 Fine dining restaurant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60 seat fine Dining, 20 Seat Lounge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Located in long branch, new jersey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New American-Swedish with Asian Influence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Cozy dining and elegant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Menu variety</a:t>
          </a:r>
          <a:endParaRPr lang="en-US" sz="1300" kern="1200" dirty="0"/>
        </a:p>
      </dsp:txBody>
      <dsp:txXfrm>
        <a:off x="57526" y="1677384"/>
        <a:ext cx="2681643" cy="1700596"/>
      </dsp:txXfrm>
    </dsp:sp>
    <dsp:sp modelId="{29F0720B-000F-AE4A-8038-EE3AF8EEEEBB}">
      <dsp:nvSpPr>
        <dsp:cNvPr id="0" name=""/>
        <dsp:cNvSpPr/>
      </dsp:nvSpPr>
      <dsp:spPr>
        <a:xfrm>
          <a:off x="1580816" y="2206949"/>
          <a:ext cx="3022484" cy="3022484"/>
        </a:xfrm>
        <a:prstGeom prst="leftCircularArrow">
          <a:avLst>
            <a:gd name="adj1" fmla="val 2985"/>
            <a:gd name="adj2" fmla="val 365874"/>
            <a:gd name="adj3" fmla="val 2141385"/>
            <a:gd name="adj4" fmla="val 9024489"/>
            <a:gd name="adj5" fmla="val 348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1E51B6-1A10-6048-A97C-13C631A0F32F}">
      <dsp:nvSpPr>
        <dsp:cNvPr id="0" name=""/>
        <dsp:cNvSpPr/>
      </dsp:nvSpPr>
      <dsp:spPr>
        <a:xfrm>
          <a:off x="624053" y="3430889"/>
          <a:ext cx="2477741" cy="985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Market Overview</a:t>
          </a:r>
        </a:p>
      </dsp:txBody>
      <dsp:txXfrm>
        <a:off x="652912" y="3459748"/>
        <a:ext cx="2420023" cy="927598"/>
      </dsp:txXfrm>
    </dsp:sp>
    <dsp:sp modelId="{6FCCADBD-CB09-564A-AF3A-6C6DA20601AC}">
      <dsp:nvSpPr>
        <dsp:cNvPr id="0" name=""/>
        <dsp:cNvSpPr/>
      </dsp:nvSpPr>
      <dsp:spPr>
        <a:xfrm>
          <a:off x="3531412" y="1624476"/>
          <a:ext cx="2787459" cy="2299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Political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Economical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Social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Technological </a:t>
          </a:r>
          <a:endParaRPr lang="en-US" sz="1300" kern="1200" dirty="0"/>
        </a:p>
      </dsp:txBody>
      <dsp:txXfrm>
        <a:off x="3584320" y="2170042"/>
        <a:ext cx="2681643" cy="1700596"/>
      </dsp:txXfrm>
    </dsp:sp>
    <dsp:sp modelId="{763D6F73-F306-3344-8826-9A3857794259}">
      <dsp:nvSpPr>
        <dsp:cNvPr id="0" name=""/>
        <dsp:cNvSpPr/>
      </dsp:nvSpPr>
      <dsp:spPr>
        <a:xfrm>
          <a:off x="5084381" y="228445"/>
          <a:ext cx="3378659" cy="3378659"/>
        </a:xfrm>
        <a:prstGeom prst="circularArrow">
          <a:avLst>
            <a:gd name="adj1" fmla="val 2670"/>
            <a:gd name="adj2" fmla="val 324903"/>
            <a:gd name="adj3" fmla="val 19499586"/>
            <a:gd name="adj4" fmla="val 12575511"/>
            <a:gd name="adj5" fmla="val 311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0D8E7E-111B-6440-B0A6-DBC14AFC7D54}">
      <dsp:nvSpPr>
        <dsp:cNvPr id="0" name=""/>
        <dsp:cNvSpPr/>
      </dsp:nvSpPr>
      <dsp:spPr>
        <a:xfrm>
          <a:off x="4150847" y="1131818"/>
          <a:ext cx="2477741" cy="985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Market Segment</a:t>
          </a:r>
          <a:endParaRPr lang="en-US" sz="3200" kern="1200" dirty="0"/>
        </a:p>
      </dsp:txBody>
      <dsp:txXfrm>
        <a:off x="4179706" y="1160677"/>
        <a:ext cx="2420023" cy="927598"/>
      </dsp:txXfrm>
    </dsp:sp>
    <dsp:sp modelId="{D63F5C8F-997D-784D-8268-1F52C4E55C70}">
      <dsp:nvSpPr>
        <dsp:cNvPr id="0" name=""/>
        <dsp:cNvSpPr/>
      </dsp:nvSpPr>
      <dsp:spPr>
        <a:xfrm>
          <a:off x="7058206" y="1624476"/>
          <a:ext cx="2787459" cy="22990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Diverse clientele ages 25-60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The business man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Happy couples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The family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High-ends singles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Tourists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/>
        </a:p>
      </dsp:txBody>
      <dsp:txXfrm>
        <a:off x="7111114" y="1677384"/>
        <a:ext cx="2681643" cy="1700596"/>
      </dsp:txXfrm>
    </dsp:sp>
    <dsp:sp modelId="{74BD68C2-FA91-AF40-A857-7F6DAFABDF22}">
      <dsp:nvSpPr>
        <dsp:cNvPr id="0" name=""/>
        <dsp:cNvSpPr/>
      </dsp:nvSpPr>
      <dsp:spPr>
        <a:xfrm>
          <a:off x="7677641" y="3430889"/>
          <a:ext cx="2477741" cy="985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Target market  </a:t>
          </a:r>
          <a:endParaRPr lang="en-US" sz="3200" kern="1200" dirty="0"/>
        </a:p>
      </dsp:txBody>
      <dsp:txXfrm>
        <a:off x="7706500" y="3459748"/>
        <a:ext cx="2420023" cy="9275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1A0DB-9EC4-436B-B2CE-4705E91DA551}">
      <dsp:nvSpPr>
        <dsp:cNvPr id="0" name=""/>
        <dsp:cNvSpPr/>
      </dsp:nvSpPr>
      <dsp:spPr>
        <a:xfrm>
          <a:off x="0" y="2869568"/>
          <a:ext cx="3707467" cy="4970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Monthly Revenue Break-even: $46,455</a:t>
          </a:r>
          <a:endParaRPr lang="en-US" sz="1700" kern="1200" dirty="0"/>
        </a:p>
      </dsp:txBody>
      <dsp:txXfrm>
        <a:off x="0" y="2869568"/>
        <a:ext cx="3707467" cy="497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7CD46-7340-B040-AE5D-7D0E40E15DB4}">
      <dsp:nvSpPr>
        <dsp:cNvPr id="0" name=""/>
        <dsp:cNvSpPr/>
      </dsp:nvSpPr>
      <dsp:spPr>
        <a:xfrm rot="5400000">
          <a:off x="452363" y="1751622"/>
          <a:ext cx="1376587" cy="15671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26541E-CF0E-6845-8318-C9BF72AAB878}">
      <dsp:nvSpPr>
        <dsp:cNvPr id="0" name=""/>
        <dsp:cNvSpPr/>
      </dsp:nvSpPr>
      <dsp:spPr>
        <a:xfrm>
          <a:off x="87651" y="225647"/>
          <a:ext cx="2317363" cy="16220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err="1" smtClean="0"/>
            <a:t>Rooneys's</a:t>
          </a:r>
          <a:r>
            <a:rPr lang="en-US" sz="2900" kern="1200" dirty="0" smtClean="0"/>
            <a:t> Oceanfront Restaurant</a:t>
          </a:r>
          <a:endParaRPr lang="en-US" sz="2900" kern="1200" dirty="0"/>
        </a:p>
      </dsp:txBody>
      <dsp:txXfrm>
        <a:off x="166849" y="304845"/>
        <a:ext cx="2158967" cy="1463683"/>
      </dsp:txXfrm>
    </dsp:sp>
    <dsp:sp modelId="{DBC9ED49-C1AE-E942-A055-55E807F27739}">
      <dsp:nvSpPr>
        <dsp:cNvPr id="0" name=""/>
        <dsp:cNvSpPr/>
      </dsp:nvSpPr>
      <dsp:spPr>
        <a:xfrm>
          <a:off x="2599302" y="398875"/>
          <a:ext cx="6479042" cy="1311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/>
            <a:t> Open 6 days a week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/>
            <a:t> Serves lunch and dinner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Located </a:t>
          </a:r>
          <a:r>
            <a:rPr lang="en-US" sz="1600" b="0" i="0" kern="1200" dirty="0" smtClean="0"/>
            <a:t>uptown on Broadway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/>
            <a:t>Their price range is $7-$15 for lunch and $12-$29 for dinner entrees. </a:t>
          </a:r>
          <a:endParaRPr lang="en-US" sz="1600" kern="1200" dirty="0"/>
        </a:p>
      </dsp:txBody>
      <dsp:txXfrm>
        <a:off x="2599302" y="398875"/>
        <a:ext cx="6479042" cy="1311193"/>
      </dsp:txXfrm>
    </dsp:sp>
    <dsp:sp modelId="{1F576FEB-D1B8-AC43-96B0-C1670D99AE16}">
      <dsp:nvSpPr>
        <dsp:cNvPr id="0" name=""/>
        <dsp:cNvSpPr/>
      </dsp:nvSpPr>
      <dsp:spPr>
        <a:xfrm rot="5400000">
          <a:off x="3557398" y="3573752"/>
          <a:ext cx="1376587" cy="15671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4875596"/>
            <a:satOff val="32797"/>
            <a:lumOff val="168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3418FB-E8C5-8C41-89E9-C4317A3DAEA8}">
      <dsp:nvSpPr>
        <dsp:cNvPr id="0" name=""/>
        <dsp:cNvSpPr/>
      </dsp:nvSpPr>
      <dsp:spPr>
        <a:xfrm>
          <a:off x="2248766" y="2110649"/>
          <a:ext cx="2466439" cy="16220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 </a:t>
          </a:r>
          <a:r>
            <a:rPr lang="en-US" sz="3200" kern="1200" dirty="0" smtClean="0"/>
            <a:t>Charley's Ocean Grill</a:t>
          </a:r>
          <a:endParaRPr lang="en-US" sz="3200" kern="1200" dirty="0"/>
        </a:p>
      </dsp:txBody>
      <dsp:txXfrm>
        <a:off x="2327964" y="2189847"/>
        <a:ext cx="2308043" cy="1463683"/>
      </dsp:txXfrm>
    </dsp:sp>
    <dsp:sp modelId="{346F3064-C88D-1E4F-86C9-5E34180DE702}">
      <dsp:nvSpPr>
        <dsp:cNvPr id="0" name=""/>
        <dsp:cNvSpPr/>
      </dsp:nvSpPr>
      <dsp:spPr>
        <a:xfrm>
          <a:off x="4808708" y="2170641"/>
          <a:ext cx="6114164" cy="1607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/>
            <a:t>Upscale lounge/food bar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/>
            <a:t>Small menu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/>
            <a:t>Located in the West End district two blocks away from the ocean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/>
            <a:t>Only open for dinner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/>
            <a:t>Their menu range from $8-$15 and a mixed drink is $8-$10.</a:t>
          </a:r>
          <a:endParaRPr lang="en-US" sz="1600" kern="1200" dirty="0"/>
        </a:p>
      </dsp:txBody>
      <dsp:txXfrm>
        <a:off x="4808708" y="2170641"/>
        <a:ext cx="6114164" cy="1607841"/>
      </dsp:txXfrm>
    </dsp:sp>
    <dsp:sp modelId="{47317B95-D98F-374A-9927-5BEB13BD3278}">
      <dsp:nvSpPr>
        <dsp:cNvPr id="0" name=""/>
        <dsp:cNvSpPr/>
      </dsp:nvSpPr>
      <dsp:spPr>
        <a:xfrm>
          <a:off x="4958660" y="3836022"/>
          <a:ext cx="2466439" cy="16220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Sirena Ristorante</a:t>
          </a:r>
          <a:endParaRPr lang="en-US" sz="3200" kern="1200" dirty="0"/>
        </a:p>
      </dsp:txBody>
      <dsp:txXfrm>
        <a:off x="5037858" y="3915220"/>
        <a:ext cx="2308043" cy="1463683"/>
      </dsp:txXfrm>
    </dsp:sp>
    <dsp:sp modelId="{4593C5D0-1409-2547-9F5C-66D1E40D4773}">
      <dsp:nvSpPr>
        <dsp:cNvPr id="0" name=""/>
        <dsp:cNvSpPr/>
      </dsp:nvSpPr>
      <dsp:spPr>
        <a:xfrm>
          <a:off x="7347759" y="4123639"/>
          <a:ext cx="4246304" cy="1029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/>
            <a:t>Upscale Contemporary American restaurant at the Ocean.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/>
            <a:t> Open 7 days a week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i="0" kern="1200" dirty="0" smtClean="0"/>
            <a:t> Dinner for two without wine averages $100.</a:t>
          </a:r>
          <a:endParaRPr lang="en-US" sz="1600" kern="1200" dirty="0"/>
        </a:p>
      </dsp:txBody>
      <dsp:txXfrm>
        <a:off x="7347759" y="4123639"/>
        <a:ext cx="4246304" cy="10297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21B5B-3C6A-5840-910C-D9CBCF74F7A1}">
      <dsp:nvSpPr>
        <dsp:cNvPr id="0" name=""/>
        <dsp:cNvSpPr/>
      </dsp:nvSpPr>
      <dsp:spPr>
        <a:xfrm>
          <a:off x="6605149" y="3186408"/>
          <a:ext cx="3777936" cy="23225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129710"/>
              <a:satOff val="-3323"/>
              <a:lumOff val="19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Other upscale restaurants in the area.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 Hiring a large enough and qualified staff.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Possibility of different “theme nights”; not being successful. </a:t>
          </a:r>
          <a:endParaRPr lang="en-US" sz="1300" kern="1200" dirty="0"/>
        </a:p>
      </dsp:txBody>
      <dsp:txXfrm>
        <a:off x="7789549" y="3818071"/>
        <a:ext cx="2542517" cy="1639893"/>
      </dsp:txXfrm>
    </dsp:sp>
    <dsp:sp modelId="{228ED422-7596-6F4E-A2A6-8C2AD050C85A}">
      <dsp:nvSpPr>
        <dsp:cNvPr id="0" name=""/>
        <dsp:cNvSpPr/>
      </dsp:nvSpPr>
      <dsp:spPr>
        <a:xfrm>
          <a:off x="945742" y="3226171"/>
          <a:ext cx="3776465" cy="23225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6194565"/>
              <a:satOff val="-4985"/>
              <a:lumOff val="294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 large population and the rapidly expanding area of Long Branch, New Jersey.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 The area lacks a warm and friendly place with exceptional food. </a:t>
          </a:r>
          <a:endParaRPr lang="en-US" sz="1200" kern="1200" dirty="0"/>
        </a:p>
      </dsp:txBody>
      <dsp:txXfrm>
        <a:off x="996761" y="3857834"/>
        <a:ext cx="2541488" cy="1639893"/>
      </dsp:txXfrm>
    </dsp:sp>
    <dsp:sp modelId="{3C4B9821-7F30-2F48-9BD8-031C5FB6EAD0}">
      <dsp:nvSpPr>
        <dsp:cNvPr id="0" name=""/>
        <dsp:cNvSpPr/>
      </dsp:nvSpPr>
      <dsp:spPr>
        <a:xfrm>
          <a:off x="6735729" y="-314603"/>
          <a:ext cx="3779871" cy="23225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064855"/>
              <a:satOff val="-1662"/>
              <a:lumOff val="98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Ever-changing menu. 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Beginning on a loan. 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This type of restaurant not having previously been tested on clientele.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 Catering team was established before the beginning of this restaurant, therefore </a:t>
          </a:r>
          <a:r>
            <a:rPr lang="en-US" sz="1200" kern="1200" dirty="0" err="1" smtClean="0"/>
            <a:t>kaos</a:t>
          </a:r>
          <a:r>
            <a:rPr lang="en-US" sz="1200" kern="1200" dirty="0" smtClean="0"/>
            <a:t> cannot screen catering staff.</a:t>
          </a:r>
          <a:endParaRPr lang="en-US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25% of wines are only available exclusively in glass </a:t>
          </a:r>
          <a:endParaRPr lang="en-US" sz="1200" kern="1200" dirty="0"/>
        </a:p>
      </dsp:txBody>
      <dsp:txXfrm>
        <a:off x="7920710" y="-263583"/>
        <a:ext cx="2543870" cy="1639904"/>
      </dsp:txXfrm>
    </dsp:sp>
    <dsp:sp modelId="{00BEC38B-A22E-A147-A770-1371256BC0D9}">
      <dsp:nvSpPr>
        <dsp:cNvPr id="0" name=""/>
        <dsp:cNvSpPr/>
      </dsp:nvSpPr>
      <dsp:spPr>
        <a:xfrm>
          <a:off x="998740" y="-285813"/>
          <a:ext cx="3776465" cy="23225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Cozy dining room and elegant lounge with comfortable furnishings.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 Appeals to a diverse clientele. 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Competitive restaurants.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 Open 7 days a week.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 Outdoor patio.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 Varying of entertainment.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Forms Available for catering.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 Efficient and friendly loans.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 Open on major holidays besides Thanksgiving, Christmas, and New Year’s Day. 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Well educated kitchen staff.</a:t>
          </a:r>
          <a:endParaRPr lang="en-US" sz="900" kern="1200" dirty="0"/>
        </a:p>
      </dsp:txBody>
      <dsp:txXfrm>
        <a:off x="1049759" y="-234794"/>
        <a:ext cx="2541488" cy="1639893"/>
      </dsp:txXfrm>
    </dsp:sp>
    <dsp:sp modelId="{EA13AF29-107A-4741-8A94-D110FB417A2E}">
      <dsp:nvSpPr>
        <dsp:cNvPr id="0" name=""/>
        <dsp:cNvSpPr/>
      </dsp:nvSpPr>
      <dsp:spPr>
        <a:xfrm>
          <a:off x="2943941" y="297722"/>
          <a:ext cx="2261627" cy="2261627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STRENGTHS</a:t>
          </a:r>
          <a:endParaRPr lang="en-US" sz="1600" kern="1200" dirty="0"/>
        </a:p>
      </dsp:txBody>
      <dsp:txXfrm>
        <a:off x="3606356" y="960137"/>
        <a:ext cx="1599212" cy="1599212"/>
      </dsp:txXfrm>
    </dsp:sp>
    <dsp:sp modelId="{1CAF0473-23AD-B24B-A221-1890B53B5418}">
      <dsp:nvSpPr>
        <dsp:cNvPr id="0" name=""/>
        <dsp:cNvSpPr/>
      </dsp:nvSpPr>
      <dsp:spPr>
        <a:xfrm rot="5400000">
          <a:off x="5310032" y="297722"/>
          <a:ext cx="2261627" cy="2261627"/>
        </a:xfrm>
        <a:prstGeom prst="pieWedge">
          <a:avLst/>
        </a:prstGeom>
        <a:gradFill rotWithShape="0">
          <a:gsLst>
            <a:gs pos="0">
              <a:schemeClr val="accent2">
                <a:hueOff val="2064855"/>
                <a:satOff val="-1662"/>
                <a:lumOff val="98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2064855"/>
                <a:satOff val="-1662"/>
                <a:lumOff val="98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2064855"/>
                <a:satOff val="-1662"/>
                <a:lumOff val="981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WEAKNESSES</a:t>
          </a:r>
          <a:endParaRPr lang="en-US" sz="1600" kern="1200" dirty="0"/>
        </a:p>
      </dsp:txBody>
      <dsp:txXfrm rot="-5400000">
        <a:off x="5310032" y="960137"/>
        <a:ext cx="1599212" cy="1599212"/>
      </dsp:txXfrm>
    </dsp:sp>
    <dsp:sp modelId="{9729F9E6-3FBF-644A-B875-E9A6E510A5B5}">
      <dsp:nvSpPr>
        <dsp:cNvPr id="0" name=""/>
        <dsp:cNvSpPr/>
      </dsp:nvSpPr>
      <dsp:spPr>
        <a:xfrm rot="10800000">
          <a:off x="5310032" y="2663813"/>
          <a:ext cx="2261627" cy="2261627"/>
        </a:xfrm>
        <a:prstGeom prst="pieWedge">
          <a:avLst/>
        </a:prstGeom>
        <a:gradFill rotWithShape="0">
          <a:gsLst>
            <a:gs pos="0">
              <a:schemeClr val="accent2">
                <a:hueOff val="4129710"/>
                <a:satOff val="-3323"/>
                <a:lumOff val="196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4129710"/>
                <a:satOff val="-3323"/>
                <a:lumOff val="196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4129710"/>
                <a:satOff val="-3323"/>
                <a:lumOff val="1961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THREATS</a:t>
          </a:r>
          <a:endParaRPr lang="en-US" sz="1600" kern="1200" dirty="0"/>
        </a:p>
      </dsp:txBody>
      <dsp:txXfrm rot="10800000">
        <a:off x="5310032" y="2663813"/>
        <a:ext cx="1599212" cy="1599212"/>
      </dsp:txXfrm>
    </dsp:sp>
    <dsp:sp modelId="{F87F59A6-4B63-3941-82EF-29C3C411D45B}">
      <dsp:nvSpPr>
        <dsp:cNvPr id="0" name=""/>
        <dsp:cNvSpPr/>
      </dsp:nvSpPr>
      <dsp:spPr>
        <a:xfrm rot="16200000">
          <a:off x="2943941" y="2663813"/>
          <a:ext cx="2261627" cy="2261627"/>
        </a:xfrm>
        <a:prstGeom prst="pieWedge">
          <a:avLst/>
        </a:prstGeom>
        <a:gradFill rotWithShape="0">
          <a:gsLst>
            <a:gs pos="0">
              <a:schemeClr val="accent2">
                <a:hueOff val="6194565"/>
                <a:satOff val="-4985"/>
                <a:lumOff val="294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6194565"/>
                <a:satOff val="-4985"/>
                <a:lumOff val="294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6194565"/>
                <a:satOff val="-4985"/>
                <a:lumOff val="2942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OPPORTUNITIES</a:t>
          </a:r>
          <a:endParaRPr lang="en-US" sz="1600" kern="1200" dirty="0"/>
        </a:p>
      </dsp:txBody>
      <dsp:txXfrm rot="5400000">
        <a:off x="3606356" y="2663813"/>
        <a:ext cx="1599212" cy="1599212"/>
      </dsp:txXfrm>
    </dsp:sp>
    <dsp:sp modelId="{66ED4D66-8C98-5E4B-BEE9-9BB318674E9E}">
      <dsp:nvSpPr>
        <dsp:cNvPr id="0" name=""/>
        <dsp:cNvSpPr/>
      </dsp:nvSpPr>
      <dsp:spPr>
        <a:xfrm>
          <a:off x="4867369" y="2141497"/>
          <a:ext cx="780862" cy="679010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AA773EC8-18D4-CB41-8502-725587777624}">
      <dsp:nvSpPr>
        <dsp:cNvPr id="0" name=""/>
        <dsp:cNvSpPr/>
      </dsp:nvSpPr>
      <dsp:spPr>
        <a:xfrm rot="10800000">
          <a:off x="4867369" y="2402655"/>
          <a:ext cx="780862" cy="679010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54B21B-1E1A-1746-8FC3-7A99F0C9C868}">
      <dsp:nvSpPr>
        <dsp:cNvPr id="0" name=""/>
        <dsp:cNvSpPr/>
      </dsp:nvSpPr>
      <dsp:spPr>
        <a:xfrm>
          <a:off x="0" y="368588"/>
          <a:ext cx="558800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60AEA-CAE4-9647-B97C-9BD59B461C5C}">
      <dsp:nvSpPr>
        <dsp:cNvPr id="0" name=""/>
        <dsp:cNvSpPr/>
      </dsp:nvSpPr>
      <dsp:spPr>
        <a:xfrm>
          <a:off x="279400" y="102908"/>
          <a:ext cx="3911600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849" tIns="0" rIns="1478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Foodie photos</a:t>
          </a:r>
          <a:endParaRPr lang="en-US" sz="1800" kern="1200" dirty="0"/>
        </a:p>
      </dsp:txBody>
      <dsp:txXfrm>
        <a:off x="305339" y="128847"/>
        <a:ext cx="3859722" cy="479482"/>
      </dsp:txXfrm>
    </dsp:sp>
    <dsp:sp modelId="{9F83BA00-8876-3046-BABB-4F716A188385}">
      <dsp:nvSpPr>
        <dsp:cNvPr id="0" name=""/>
        <dsp:cNvSpPr/>
      </dsp:nvSpPr>
      <dsp:spPr>
        <a:xfrm>
          <a:off x="0" y="1185068"/>
          <a:ext cx="558800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D0E93-A0F5-8843-8266-656475C28405}">
      <dsp:nvSpPr>
        <dsp:cNvPr id="0" name=""/>
        <dsp:cNvSpPr/>
      </dsp:nvSpPr>
      <dsp:spPr>
        <a:xfrm>
          <a:off x="279400" y="919389"/>
          <a:ext cx="3911600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849" tIns="0" rIns="1478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Show off our staff</a:t>
          </a:r>
          <a:endParaRPr lang="en-US" sz="1800" kern="1200" dirty="0"/>
        </a:p>
      </dsp:txBody>
      <dsp:txXfrm>
        <a:off x="305339" y="945328"/>
        <a:ext cx="3859722" cy="479482"/>
      </dsp:txXfrm>
    </dsp:sp>
    <dsp:sp modelId="{54030A56-54B3-7946-84FE-BFAE0EFA5AAD}">
      <dsp:nvSpPr>
        <dsp:cNvPr id="0" name=""/>
        <dsp:cNvSpPr/>
      </dsp:nvSpPr>
      <dsp:spPr>
        <a:xfrm>
          <a:off x="0" y="2001549"/>
          <a:ext cx="558800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A4901-3599-5D48-B4C6-5560B7DF7CCA}">
      <dsp:nvSpPr>
        <dsp:cNvPr id="0" name=""/>
        <dsp:cNvSpPr/>
      </dsp:nvSpPr>
      <dsp:spPr>
        <a:xfrm>
          <a:off x="279400" y="1735869"/>
          <a:ext cx="3911600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849" tIns="0" rIns="1478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Offer coupons  and discounts </a:t>
          </a:r>
        </a:p>
      </dsp:txBody>
      <dsp:txXfrm>
        <a:off x="305339" y="1761808"/>
        <a:ext cx="3859722" cy="479482"/>
      </dsp:txXfrm>
    </dsp:sp>
    <dsp:sp modelId="{F32F89BC-3627-6C4A-846E-952AD0A29B9E}">
      <dsp:nvSpPr>
        <dsp:cNvPr id="0" name=""/>
        <dsp:cNvSpPr/>
      </dsp:nvSpPr>
      <dsp:spPr>
        <a:xfrm>
          <a:off x="0" y="2818029"/>
          <a:ext cx="558800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8CC75-513A-0343-978A-6D51E358D639}">
      <dsp:nvSpPr>
        <dsp:cNvPr id="0" name=""/>
        <dsp:cNvSpPr/>
      </dsp:nvSpPr>
      <dsp:spPr>
        <a:xfrm>
          <a:off x="279400" y="2552349"/>
          <a:ext cx="3911600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849" tIns="0" rIns="1478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fish bowl business card giveaways</a:t>
          </a:r>
        </a:p>
      </dsp:txBody>
      <dsp:txXfrm>
        <a:off x="305339" y="2578288"/>
        <a:ext cx="3859722" cy="479482"/>
      </dsp:txXfrm>
    </dsp:sp>
    <dsp:sp modelId="{9BE1B949-F905-B540-A9E4-797845722DAE}">
      <dsp:nvSpPr>
        <dsp:cNvPr id="0" name=""/>
        <dsp:cNvSpPr/>
      </dsp:nvSpPr>
      <dsp:spPr>
        <a:xfrm>
          <a:off x="0" y="3634509"/>
          <a:ext cx="558800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9719F-59E2-2645-A734-692D404797A6}">
      <dsp:nvSpPr>
        <dsp:cNvPr id="0" name=""/>
        <dsp:cNvSpPr/>
      </dsp:nvSpPr>
      <dsp:spPr>
        <a:xfrm>
          <a:off x="279400" y="3368829"/>
          <a:ext cx="3911600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849" tIns="0" rIns="1478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share positive </a:t>
          </a:r>
        </a:p>
      </dsp:txBody>
      <dsp:txXfrm>
        <a:off x="305339" y="3394768"/>
        <a:ext cx="3859722" cy="479482"/>
      </dsp:txXfrm>
    </dsp:sp>
    <dsp:sp modelId="{E67721E2-E22B-0047-BF59-70D434D565AF}">
      <dsp:nvSpPr>
        <dsp:cNvPr id="0" name=""/>
        <dsp:cNvSpPr/>
      </dsp:nvSpPr>
      <dsp:spPr>
        <a:xfrm>
          <a:off x="0" y="4450989"/>
          <a:ext cx="558800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F7A23-58A9-8C4D-836D-2B4AC6B95CDE}">
      <dsp:nvSpPr>
        <dsp:cNvPr id="0" name=""/>
        <dsp:cNvSpPr/>
      </dsp:nvSpPr>
      <dsp:spPr>
        <a:xfrm>
          <a:off x="279400" y="4185309"/>
          <a:ext cx="3911600" cy="53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849" tIns="0" rIns="1478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website </a:t>
          </a:r>
        </a:p>
      </dsp:txBody>
      <dsp:txXfrm>
        <a:off x="305339" y="4211248"/>
        <a:ext cx="3859722" cy="479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F6A2AF-A48B-E544-BE55-BDC6186130AE}">
      <dsp:nvSpPr>
        <dsp:cNvPr id="0" name=""/>
        <dsp:cNvSpPr/>
      </dsp:nvSpPr>
      <dsp:spPr>
        <a:xfrm>
          <a:off x="1854373" y="51491"/>
          <a:ext cx="2677539" cy="267753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300" b="1" kern="1200" dirty="0" smtClean="0"/>
            <a:t> </a:t>
          </a:r>
          <a:r>
            <a:rPr lang="en-US" sz="1300" b="0" i="0" kern="1200" dirty="0" smtClean="0"/>
            <a:t>Monthly restaurant gross sales are to average $68,186.</a:t>
          </a:r>
          <a:endParaRPr lang="en-US" sz="1300" b="1" kern="1200" dirty="0"/>
        </a:p>
      </dsp:txBody>
      <dsp:txXfrm>
        <a:off x="2163320" y="411929"/>
        <a:ext cx="2059645" cy="849603"/>
      </dsp:txXfrm>
    </dsp:sp>
    <dsp:sp modelId="{1367BC45-B3A3-1E4D-80A3-1E6476ED9ED2}">
      <dsp:nvSpPr>
        <dsp:cNvPr id="0" name=""/>
        <dsp:cNvSpPr/>
      </dsp:nvSpPr>
      <dsp:spPr>
        <a:xfrm>
          <a:off x="3038669" y="1235787"/>
          <a:ext cx="2677539" cy="2677539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300" kern="1200" dirty="0" smtClean="0"/>
            <a:t>for lunch spending approximately $15 per person, </a:t>
          </a:r>
          <a:endParaRPr lang="en-US" sz="1300" b="1" kern="1200" dirty="0"/>
        </a:p>
      </dsp:txBody>
      <dsp:txXfrm>
        <a:off x="4480421" y="1544734"/>
        <a:ext cx="1029822" cy="2059645"/>
      </dsp:txXfrm>
    </dsp:sp>
    <dsp:sp modelId="{586546DC-6E13-8840-A3CF-6571DBA1870D}">
      <dsp:nvSpPr>
        <dsp:cNvPr id="0" name=""/>
        <dsp:cNvSpPr/>
      </dsp:nvSpPr>
      <dsp:spPr>
        <a:xfrm>
          <a:off x="1854373" y="2420083"/>
          <a:ext cx="2677539" cy="2677539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i="0" kern="1200" dirty="0" smtClean="0"/>
            <a:t>Catering will average $10,471/month or three parties of $3,490 each.</a:t>
          </a:r>
          <a:endParaRPr lang="en-US" sz="1300" kern="1200" dirty="0"/>
        </a:p>
      </dsp:txBody>
      <dsp:txXfrm>
        <a:off x="2163320" y="3887581"/>
        <a:ext cx="2059645" cy="849603"/>
      </dsp:txXfrm>
    </dsp:sp>
    <dsp:sp modelId="{6D03ABAB-F5E5-474E-8762-59ED725ACDFD}">
      <dsp:nvSpPr>
        <dsp:cNvPr id="0" name=""/>
        <dsp:cNvSpPr/>
      </dsp:nvSpPr>
      <dsp:spPr>
        <a:xfrm>
          <a:off x="670077" y="1235787"/>
          <a:ext cx="2677539" cy="2677539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for dinner spending approximately $25 per person.</a:t>
          </a:r>
          <a:endParaRPr lang="en-US" sz="1300" kern="1200" dirty="0"/>
        </a:p>
      </dsp:txBody>
      <dsp:txXfrm>
        <a:off x="876041" y="1544734"/>
        <a:ext cx="1029822" cy="20596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3333D-98C9-654F-8828-2E715D2023FE}">
      <dsp:nvSpPr>
        <dsp:cNvPr id="0" name=""/>
        <dsp:cNvSpPr/>
      </dsp:nvSpPr>
      <dsp:spPr>
        <a:xfrm>
          <a:off x="7195" y="1949725"/>
          <a:ext cx="2453600" cy="2023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smtClean="0">
              <a:solidFill>
                <a:schemeClr val="tx1">
                  <a:lumMod val="75000"/>
                  <a:lumOff val="25000"/>
                </a:schemeClr>
              </a:solidFill>
            </a:rPr>
            <a:t>Vegetable dumpling $7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Fresh squid salad $9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Swedish 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shrimp salad $11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Asian noodles $8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3766" y="1996296"/>
        <a:ext cx="2360458" cy="1496913"/>
      </dsp:txXfrm>
    </dsp:sp>
    <dsp:sp modelId="{61DEF8A5-33FE-8A40-B12E-9301C9297EE7}">
      <dsp:nvSpPr>
        <dsp:cNvPr id="0" name=""/>
        <dsp:cNvSpPr/>
      </dsp:nvSpPr>
      <dsp:spPr>
        <a:xfrm>
          <a:off x="1333598" y="2373993"/>
          <a:ext cx="2785952" cy="2785952"/>
        </a:xfrm>
        <a:prstGeom prst="leftCircularArrow">
          <a:avLst>
            <a:gd name="adj1" fmla="val 3205"/>
            <a:gd name="adj2" fmla="val 394849"/>
            <a:gd name="adj3" fmla="val 2170359"/>
            <a:gd name="adj4" fmla="val 9024489"/>
            <a:gd name="adj5" fmla="val 373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24D63C-36B1-334D-8FC1-4C657110D615}">
      <dsp:nvSpPr>
        <dsp:cNvPr id="0" name=""/>
        <dsp:cNvSpPr/>
      </dsp:nvSpPr>
      <dsp:spPr>
        <a:xfrm>
          <a:off x="508907" y="3539781"/>
          <a:ext cx="2180978" cy="8673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n>
                <a:noFill/>
              </a:ln>
              <a:solidFill>
                <a:schemeClr val="tx1"/>
              </a:solidFill>
              <a:effectLst/>
            </a:rPr>
            <a:t>Appetizers and small lunches </a:t>
          </a:r>
          <a:endParaRPr lang="en-US" sz="1800" b="1" kern="1200" dirty="0">
            <a:ln>
              <a:noFill/>
            </a:ln>
            <a:solidFill>
              <a:schemeClr val="tx1"/>
            </a:solidFill>
            <a:effectLst/>
          </a:endParaRPr>
        </a:p>
      </dsp:txBody>
      <dsp:txXfrm>
        <a:off x="534309" y="3565183"/>
        <a:ext cx="2130174" cy="816499"/>
      </dsp:txXfrm>
    </dsp:sp>
    <dsp:sp modelId="{26919402-A403-E54D-86F3-A74E4F199E2F}">
      <dsp:nvSpPr>
        <dsp:cNvPr id="0" name=""/>
        <dsp:cNvSpPr/>
      </dsp:nvSpPr>
      <dsp:spPr>
        <a:xfrm>
          <a:off x="3158566" y="1949725"/>
          <a:ext cx="2453600" cy="2023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Small mixed 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green salad $6</a:t>
          </a:r>
          <a:endParaRPr lang="en-US" sz="1600" kern="1200" dirty="0" smtClean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Thai chicken 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salad $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11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Gravlax 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salad $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12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205137" y="2429947"/>
        <a:ext cx="2360458" cy="1496913"/>
      </dsp:txXfrm>
    </dsp:sp>
    <dsp:sp modelId="{245C7469-2758-D642-B701-0D511A27D3B7}">
      <dsp:nvSpPr>
        <dsp:cNvPr id="0" name=""/>
        <dsp:cNvSpPr/>
      </dsp:nvSpPr>
      <dsp:spPr>
        <a:xfrm>
          <a:off x="4511320" y="696534"/>
          <a:ext cx="3049405" cy="3049405"/>
        </a:xfrm>
        <a:prstGeom prst="circularArrow">
          <a:avLst>
            <a:gd name="adj1" fmla="val 2928"/>
            <a:gd name="adj2" fmla="val 358390"/>
            <a:gd name="adj3" fmla="val 19466099"/>
            <a:gd name="adj4" fmla="val 12575511"/>
            <a:gd name="adj5" fmla="val 341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44BC15-2F13-1F4C-A446-17362BE5EC10}">
      <dsp:nvSpPr>
        <dsp:cNvPr id="0" name=""/>
        <dsp:cNvSpPr/>
      </dsp:nvSpPr>
      <dsp:spPr>
        <a:xfrm>
          <a:off x="3703810" y="1516073"/>
          <a:ext cx="2180978" cy="8673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n>
                <a:noFill/>
              </a:ln>
              <a:solidFill>
                <a:schemeClr val="tx1"/>
              </a:solidFill>
            </a:rPr>
            <a:t>Salads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729212" y="1541475"/>
        <a:ext cx="2130174" cy="816499"/>
      </dsp:txXfrm>
    </dsp:sp>
    <dsp:sp modelId="{79E0AFDD-CD8D-5944-8529-2436896597FD}">
      <dsp:nvSpPr>
        <dsp:cNvPr id="0" name=""/>
        <dsp:cNvSpPr/>
      </dsp:nvSpPr>
      <dsp:spPr>
        <a:xfrm>
          <a:off x="6309937" y="1949725"/>
          <a:ext cx="2453600" cy="2023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shrimp (open face)$7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turkey wrap $6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egg salad and tuna salad$6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6356508" y="1996296"/>
        <a:ext cx="2360458" cy="1496913"/>
      </dsp:txXfrm>
    </dsp:sp>
    <dsp:sp modelId="{2666AF10-40D8-BD4E-BDA8-4AA0A5688F1A}">
      <dsp:nvSpPr>
        <dsp:cNvPr id="0" name=""/>
        <dsp:cNvSpPr/>
      </dsp:nvSpPr>
      <dsp:spPr>
        <a:xfrm>
          <a:off x="7683137" y="2411385"/>
          <a:ext cx="2735889" cy="2735889"/>
        </a:xfrm>
        <a:prstGeom prst="leftCircularArrow">
          <a:avLst>
            <a:gd name="adj1" fmla="val 3263"/>
            <a:gd name="adj2" fmla="val 402632"/>
            <a:gd name="adj3" fmla="val 2178143"/>
            <a:gd name="adj4" fmla="val 9024489"/>
            <a:gd name="adj5" fmla="val 380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7178BD-9C1D-9847-8FB1-8443E1DCD056}">
      <dsp:nvSpPr>
        <dsp:cNvPr id="0" name=""/>
        <dsp:cNvSpPr/>
      </dsp:nvSpPr>
      <dsp:spPr>
        <a:xfrm>
          <a:off x="6855181" y="3539781"/>
          <a:ext cx="2180978" cy="8673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n>
                <a:noFill/>
              </a:ln>
              <a:solidFill>
                <a:schemeClr val="tx1"/>
              </a:solidFill>
            </a:rPr>
            <a:t>Sandwiches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6880583" y="3565183"/>
        <a:ext cx="2130174" cy="816499"/>
      </dsp:txXfrm>
    </dsp:sp>
    <dsp:sp modelId="{64FAADD8-322E-634E-9893-0DDD06A96DE4}">
      <dsp:nvSpPr>
        <dsp:cNvPr id="0" name=""/>
        <dsp:cNvSpPr/>
      </dsp:nvSpPr>
      <dsp:spPr>
        <a:xfrm>
          <a:off x="9461307" y="1949725"/>
          <a:ext cx="2453600" cy="20237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Fish soup $9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sea bass wit </a:t>
          </a:r>
          <a:r>
            <a:rPr lang="en-US" sz="16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cous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16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cous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risotto $13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roasted </a:t>
          </a:r>
          <a:r>
            <a:rPr lang="en-US" sz="1600" kern="1200" dirty="0" err="1" smtClean="0">
              <a:solidFill>
                <a:schemeClr val="tx1">
                  <a:lumMod val="75000"/>
                  <a:lumOff val="25000"/>
                </a:schemeClr>
              </a:solidFill>
            </a:rPr>
            <a:t>coad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with spinach and 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mushrooms $14</a:t>
          </a:r>
          <a:endParaRPr lang="en-US" sz="1600" kern="1200" dirty="0" smtClean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9507878" y="2429947"/>
        <a:ext cx="2360458" cy="1496913"/>
      </dsp:txXfrm>
    </dsp:sp>
    <dsp:sp modelId="{43989A5D-5075-6741-A15A-156AC2682EF5}">
      <dsp:nvSpPr>
        <dsp:cNvPr id="0" name=""/>
        <dsp:cNvSpPr/>
      </dsp:nvSpPr>
      <dsp:spPr>
        <a:xfrm>
          <a:off x="10006552" y="1516073"/>
          <a:ext cx="2180978" cy="8673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n>
                <a:noFill/>
              </a:ln>
              <a:solidFill>
                <a:schemeClr val="tx1"/>
              </a:solidFill>
            </a:rPr>
            <a:t>Fish</a:t>
          </a:r>
          <a:r>
            <a:rPr 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endParaRPr lang="en-US" sz="16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10031954" y="1541475"/>
        <a:ext cx="2130174" cy="8164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2CAD2-9E8D-D14E-91BE-8254DCBA0574}">
      <dsp:nvSpPr>
        <dsp:cNvPr id="0" name=""/>
        <dsp:cNvSpPr/>
      </dsp:nvSpPr>
      <dsp:spPr>
        <a:xfrm>
          <a:off x="3615" y="1742175"/>
          <a:ext cx="2345219" cy="1934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 Linda's Pad Thai $12 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Garlic and fresh basil $12  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 Vegetarian Lasagna $12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8129" y="1786689"/>
        <a:ext cx="2256191" cy="1430791"/>
      </dsp:txXfrm>
    </dsp:sp>
    <dsp:sp modelId="{91A43413-11EC-5B40-8772-155A81452E4B}">
      <dsp:nvSpPr>
        <dsp:cNvPr id="0" name=""/>
        <dsp:cNvSpPr/>
      </dsp:nvSpPr>
      <dsp:spPr>
        <a:xfrm>
          <a:off x="1310054" y="2161518"/>
          <a:ext cx="2647429" cy="2647429"/>
        </a:xfrm>
        <a:prstGeom prst="leftCircularArrow">
          <a:avLst>
            <a:gd name="adj1" fmla="val 3383"/>
            <a:gd name="adj2" fmla="val 418648"/>
            <a:gd name="adj3" fmla="val 2194159"/>
            <a:gd name="adj4" fmla="val 9024489"/>
            <a:gd name="adj5" fmla="val 394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AD1FCD-30FE-764B-A06A-D955C646BC8D}">
      <dsp:nvSpPr>
        <dsp:cNvPr id="0" name=""/>
        <dsp:cNvSpPr/>
      </dsp:nvSpPr>
      <dsp:spPr>
        <a:xfrm>
          <a:off x="524775" y="3261995"/>
          <a:ext cx="2084639" cy="82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Pasta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49055" y="3286275"/>
        <a:ext cx="2036079" cy="780432"/>
      </dsp:txXfrm>
    </dsp:sp>
    <dsp:sp modelId="{4DA5CC00-D59B-2645-9C29-8443CF1919F2}">
      <dsp:nvSpPr>
        <dsp:cNvPr id="0" name=""/>
        <dsp:cNvSpPr/>
      </dsp:nvSpPr>
      <dsp:spPr>
        <a:xfrm>
          <a:off x="3035963" y="1742175"/>
          <a:ext cx="2345219" cy="1934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 Swedish Meatballs $13 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Chicken Thai $13 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 Mango Chutney Filet Tenderloin $15 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080477" y="2201185"/>
        <a:ext cx="2256191" cy="1430791"/>
      </dsp:txXfrm>
    </dsp:sp>
    <dsp:sp modelId="{0735E918-FDFC-B54D-8411-5BCCE34BB459}">
      <dsp:nvSpPr>
        <dsp:cNvPr id="0" name=""/>
        <dsp:cNvSpPr/>
      </dsp:nvSpPr>
      <dsp:spPr>
        <a:xfrm>
          <a:off x="4322859" y="533875"/>
          <a:ext cx="2947096" cy="2947096"/>
        </a:xfrm>
        <a:prstGeom prst="circularArrow">
          <a:avLst>
            <a:gd name="adj1" fmla="val 3039"/>
            <a:gd name="adj2" fmla="val 373031"/>
            <a:gd name="adj3" fmla="val 19451458"/>
            <a:gd name="adj4" fmla="val 12575511"/>
            <a:gd name="adj5" fmla="val 354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C2BF45-25B6-1A4F-94AA-84CE3F0CB4F7}">
      <dsp:nvSpPr>
        <dsp:cNvPr id="0" name=""/>
        <dsp:cNvSpPr/>
      </dsp:nvSpPr>
      <dsp:spPr>
        <a:xfrm>
          <a:off x="3557123" y="1327679"/>
          <a:ext cx="2084639" cy="82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Meat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3581403" y="1351959"/>
        <a:ext cx="2036079" cy="780432"/>
      </dsp:txXfrm>
    </dsp:sp>
    <dsp:sp modelId="{49FEC4A8-82BB-2547-A7CA-52281ACC340E}">
      <dsp:nvSpPr>
        <dsp:cNvPr id="0" name=""/>
        <dsp:cNvSpPr/>
      </dsp:nvSpPr>
      <dsp:spPr>
        <a:xfrm>
          <a:off x="6068312" y="1742175"/>
          <a:ext cx="2345219" cy="1934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 Swedish Pancakes 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Chocolate Pudding 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6112826" y="1786689"/>
        <a:ext cx="2256191" cy="1430791"/>
      </dsp:txXfrm>
    </dsp:sp>
    <dsp:sp modelId="{79E969F5-B687-4D45-B0CE-A46B58FFED72}">
      <dsp:nvSpPr>
        <dsp:cNvPr id="0" name=""/>
        <dsp:cNvSpPr/>
      </dsp:nvSpPr>
      <dsp:spPr>
        <a:xfrm>
          <a:off x="7374751" y="2161518"/>
          <a:ext cx="2647429" cy="2647429"/>
        </a:xfrm>
        <a:prstGeom prst="leftCircularArrow">
          <a:avLst>
            <a:gd name="adj1" fmla="val 3383"/>
            <a:gd name="adj2" fmla="val 418648"/>
            <a:gd name="adj3" fmla="val 2194159"/>
            <a:gd name="adj4" fmla="val 9024489"/>
            <a:gd name="adj5" fmla="val 394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546D08-06F0-4E44-B663-CAED66403C21}">
      <dsp:nvSpPr>
        <dsp:cNvPr id="0" name=""/>
        <dsp:cNvSpPr/>
      </dsp:nvSpPr>
      <dsp:spPr>
        <a:xfrm>
          <a:off x="6589472" y="3261995"/>
          <a:ext cx="2084639" cy="82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Desserts $6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6613752" y="3286275"/>
        <a:ext cx="2036079" cy="780432"/>
      </dsp:txXfrm>
    </dsp:sp>
    <dsp:sp modelId="{95E48C9C-6485-F043-9DAB-4CC5C7ED639D}">
      <dsp:nvSpPr>
        <dsp:cNvPr id="0" name=""/>
        <dsp:cNvSpPr/>
      </dsp:nvSpPr>
      <dsp:spPr>
        <a:xfrm>
          <a:off x="9100660" y="1742175"/>
          <a:ext cx="2345219" cy="1934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 La vie </a:t>
          </a:r>
          <a:r>
            <a:rPr lang="en-US" sz="1600" kern="1200" dirty="0" err="1" smtClean="0">
              <a:solidFill>
                <a:schemeClr val="tx1"/>
              </a:solidFill>
            </a:rPr>
            <a:t>en</a:t>
          </a:r>
          <a:r>
            <a:rPr lang="en-US" sz="1600" kern="1200" dirty="0" smtClean="0">
              <a:solidFill>
                <a:schemeClr val="tx1"/>
              </a:solidFill>
            </a:rPr>
            <a:t> rose $12 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 Madame Alexander $14</a:t>
          </a:r>
          <a:endParaRPr lang="en-US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tx1"/>
              </a:solidFill>
            </a:rPr>
            <a:t> The Brazilian $14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9145174" y="2201185"/>
        <a:ext cx="2256191" cy="1430791"/>
      </dsp:txXfrm>
    </dsp:sp>
    <dsp:sp modelId="{2317EA02-6D66-C344-9989-1E56881C7A32}">
      <dsp:nvSpPr>
        <dsp:cNvPr id="0" name=""/>
        <dsp:cNvSpPr/>
      </dsp:nvSpPr>
      <dsp:spPr>
        <a:xfrm>
          <a:off x="9621820" y="1327679"/>
          <a:ext cx="2084639" cy="8289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Cocktails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9646100" y="1351959"/>
        <a:ext cx="2036079" cy="7804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576A3-D8CA-0A48-A10B-78A454E0DCEC}">
      <dsp:nvSpPr>
        <dsp:cNvPr id="0" name=""/>
        <dsp:cNvSpPr/>
      </dsp:nvSpPr>
      <dsp:spPr>
        <a:xfrm>
          <a:off x="4321" y="422592"/>
          <a:ext cx="3709689" cy="777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DISTRIBUTON</a:t>
          </a:r>
          <a:endParaRPr lang="en-US" sz="1800" kern="1200" dirty="0"/>
        </a:p>
      </dsp:txBody>
      <dsp:txXfrm>
        <a:off x="4321" y="422592"/>
        <a:ext cx="3709689" cy="518400"/>
      </dsp:txXfrm>
    </dsp:sp>
    <dsp:sp modelId="{0441F86B-CD4B-B94A-8E79-C5CC40E84DD1}">
      <dsp:nvSpPr>
        <dsp:cNvPr id="0" name=""/>
        <dsp:cNvSpPr/>
      </dsp:nvSpPr>
      <dsp:spPr>
        <a:xfrm>
          <a:off x="764137" y="940993"/>
          <a:ext cx="3709689" cy="259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Catering for special occasions </a:t>
          </a:r>
          <a:br>
            <a:rPr lang="en-US" sz="1800" kern="1200" dirty="0" smtClean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Online  and call reservations </a:t>
          </a:r>
          <a:br>
            <a:rPr lang="en-US" sz="1800" kern="1200" dirty="0" smtClean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Direct sales as dining experience.  </a:t>
          </a:r>
          <a:br>
            <a:rPr lang="en-US" sz="1800" kern="1200" dirty="0" smtClean="0"/>
          </a:b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Catering Delivery </a:t>
          </a:r>
          <a:endParaRPr lang="en-US" sz="1800" kern="1200" dirty="0"/>
        </a:p>
      </dsp:txBody>
      <dsp:txXfrm>
        <a:off x="840054" y="1016910"/>
        <a:ext cx="3557855" cy="2440166"/>
      </dsp:txXfrm>
    </dsp:sp>
    <dsp:sp modelId="{BDFC67DF-C225-6749-A420-659C26A7E4E7}">
      <dsp:nvSpPr>
        <dsp:cNvPr id="0" name=""/>
        <dsp:cNvSpPr/>
      </dsp:nvSpPr>
      <dsp:spPr>
        <a:xfrm>
          <a:off x="4545832" y="343614"/>
          <a:ext cx="1192236" cy="9236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545832" y="528335"/>
        <a:ext cx="915155" cy="554163"/>
      </dsp:txXfrm>
    </dsp:sp>
    <dsp:sp modelId="{39A8ABD7-988C-C44E-BAFE-58C9C85B933E}">
      <dsp:nvSpPr>
        <dsp:cNvPr id="0" name=""/>
        <dsp:cNvSpPr/>
      </dsp:nvSpPr>
      <dsp:spPr>
        <a:xfrm>
          <a:off x="5963513" y="422592"/>
          <a:ext cx="3709689" cy="7775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7745341"/>
                <a:satOff val="-7426"/>
                <a:lumOff val="509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-17745341"/>
                <a:satOff val="-7426"/>
                <a:lumOff val="509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-17745341"/>
                <a:satOff val="-7426"/>
                <a:lumOff val="5097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PROMOTION SCHEDULE BUDGET</a:t>
          </a:r>
          <a:endParaRPr lang="en-US" sz="1800" kern="1200" dirty="0"/>
        </a:p>
      </dsp:txBody>
      <dsp:txXfrm>
        <a:off x="5963513" y="422592"/>
        <a:ext cx="3709689" cy="518400"/>
      </dsp:txXfrm>
    </dsp:sp>
    <dsp:sp modelId="{EA6AF9DA-5A4D-A04E-9E48-8B0005F590C4}">
      <dsp:nvSpPr>
        <dsp:cNvPr id="0" name=""/>
        <dsp:cNvSpPr/>
      </dsp:nvSpPr>
      <dsp:spPr>
        <a:xfrm>
          <a:off x="6723329" y="940993"/>
          <a:ext cx="3709689" cy="2592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745341"/>
              <a:satOff val="-7426"/>
              <a:lumOff val="509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Is </a:t>
          </a:r>
          <a:r>
            <a:rPr lang="en-US" sz="1800" kern="1200" dirty="0" smtClean="0"/>
            <a:t>about $51,625.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 </a:t>
          </a:r>
          <a:r>
            <a:rPr lang="en-US" sz="1800" kern="1200" dirty="0" smtClean="0"/>
            <a:t>Increase </a:t>
          </a:r>
          <a:r>
            <a:rPr lang="en-US" sz="1800" kern="1200" dirty="0" smtClean="0"/>
            <a:t>customers 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New out comers  going to the restaurant.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 Help to cover the expenses of the promotional advertisements. </a:t>
          </a:r>
          <a:endParaRPr lang="en-US" sz="1800" kern="1200" dirty="0"/>
        </a:p>
      </dsp:txBody>
      <dsp:txXfrm>
        <a:off x="6799246" y="1016910"/>
        <a:ext cx="3557855" cy="24401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43758-A185-40E9-A6F9-1B3D26AD0A82}">
      <dsp:nvSpPr>
        <dsp:cNvPr id="0" name=""/>
        <dsp:cNvSpPr/>
      </dsp:nvSpPr>
      <dsp:spPr>
        <a:xfrm>
          <a:off x="80971" y="213857"/>
          <a:ext cx="4842163" cy="44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ASSUMPTIONS </a:t>
          </a:r>
          <a:endParaRPr lang="en-US" sz="2000" kern="1200" dirty="0"/>
        </a:p>
      </dsp:txBody>
      <dsp:txXfrm>
        <a:off x="80971" y="213857"/>
        <a:ext cx="4842163" cy="440196"/>
      </dsp:txXfrm>
    </dsp:sp>
    <dsp:sp modelId="{DF6EC67F-A784-4FB4-AADD-55775DB00388}">
      <dsp:nvSpPr>
        <dsp:cNvPr id="0" name=""/>
        <dsp:cNvSpPr/>
      </dsp:nvSpPr>
      <dsp:spPr>
        <a:xfrm>
          <a:off x="80971" y="65405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CB9599-1E24-4A6C-8163-25483FBA6727}">
      <dsp:nvSpPr>
        <dsp:cNvPr id="0" name=""/>
        <dsp:cNvSpPr/>
      </dsp:nvSpPr>
      <dsp:spPr>
        <a:xfrm>
          <a:off x="761564" y="65405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1365026"/>
            <a:satOff val="-571"/>
            <a:lumOff val="392"/>
            <a:alphaOff val="0"/>
          </a:schemeClr>
        </a:solidFill>
        <a:ln w="12700" cap="flat" cmpd="sng" algn="ctr">
          <a:solidFill>
            <a:schemeClr val="accent4">
              <a:hueOff val="-1365026"/>
              <a:satOff val="-571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D31D9-5B09-45C5-9461-BE7D1ABB28C1}">
      <dsp:nvSpPr>
        <dsp:cNvPr id="0" name=""/>
        <dsp:cNvSpPr/>
      </dsp:nvSpPr>
      <dsp:spPr>
        <a:xfrm>
          <a:off x="1442695" y="65405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2730052"/>
            <a:satOff val="-1142"/>
            <a:lumOff val="784"/>
            <a:alphaOff val="0"/>
          </a:schemeClr>
        </a:solidFill>
        <a:ln w="12700" cap="flat" cmpd="sng" algn="ctr">
          <a:solidFill>
            <a:schemeClr val="accent4">
              <a:hueOff val="-2730052"/>
              <a:satOff val="-1142"/>
              <a:lumOff val="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8401E-E175-4BC7-8855-B62A226BB00E}">
      <dsp:nvSpPr>
        <dsp:cNvPr id="0" name=""/>
        <dsp:cNvSpPr/>
      </dsp:nvSpPr>
      <dsp:spPr>
        <a:xfrm>
          <a:off x="2123288" y="65405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4095079"/>
            <a:satOff val="-1714"/>
            <a:lumOff val="1176"/>
            <a:alphaOff val="0"/>
          </a:schemeClr>
        </a:solidFill>
        <a:ln w="12700" cap="flat" cmpd="sng" algn="ctr">
          <a:solidFill>
            <a:schemeClr val="accent4">
              <a:hueOff val="-4095079"/>
              <a:satOff val="-1714"/>
              <a:lumOff val="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8C9615-D9EC-4FDA-B390-FC8D6CF74F52}">
      <dsp:nvSpPr>
        <dsp:cNvPr id="0" name=""/>
        <dsp:cNvSpPr/>
      </dsp:nvSpPr>
      <dsp:spPr>
        <a:xfrm>
          <a:off x="2804419" y="65405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5460105"/>
            <a:satOff val="-2285"/>
            <a:lumOff val="1568"/>
            <a:alphaOff val="0"/>
          </a:schemeClr>
        </a:solidFill>
        <a:ln w="12700" cap="flat" cmpd="sng" algn="ctr">
          <a:solidFill>
            <a:schemeClr val="accent4">
              <a:hueOff val="-5460105"/>
              <a:satOff val="-2285"/>
              <a:lumOff val="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628AC-BE67-4BF3-86F7-CF149C1E6B64}">
      <dsp:nvSpPr>
        <dsp:cNvPr id="0" name=""/>
        <dsp:cNvSpPr/>
      </dsp:nvSpPr>
      <dsp:spPr>
        <a:xfrm>
          <a:off x="3485012" y="65405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6825131"/>
            <a:satOff val="-2856"/>
            <a:lumOff val="1960"/>
            <a:alphaOff val="0"/>
          </a:schemeClr>
        </a:solidFill>
        <a:ln w="12700" cap="flat" cmpd="sng" algn="ctr">
          <a:solidFill>
            <a:schemeClr val="accent4">
              <a:hueOff val="-6825131"/>
              <a:satOff val="-2856"/>
              <a:lumOff val="19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C46EC-CFF6-4660-A2A2-2859B0B071DC}">
      <dsp:nvSpPr>
        <dsp:cNvPr id="0" name=""/>
        <dsp:cNvSpPr/>
      </dsp:nvSpPr>
      <dsp:spPr>
        <a:xfrm>
          <a:off x="4166143" y="65405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8190157"/>
            <a:satOff val="-3427"/>
            <a:lumOff val="2352"/>
            <a:alphaOff val="0"/>
          </a:schemeClr>
        </a:solidFill>
        <a:ln w="12700" cap="flat" cmpd="sng" algn="ctr">
          <a:solidFill>
            <a:schemeClr val="accent4">
              <a:hueOff val="-8190157"/>
              <a:satOff val="-3427"/>
              <a:lumOff val="23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A36B8-2116-4429-AA28-1D507D3662BF}">
      <dsp:nvSpPr>
        <dsp:cNvPr id="0" name=""/>
        <dsp:cNvSpPr/>
      </dsp:nvSpPr>
      <dsp:spPr>
        <a:xfrm>
          <a:off x="80971" y="743724"/>
          <a:ext cx="4905111" cy="7173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Average Percent Variable Cost: 33%</a:t>
          </a:r>
          <a:endParaRPr lang="en-US" sz="2000" kern="1200" dirty="0"/>
        </a:p>
      </dsp:txBody>
      <dsp:txXfrm>
        <a:off x="80971" y="743724"/>
        <a:ext cx="4905111" cy="717357"/>
      </dsp:txXfrm>
    </dsp:sp>
    <dsp:sp modelId="{CF0E1124-7A2D-8648-BDB3-936A8942EA65}">
      <dsp:nvSpPr>
        <dsp:cNvPr id="0" name=""/>
        <dsp:cNvSpPr/>
      </dsp:nvSpPr>
      <dsp:spPr>
        <a:xfrm>
          <a:off x="80971" y="1614047"/>
          <a:ext cx="4842163" cy="44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80971" y="1614047"/>
        <a:ext cx="4842163" cy="440196"/>
      </dsp:txXfrm>
    </dsp:sp>
    <dsp:sp modelId="{C7ECC5BE-0689-8443-93DC-8DA2B73708C3}">
      <dsp:nvSpPr>
        <dsp:cNvPr id="0" name=""/>
        <dsp:cNvSpPr/>
      </dsp:nvSpPr>
      <dsp:spPr>
        <a:xfrm>
          <a:off x="80971" y="205424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9555184"/>
            <a:satOff val="-3999"/>
            <a:lumOff val="2745"/>
            <a:alphaOff val="0"/>
          </a:schemeClr>
        </a:solidFill>
        <a:ln w="12700" cap="flat" cmpd="sng" algn="ctr">
          <a:solidFill>
            <a:schemeClr val="accent4">
              <a:hueOff val="-9555184"/>
              <a:satOff val="-3999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B51C79-BC79-2946-9C86-5A4C9C7270F4}">
      <dsp:nvSpPr>
        <dsp:cNvPr id="0" name=""/>
        <dsp:cNvSpPr/>
      </dsp:nvSpPr>
      <dsp:spPr>
        <a:xfrm>
          <a:off x="761564" y="205424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10920210"/>
            <a:satOff val="-4570"/>
            <a:lumOff val="3137"/>
            <a:alphaOff val="0"/>
          </a:schemeClr>
        </a:solidFill>
        <a:ln w="12700" cap="flat" cmpd="sng" algn="ctr">
          <a:solidFill>
            <a:schemeClr val="accent4">
              <a:hueOff val="-10920210"/>
              <a:satOff val="-4570"/>
              <a:lumOff val="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78EAC-35A4-4145-83B7-6B4BE727B3CA}">
      <dsp:nvSpPr>
        <dsp:cNvPr id="0" name=""/>
        <dsp:cNvSpPr/>
      </dsp:nvSpPr>
      <dsp:spPr>
        <a:xfrm>
          <a:off x="1442695" y="205424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12285236"/>
            <a:satOff val="-5141"/>
            <a:lumOff val="3529"/>
            <a:alphaOff val="0"/>
          </a:schemeClr>
        </a:solidFill>
        <a:ln w="12700" cap="flat" cmpd="sng" algn="ctr">
          <a:solidFill>
            <a:schemeClr val="accent4">
              <a:hueOff val="-12285236"/>
              <a:satOff val="-5141"/>
              <a:lumOff val="3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F91EA-58B2-9A42-9837-82FAF5E10634}">
      <dsp:nvSpPr>
        <dsp:cNvPr id="0" name=""/>
        <dsp:cNvSpPr/>
      </dsp:nvSpPr>
      <dsp:spPr>
        <a:xfrm>
          <a:off x="2123288" y="205424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13650262"/>
            <a:satOff val="-5712"/>
            <a:lumOff val="3921"/>
            <a:alphaOff val="0"/>
          </a:schemeClr>
        </a:solidFill>
        <a:ln w="12700" cap="flat" cmpd="sng" algn="ctr">
          <a:solidFill>
            <a:schemeClr val="accent4">
              <a:hueOff val="-13650262"/>
              <a:satOff val="-5712"/>
              <a:lumOff val="39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4E7E8-F53E-4F40-94E4-25654F9A17EC}">
      <dsp:nvSpPr>
        <dsp:cNvPr id="0" name=""/>
        <dsp:cNvSpPr/>
      </dsp:nvSpPr>
      <dsp:spPr>
        <a:xfrm>
          <a:off x="2804419" y="205424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15015288"/>
            <a:satOff val="-6284"/>
            <a:lumOff val="4313"/>
            <a:alphaOff val="0"/>
          </a:schemeClr>
        </a:solidFill>
        <a:ln w="12700" cap="flat" cmpd="sng" algn="ctr">
          <a:solidFill>
            <a:schemeClr val="accent4">
              <a:hueOff val="-15015288"/>
              <a:satOff val="-6284"/>
              <a:lumOff val="43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4F812-A715-154C-9C98-C964FEC94E23}">
      <dsp:nvSpPr>
        <dsp:cNvPr id="0" name=""/>
        <dsp:cNvSpPr/>
      </dsp:nvSpPr>
      <dsp:spPr>
        <a:xfrm>
          <a:off x="3485012" y="205424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16380315"/>
            <a:satOff val="-6855"/>
            <a:lumOff val="4705"/>
            <a:alphaOff val="0"/>
          </a:schemeClr>
        </a:solidFill>
        <a:ln w="12700" cap="flat" cmpd="sng" algn="ctr">
          <a:solidFill>
            <a:schemeClr val="accent4">
              <a:hueOff val="-16380315"/>
              <a:satOff val="-6855"/>
              <a:lumOff val="47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3CADA-6D84-6749-B7DC-DF0A1E9FB1A1}">
      <dsp:nvSpPr>
        <dsp:cNvPr id="0" name=""/>
        <dsp:cNvSpPr/>
      </dsp:nvSpPr>
      <dsp:spPr>
        <a:xfrm>
          <a:off x="4166143" y="2054244"/>
          <a:ext cx="1133066" cy="896697"/>
        </a:xfrm>
        <a:prstGeom prst="chevron">
          <a:avLst>
            <a:gd name="adj" fmla="val 70610"/>
          </a:avLst>
        </a:prstGeom>
        <a:solidFill>
          <a:schemeClr val="accent4">
            <a:hueOff val="-17745341"/>
            <a:satOff val="-7426"/>
            <a:lumOff val="5097"/>
            <a:alphaOff val="0"/>
          </a:schemeClr>
        </a:solidFill>
        <a:ln w="12700" cap="flat" cmpd="sng" algn="ctr">
          <a:solidFill>
            <a:schemeClr val="accent4">
              <a:hueOff val="-17745341"/>
              <a:satOff val="-7426"/>
              <a:lumOff val="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C1954-2B79-6D41-8B1A-67835B54C4C7}">
      <dsp:nvSpPr>
        <dsp:cNvPr id="0" name=""/>
        <dsp:cNvSpPr/>
      </dsp:nvSpPr>
      <dsp:spPr>
        <a:xfrm>
          <a:off x="80971" y="2143913"/>
          <a:ext cx="4905111" cy="71735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7745341"/>
              <a:satOff val="-7426"/>
              <a:lumOff val="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Estimated Monthly Fixed Cost: $31,125</a:t>
          </a:r>
          <a:endParaRPr lang="en-US" sz="2000" kern="1200" dirty="0"/>
        </a:p>
      </dsp:txBody>
      <dsp:txXfrm>
        <a:off x="80971" y="2143913"/>
        <a:ext cx="4905111" cy="717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79306-0E31-3647-B3D1-77C6BECA81FF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4013F-3380-EC40-B5AA-74EC31712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841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013F-3380-EC40-B5AA-74EC317123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2603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175" y="0"/>
            <a:ext cx="12184063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5B297EB0-2F6C-5D41-A713-840F78D39EB8}" type="datetimeFigureOut">
              <a:rPr lang="en-US" smtClean="0"/>
              <a:pPr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F73AFDB-72CD-424B-8DB3-3954BDF94A9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207169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microsoft.com/office/2007/relationships/diagramDrawing" Target="../diagrams/drawing9.xml"/><Relationship Id="rId3" Type="http://schemas.openxmlformats.org/officeDocument/2006/relationships/diagramData" Target="../diagrams/data9.xml"/><Relationship Id="rId7" Type="http://schemas.openxmlformats.org/officeDocument/2006/relationships/diagramData" Target="../diagrams/data10.xml"/><Relationship Id="rId12" Type="http://schemas.microsoft.com/office/2007/relationships/diagramDrawing" Target="../diagrams/drawing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diagramColors" Target="../diagrams/colors10.xml"/><Relationship Id="rId4" Type="http://schemas.openxmlformats.org/officeDocument/2006/relationships/diagramLayout" Target="../diagrams/layout9.xml"/><Relationship Id="rId9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diagramLayout" Target="../diagrams/layout4.xml"/><Relationship Id="rId7" Type="http://schemas.openxmlformats.org/officeDocument/2006/relationships/diagramLayout" Target="../diagrams/layout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5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microsoft.com/office/2007/relationships/diagramDrawing" Target="../diagrams/drawing4.xml"/><Relationship Id="rId4" Type="http://schemas.openxmlformats.org/officeDocument/2006/relationships/diagramQuickStyle" Target="../diagrams/quickStyle4.xml"/><Relationship Id="rId9" Type="http://schemas.openxmlformats.org/officeDocument/2006/relationships/diagramColors" Target="../diagrams/colors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708" y="2451181"/>
            <a:ext cx="5859724" cy="2042444"/>
          </a:xfrm>
        </p:spPr>
        <p:txBody>
          <a:bodyPr>
            <a:noAutofit/>
          </a:bodyPr>
          <a:lstStyle/>
          <a:p>
            <a:r>
              <a:rPr lang="en-US" sz="8800" dirty="0" err="1" smtClean="0"/>
              <a:t>Kaos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4474246" y="3823062"/>
            <a:ext cx="3285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Lounge</a:t>
            </a:r>
          </a:p>
          <a:p>
            <a:pPr algn="ctr"/>
            <a:r>
              <a:rPr lang="en-US" sz="3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&amp;</a:t>
            </a:r>
            <a:b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Restaurant </a:t>
            </a:r>
          </a:p>
        </p:txBody>
      </p:sp>
    </p:spTree>
    <p:extLst>
      <p:ext uri="{BB962C8B-B14F-4D97-AF65-F5344CB8AC3E}">
        <p14:creationId xmlns:p14="http://schemas.microsoft.com/office/powerpoint/2010/main" xmlns="" val="2059993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0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3309" y="1593274"/>
            <a:ext cx="6109856" cy="375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9409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5783" y="2652871"/>
            <a:ext cx="4739877" cy="311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5661" y="2652871"/>
            <a:ext cx="4408775" cy="311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05783" y="1089247"/>
            <a:ext cx="8898488" cy="1563624"/>
          </a:xfrm>
        </p:spPr>
        <p:txBody>
          <a:bodyPr>
            <a:normAutofit/>
          </a:bodyPr>
          <a:lstStyle/>
          <a:p>
            <a:r>
              <a:rPr lang="en-US" dirty="0" smtClean="0"/>
              <a:t>Short and long-term Projections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655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 txBox="1">
            <a:spLocks/>
          </p:cNvSpPr>
          <p:nvPr/>
        </p:nvSpPr>
        <p:spPr>
          <a:xfrm>
            <a:off x="3106023" y="1326900"/>
            <a:ext cx="8897565" cy="9419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3258423" y="1479300"/>
            <a:ext cx="8897565" cy="941942"/>
          </a:xfrm>
        </p:spPr>
        <p:txBody>
          <a:bodyPr/>
          <a:lstStyle/>
          <a:p>
            <a:r>
              <a:rPr lang="en-US" dirty="0" smtClean="0"/>
              <a:t>Break Even Analysis  </a:t>
            </a:r>
            <a:endParaRPr lang="en-US" dirty="0"/>
          </a:p>
        </p:txBody>
      </p:sp>
      <p:pic>
        <p:nvPicPr>
          <p:cNvPr id="19" name="Content Placeholder 1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486779" y="2772424"/>
            <a:ext cx="51720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48066483"/>
              </p:ext>
            </p:extLst>
          </p:nvPr>
        </p:nvGraphicFramePr>
        <p:xfrm>
          <a:off x="415932" y="2772424"/>
          <a:ext cx="5380182" cy="316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xmlns="" val="3231236609"/>
              </p:ext>
            </p:extLst>
          </p:nvPr>
        </p:nvGraphicFramePr>
        <p:xfrm>
          <a:off x="7349684" y="3197392"/>
          <a:ext cx="7938052" cy="3463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2046446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Graphic spid="7" grpId="0">
        <p:bldAsOne/>
      </p:bldGraphic>
      <p:bldGraphic spid="9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64" y="0"/>
            <a:ext cx="12267929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9543" y="1374968"/>
            <a:ext cx="8897565" cy="941942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Marketing Review  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591554888"/>
              </p:ext>
            </p:extLst>
          </p:nvPr>
        </p:nvGraphicFramePr>
        <p:xfrm>
          <a:off x="1377387" y="1678330"/>
          <a:ext cx="10160001" cy="5548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720849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1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277 0.00243" pathEditMode="relative" ptsTypes="AA">
                                      <p:cBhvr>
                                        <p:cTn id="16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277 0.00243 L 0 0" pathEditMode="relative" ptsTypes="AA">
                                      <p:cBhvr>
                                        <p:cTn id="21" dur="3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3" dur="3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4" grpId="0"/>
      <p:bldGraphic spid="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99299" y="230521"/>
            <a:ext cx="5102225" cy="9429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Competitive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Review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9295" y="1651080"/>
            <a:ext cx="242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681564554"/>
              </p:ext>
            </p:extLst>
          </p:nvPr>
        </p:nvGraphicFramePr>
        <p:xfrm>
          <a:off x="436260" y="1077702"/>
          <a:ext cx="11594064" cy="5717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73516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86902" y="-237937"/>
            <a:ext cx="4073001" cy="1018208"/>
          </a:xfrm>
        </p:spPr>
        <p:txBody>
          <a:bodyPr/>
          <a:lstStyle/>
          <a:p>
            <a:pPr algn="ctr"/>
            <a:r>
              <a:rPr lang="en-US" sz="3200" dirty="0" smtClean="0"/>
              <a:t>SWOT ANALYSIS</a:t>
            </a:r>
            <a:endParaRPr lang="en-US" sz="32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1756875246"/>
              </p:ext>
            </p:extLst>
          </p:nvPr>
        </p:nvGraphicFramePr>
        <p:xfrm>
          <a:off x="512617" y="1177637"/>
          <a:ext cx="10515601" cy="522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7164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65719" y="43033"/>
            <a:ext cx="5961210" cy="168792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9000"/>
              </a:lnSpc>
            </a:pPr>
            <a:r>
              <a:rPr lang="en-US" sz="44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Goals and Objectives </a:t>
            </a:r>
            <a:r>
              <a:rPr lang="en-US" sz="4400" dirty="0">
                <a:solidFill>
                  <a:schemeClr val="tx1"/>
                </a:solidFill>
              </a:rPr>
              <a:t/>
            </a:r>
            <a:br>
              <a:rPr lang="en-US" sz="4400" dirty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xmlns="" val="1443047088"/>
              </p:ext>
            </p:extLst>
          </p:nvPr>
        </p:nvGraphicFramePr>
        <p:xfrm>
          <a:off x="6357257" y="1669143"/>
          <a:ext cx="5588001" cy="5007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xmlns="" val="655049381"/>
              </p:ext>
            </p:extLst>
          </p:nvPr>
        </p:nvGraphicFramePr>
        <p:xfrm>
          <a:off x="-493486" y="1683657"/>
          <a:ext cx="6386286" cy="5149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Title 3"/>
          <p:cNvSpPr txBox="1">
            <a:spLocks/>
          </p:cNvSpPr>
          <p:nvPr/>
        </p:nvSpPr>
        <p:spPr>
          <a:xfrm>
            <a:off x="6357257" y="798285"/>
            <a:ext cx="8631131" cy="8853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4000"/>
              </a:lnSpc>
              <a:spcBef>
                <a:spcPct val="0"/>
              </a:spcBef>
              <a:buNone/>
              <a:defRPr sz="3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Marketing Objectives  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106385" y="779842"/>
            <a:ext cx="7594269" cy="8853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4000"/>
              </a:lnSpc>
              <a:spcBef>
                <a:spcPct val="0"/>
              </a:spcBef>
              <a:buNone/>
              <a:defRPr sz="3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Sales Objectives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0312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3" grpId="0">
        <p:bldAsOne/>
      </p:bldGraphic>
      <p:bldGraphic spid="15" grpId="0">
        <p:bldAsOne/>
      </p:bldGraphic>
      <p:bldP spid="16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3" y="0"/>
            <a:ext cx="121947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97565" cy="885701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Marketing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/>
                </a:solidFill>
              </a:rPr>
              <a:t>Strategies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1834352799"/>
              </p:ext>
            </p:extLst>
          </p:nvPr>
        </p:nvGraphicFramePr>
        <p:xfrm>
          <a:off x="-1362" y="1553030"/>
          <a:ext cx="12194726" cy="5923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089456" y="1318592"/>
            <a:ext cx="8897565" cy="8857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22225">
                  <a:noFill/>
                  <a:prstDash val="solid"/>
                </a:ln>
              </a:rPr>
              <a:t>Price and Product </a:t>
            </a:r>
            <a:endParaRPr lang="en-US" b="1" dirty="0">
              <a:ln w="22225">
                <a:noFill/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0670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19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39 -0.24861" pathEditMode="relative" ptsTypes="AA">
                                      <p:cBhvr>
                                        <p:cTn id="23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39 -0.24861 L 0.18806 -0.24861" pathEditMode="relative" ptsTypes="AA">
                                      <p:cBhvr>
                                        <p:cTn id="28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8806 -0.24861 L -0.07086 -0.22573" pathEditMode="relative" ptsTypes="AA">
                                      <p:cBhvr>
                                        <p:cTn id="31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7086 -0.22573 L -0.24939 -0.21116" pathEditMode="relative" ptsTypes="AA">
                                      <p:cBhvr>
                                        <p:cTn id="34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39 -0.21116 L 0 0" pathEditMode="relative" ptsTypes="AA">
                                      <p:cBhvr>
                                        <p:cTn id="37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9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4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2" grpId="0"/>
      <p:bldGraphic spid="6" grpId="0">
        <p:bldAsOne/>
      </p:bldGraphic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783"/>
            <a:ext cx="12188952" cy="8131534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548678751"/>
              </p:ext>
            </p:extLst>
          </p:nvPr>
        </p:nvGraphicFramePr>
        <p:xfrm>
          <a:off x="137368" y="2468953"/>
          <a:ext cx="117100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89456" y="1318592"/>
            <a:ext cx="8897565" cy="88570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Price and Product </a:t>
            </a:r>
            <a:endParaRPr lang="en-US" b="1" dirty="0">
              <a:ln w="22225">
                <a:noFill/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0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15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4922 -0.25046 " pathEditMode="relative" rAng="0" ptsTypes="AA">
                                      <p:cBhvr>
                                        <p:cTn id="19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-125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25046 L 0.12656 -0.21597 " pathEditMode="relative" rAng="0" ptsTypes="AA">
                                      <p:cBhvr>
                                        <p:cTn id="24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2656 -0.21597 L -0.24922 -0.09491 " pathEditMode="relative" rAng="0" ptsTypes="AA">
                                      <p:cBhvr>
                                        <p:cTn id="27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9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09491 L -0.24922 -0.2044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044 L 2.08333E-7 1.48148E-6 " pathEditMode="relative" rAng="0" ptsTypes="AA">
                                      <p:cBhvr>
                                        <p:cTn id="33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020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5" dur="3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2.08333E-7 0.00023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7820"/>
            <a:ext cx="12192000" cy="81136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22819" y="582860"/>
            <a:ext cx="8897565" cy="1560716"/>
          </a:xfrm>
        </p:spPr>
        <p:txBody>
          <a:bodyPr/>
          <a:lstStyle/>
          <a:p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Marketing Strategies 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712863184"/>
              </p:ext>
            </p:extLst>
          </p:nvPr>
        </p:nvGraphicFramePr>
        <p:xfrm>
          <a:off x="1421026" y="2155932"/>
          <a:ext cx="10437341" cy="3955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073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>
              <p:cTn id="18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-0.33032 " pathEditMode="relative" rAng="0" ptsTypes="AA">
                                      <p:cBhvr>
                                        <p:cTn id="22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-1652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33032 L -0.24922 -0.29005 " pathEditMode="relative" rAng="0" ptsTypes="AA">
                                      <p:cBhvr>
                                        <p:cTn id="27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22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9005 L 0 0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449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2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0023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6" grpId="0"/>
      <p:bldGraphic spid="4" grpId="0">
        <p:bldAsOne/>
      </p:bldGraphic>
      <p:bldGraphic spid="4" grpI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9295" y="1651080"/>
            <a:ext cx="242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5673" y="997527"/>
            <a:ext cx="8797635" cy="486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188909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/>
        <a:ea typeface=""/>
        <a:cs typeface=""/>
      </a:majorFont>
      <a:minorFont>
        <a:latin typeface="Calibri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eathered" id="{EEC9B30E-2747-4D42-BCBE-A02BDEEEA114}" vid="{E2D42CFC-65DC-41E3-8961-A8E5A29913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6337</TotalTime>
  <Words>573</Words>
  <Application>Microsoft Macintosh PowerPoint</Application>
  <PresentationFormat>Custom</PresentationFormat>
  <Paragraphs>130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Feathered</vt:lpstr>
      <vt:lpstr>Kaos </vt:lpstr>
      <vt:lpstr>Marketing Review  </vt:lpstr>
      <vt:lpstr>Competitive Review</vt:lpstr>
      <vt:lpstr>SWOT ANALYSIS</vt:lpstr>
      <vt:lpstr>Goals and Objectives  </vt:lpstr>
      <vt:lpstr>Marketing Strategies </vt:lpstr>
      <vt:lpstr>Slide 7</vt:lpstr>
      <vt:lpstr>Marketing Strategies </vt:lpstr>
      <vt:lpstr>Slide 9</vt:lpstr>
      <vt:lpstr>Slide 10</vt:lpstr>
      <vt:lpstr>Short and long-term Projections </vt:lpstr>
      <vt:lpstr>Break Even Analysis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Korea</dc:title>
  <dc:creator>keilly martinez</dc:creator>
  <cp:lastModifiedBy>Windows User</cp:lastModifiedBy>
  <cp:revision>83</cp:revision>
  <dcterms:created xsi:type="dcterms:W3CDTF">2017-11-29T21:12:35Z</dcterms:created>
  <dcterms:modified xsi:type="dcterms:W3CDTF">2021-11-13T08:31:32Z</dcterms:modified>
</cp:coreProperties>
</file>