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A3D225-905D-47FC-B8E8-9910C764F305}"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3D225-905D-47FC-B8E8-9910C764F305}"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3D225-905D-47FC-B8E8-9910C764F305}" type="datetimeFigureOut">
              <a:rPr lang="en-US" smtClean="0"/>
              <a:pPr/>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A3D225-905D-47FC-B8E8-9910C764F305}"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A3D225-905D-47FC-B8E8-9910C764F305}" type="datetimeFigureOut">
              <a:rPr lang="en-US" smtClean="0"/>
              <a:pPr/>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A3D225-905D-47FC-B8E8-9910C764F305}" type="datetimeFigureOut">
              <a:rPr lang="en-US" smtClean="0"/>
              <a:pPr/>
              <a:t>7/5/2021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3D225-905D-47FC-B8E8-9910C764F305}" type="datetimeFigureOut">
              <a:rPr lang="en-US" smtClean="0"/>
              <a:pPr/>
              <a:t>7/5/2021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3D225-905D-47FC-B8E8-9910C764F305}"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A3D225-905D-47FC-B8E8-9910C764F305}" type="datetimeFigureOut">
              <a:rPr lang="en-US" smtClean="0"/>
              <a:pPr/>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ECE92-9B1F-4FD9-99B7-7020E64010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3D225-905D-47FC-B8E8-9910C764F305}" type="datetimeFigureOut">
              <a:rPr lang="en-US" smtClean="0"/>
              <a:pPr/>
              <a:t>7/5/2021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ECE92-9B1F-4FD9-99B7-7020E64010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Sore Throat</a:t>
            </a:r>
          </a:p>
        </p:txBody>
      </p:sp>
      <p:pic>
        <p:nvPicPr>
          <p:cNvPr id="14338" name="Picture 2" descr="Related image"/>
          <p:cNvPicPr>
            <a:picLocks noChangeAspect="1" noChangeArrowheads="1"/>
          </p:cNvPicPr>
          <p:nvPr/>
        </p:nvPicPr>
        <p:blipFill>
          <a:blip r:embed="rId2" cstate="print"/>
          <a:srcRect/>
          <a:stretch>
            <a:fillRect/>
          </a:stretch>
        </p:blipFill>
        <p:spPr bwMode="auto">
          <a:xfrm>
            <a:off x="2667000" y="2375706"/>
            <a:ext cx="3733800" cy="332976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a:t>
            </a:r>
          </a:p>
        </p:txBody>
      </p:sp>
      <p:sp>
        <p:nvSpPr>
          <p:cNvPr id="3" name="Content Placeholder 2"/>
          <p:cNvSpPr>
            <a:spLocks noGrp="1"/>
          </p:cNvSpPr>
          <p:nvPr>
            <p:ph idx="1"/>
          </p:nvPr>
        </p:nvSpPr>
        <p:spPr/>
        <p:txBody>
          <a:bodyPr>
            <a:normAutofit lnSpcReduction="10000"/>
          </a:bodyPr>
          <a:lstStyle/>
          <a:p>
            <a:r>
              <a:rPr lang="en-US" dirty="0"/>
              <a:t>B.W. is a 44-year-old man who presents to the family practice with complaints of sore throat, hoarseness, and a dry cough that worsens at night. He states that the cough started 6 days ago, and the sore throat and hoarseness began 3 days ago and appear to be getting worse The patient has a history of </a:t>
            </a:r>
            <a:r>
              <a:rPr lang="en-US" dirty="0" err="1"/>
              <a:t>prediabetes</a:t>
            </a:r>
            <a:r>
              <a:rPr lang="en-US" dirty="0"/>
              <a:t>, which is controlled through diet and exercise. Vital signs are T 99.5, P 58, R 16, and BP 110/55.</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a:t>Questions</a:t>
            </a:r>
          </a:p>
        </p:txBody>
      </p:sp>
      <p:sp>
        <p:nvSpPr>
          <p:cNvPr id="3" name="Content Placeholder 2"/>
          <p:cNvSpPr>
            <a:spLocks noGrp="1"/>
          </p:cNvSpPr>
          <p:nvPr>
            <p:ph idx="1"/>
          </p:nvPr>
        </p:nvSpPr>
        <p:spPr>
          <a:xfrm>
            <a:off x="457200" y="1143000"/>
            <a:ext cx="8229600" cy="5486400"/>
          </a:xfrm>
        </p:spPr>
        <p:txBody>
          <a:bodyPr>
            <a:normAutofit fontScale="40000" lnSpcReduction="20000"/>
          </a:bodyPr>
          <a:lstStyle/>
          <a:p>
            <a:pPr>
              <a:buNone/>
            </a:pPr>
            <a:r>
              <a:rPr lang="en-US" sz="4500" dirty="0">
                <a:latin typeface="Arial" pitchFamily="34" charset="0"/>
                <a:cs typeface="Arial" pitchFamily="34" charset="0"/>
              </a:rPr>
              <a:t>1.  What subjective information should the nurse obtain? </a:t>
            </a:r>
          </a:p>
          <a:p>
            <a:pPr>
              <a:buNone/>
            </a:pPr>
            <a:r>
              <a:rPr lang="en-US" sz="4500" dirty="0">
                <a:latin typeface="Arial" pitchFamily="34" charset="0"/>
                <a:cs typeface="Arial" pitchFamily="34" charset="0"/>
              </a:rPr>
              <a:t> </a:t>
            </a:r>
          </a:p>
          <a:p>
            <a:endParaRPr lang="en-US" sz="4500" dirty="0">
              <a:latin typeface="Arial" pitchFamily="34" charset="0"/>
              <a:cs typeface="Arial" pitchFamily="34" charset="0"/>
            </a:endParaRPr>
          </a:p>
          <a:p>
            <a:pPr>
              <a:buNone/>
            </a:pPr>
            <a:endParaRPr lang="en-US" sz="4500" dirty="0">
              <a:latin typeface="Arial" pitchFamily="34" charset="0"/>
              <a:cs typeface="Arial" pitchFamily="34" charset="0"/>
            </a:endParaRPr>
          </a:p>
          <a:p>
            <a:pPr>
              <a:buNone/>
            </a:pPr>
            <a:r>
              <a:rPr lang="en-US" sz="4500" dirty="0">
                <a:latin typeface="Arial" pitchFamily="34" charset="0"/>
                <a:cs typeface="Arial" pitchFamily="34" charset="0"/>
              </a:rPr>
              <a:t> </a:t>
            </a:r>
          </a:p>
          <a:p>
            <a:pPr>
              <a:buNone/>
            </a:pPr>
            <a:r>
              <a:rPr lang="en-US" sz="4500" b="1" i="1" dirty="0">
                <a:latin typeface="Arial" pitchFamily="34" charset="0"/>
                <a:cs typeface="Arial" pitchFamily="34" charset="0"/>
              </a:rPr>
              <a:t>2.  </a:t>
            </a:r>
            <a:r>
              <a:rPr lang="en-US" sz="4500" dirty="0">
                <a:latin typeface="Arial" pitchFamily="34" charset="0"/>
                <a:cs typeface="Arial" pitchFamily="34" charset="0"/>
              </a:rPr>
              <a:t>The nurse is assessing the structures of the oral cavity. What are the physical features? </a:t>
            </a:r>
          </a:p>
          <a:p>
            <a:endParaRPr lang="en-US" sz="4500" dirty="0">
              <a:latin typeface="Arial" pitchFamily="34" charset="0"/>
              <a:cs typeface="Arial" pitchFamily="34" charset="0"/>
            </a:endParaRPr>
          </a:p>
          <a:p>
            <a:pPr>
              <a:buNone/>
            </a:pPr>
            <a:endParaRPr lang="en-US" sz="4500" dirty="0">
              <a:latin typeface="Arial" pitchFamily="34" charset="0"/>
              <a:cs typeface="Arial" pitchFamily="34" charset="0"/>
            </a:endParaRPr>
          </a:p>
          <a:p>
            <a:endParaRPr lang="en-US" sz="4500" dirty="0">
              <a:latin typeface="Arial" pitchFamily="34" charset="0"/>
              <a:cs typeface="Arial" pitchFamily="34" charset="0"/>
            </a:endParaRPr>
          </a:p>
          <a:p>
            <a:endParaRPr lang="en-US" sz="4500" dirty="0">
              <a:latin typeface="Arial" pitchFamily="34" charset="0"/>
              <a:cs typeface="Arial" pitchFamily="34" charset="0"/>
            </a:endParaRPr>
          </a:p>
          <a:p>
            <a:pPr>
              <a:buNone/>
            </a:pPr>
            <a:r>
              <a:rPr lang="en-US" sz="4500" b="1" i="1" dirty="0">
                <a:latin typeface="Arial" pitchFamily="34" charset="0"/>
                <a:cs typeface="Arial" pitchFamily="34" charset="0"/>
              </a:rPr>
              <a:t>3.  </a:t>
            </a:r>
            <a:r>
              <a:rPr lang="en-US" sz="4500" dirty="0">
                <a:latin typeface="Arial" pitchFamily="34" charset="0"/>
                <a:cs typeface="Arial" pitchFamily="34" charset="0"/>
              </a:rPr>
              <a:t>The nurse notes that the patient’s teeth are stained yellow and asks the patient about tobacco use. The patient states that he chews one bag of tobacco every other day. What health promotion concepts should the nurse include in the teaching plan?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 </a:t>
            </a:r>
          </a:p>
          <a:p>
            <a:pPr>
              <a:buNone/>
            </a:pPr>
            <a:r>
              <a:rPr lang="en-US" sz="4500" dirty="0">
                <a:latin typeface="Arial" pitchFamily="34" charset="0"/>
                <a:cs typeface="Arial" pitchFamily="34" charset="0"/>
              </a:rPr>
              <a:t>4.  What is the most likely cause of this patient’s cough, sore throat, and hoarseness? </a:t>
            </a:r>
          </a:p>
          <a:p>
            <a:pPr>
              <a:buNone/>
            </a:pPr>
            <a:r>
              <a:rPr lang="en-US" dirty="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105</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Case Study:  Sore Throat</vt:lpstr>
      <vt:lpstr>Case Study</vt:lpstr>
      <vt:lpstr>Questions</vt:lpstr>
      <vt:lpstr>Slide 4</vt:lpstr>
    </vt:vector>
  </TitlesOfParts>
  <Company>Stratford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Sore Throat</dc:title>
  <dc:creator>sgardella</dc:creator>
  <cp:lastModifiedBy>Windows User</cp:lastModifiedBy>
  <cp:revision>2</cp:revision>
  <dcterms:created xsi:type="dcterms:W3CDTF">2017-01-24T13:24:36Z</dcterms:created>
  <dcterms:modified xsi:type="dcterms:W3CDTF">2021-07-05T16:38:21Z</dcterms:modified>
</cp:coreProperties>
</file>