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23"/>
  </p:notesMasterIdLst>
  <p:sldIdLst>
    <p:sldId id="379" r:id="rId3"/>
    <p:sldId id="386" r:id="rId4"/>
    <p:sldId id="388" r:id="rId5"/>
    <p:sldId id="394" r:id="rId6"/>
    <p:sldId id="389" r:id="rId7"/>
    <p:sldId id="390" r:id="rId8"/>
    <p:sldId id="393" r:id="rId9"/>
    <p:sldId id="391" r:id="rId10"/>
    <p:sldId id="262" r:id="rId11"/>
    <p:sldId id="263" r:id="rId12"/>
    <p:sldId id="264" r:id="rId13"/>
    <p:sldId id="265" r:id="rId14"/>
    <p:sldId id="266" r:id="rId15"/>
    <p:sldId id="267" r:id="rId16"/>
    <p:sldId id="269" r:id="rId17"/>
    <p:sldId id="275" r:id="rId18"/>
    <p:sldId id="268" r:id="rId19"/>
    <p:sldId id="270" r:id="rId20"/>
    <p:sldId id="271" r:id="rId21"/>
    <p:sldId id="392"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yne Gilleo" userId="038a1fe79f508177" providerId="LiveId" clId="{739CDE75-DE4A-4832-A55E-633199130738}"/>
    <pc:docChg chg="custSel addSld delSld modSld sldOrd">
      <pc:chgData name="Wayne Gilleo" userId="038a1fe79f508177" providerId="LiveId" clId="{739CDE75-DE4A-4832-A55E-633199130738}" dt="2019-10-27T17:35:51.069" v="62"/>
      <pc:docMkLst>
        <pc:docMk/>
      </pc:docMkLst>
      <pc:sldChg chg="delSp">
        <pc:chgData name="Wayne Gilleo" userId="038a1fe79f508177" providerId="LiveId" clId="{739CDE75-DE4A-4832-A55E-633199130738}" dt="2019-10-27T17:31:38.286" v="46" actId="478"/>
        <pc:sldMkLst>
          <pc:docMk/>
          <pc:sldMk cId="1218982374" sldId="271"/>
        </pc:sldMkLst>
        <pc:spChg chg="del">
          <ac:chgData name="Wayne Gilleo" userId="038a1fe79f508177" providerId="LiveId" clId="{739CDE75-DE4A-4832-A55E-633199130738}" dt="2019-10-27T17:31:38.286" v="46" actId="478"/>
          <ac:spMkLst>
            <pc:docMk/>
            <pc:sldMk cId="1218982374" sldId="271"/>
            <ac:spMk id="4" creationId="{690973FC-5D25-4416-9BDE-B00F170BA4E3}"/>
          </ac:spMkLst>
        </pc:spChg>
      </pc:sldChg>
      <pc:sldChg chg="modSp">
        <pc:chgData name="Wayne Gilleo" userId="038a1fe79f508177" providerId="LiveId" clId="{739CDE75-DE4A-4832-A55E-633199130738}" dt="2019-10-26T17:26:44.826" v="45" actId="20577"/>
        <pc:sldMkLst>
          <pc:docMk/>
          <pc:sldMk cId="253055857" sldId="392"/>
        </pc:sldMkLst>
        <pc:spChg chg="mod">
          <ac:chgData name="Wayne Gilleo" userId="038a1fe79f508177" providerId="LiveId" clId="{739CDE75-DE4A-4832-A55E-633199130738}" dt="2019-10-26T17:26:44.826" v="45" actId="20577"/>
          <ac:spMkLst>
            <pc:docMk/>
            <pc:sldMk cId="253055857" sldId="392"/>
            <ac:spMk id="3" creationId="{9D394E8F-687E-49AF-AF6A-FA1AFC2F548D}"/>
          </ac:spMkLst>
        </pc:spChg>
      </pc:sldChg>
      <pc:sldChg chg="addSp modSp add del">
        <pc:chgData name="Wayne Gilleo" userId="038a1fe79f508177" providerId="LiveId" clId="{739CDE75-DE4A-4832-A55E-633199130738}" dt="2019-10-27T17:33:26.049" v="51" actId="2696"/>
        <pc:sldMkLst>
          <pc:docMk/>
          <pc:sldMk cId="3810014658" sldId="393"/>
        </pc:sldMkLst>
        <pc:spChg chg="mod">
          <ac:chgData name="Wayne Gilleo" userId="038a1fe79f508177" providerId="LiveId" clId="{739CDE75-DE4A-4832-A55E-633199130738}" dt="2019-10-26T17:21:19.529" v="12" actId="20577"/>
          <ac:spMkLst>
            <pc:docMk/>
            <pc:sldMk cId="3810014658" sldId="393"/>
            <ac:spMk id="3" creationId="{00000000-0000-0000-0000-000000000000}"/>
          </ac:spMkLst>
        </pc:spChg>
        <pc:spChg chg="mod">
          <ac:chgData name="Wayne Gilleo" userId="038a1fe79f508177" providerId="LiveId" clId="{739CDE75-DE4A-4832-A55E-633199130738}" dt="2019-10-26T17:22:35.148" v="24" actId="14100"/>
          <ac:spMkLst>
            <pc:docMk/>
            <pc:sldMk cId="3810014658" sldId="393"/>
            <ac:spMk id="4" creationId="{7154FDE4-754B-4204-B39E-B175E4CFEFB3}"/>
          </ac:spMkLst>
        </pc:spChg>
        <pc:spChg chg="add mod">
          <ac:chgData name="Wayne Gilleo" userId="038a1fe79f508177" providerId="LiveId" clId="{739CDE75-DE4A-4832-A55E-633199130738}" dt="2019-10-26T17:23:51.433" v="34" actId="1076"/>
          <ac:spMkLst>
            <pc:docMk/>
            <pc:sldMk cId="3810014658" sldId="393"/>
            <ac:spMk id="7" creationId="{26034CB8-F826-40B8-92C4-B3B33D58B719}"/>
          </ac:spMkLst>
        </pc:spChg>
        <pc:spChg chg="add">
          <ac:chgData name="Wayne Gilleo" userId="038a1fe79f508177" providerId="LiveId" clId="{739CDE75-DE4A-4832-A55E-633199130738}" dt="2019-10-26T17:24:41.151" v="38"/>
          <ac:spMkLst>
            <pc:docMk/>
            <pc:sldMk cId="3810014658" sldId="393"/>
            <ac:spMk id="8" creationId="{D5CBC764-537D-4833-8EE4-2AE894ED9E20}"/>
          </ac:spMkLst>
        </pc:spChg>
        <pc:picChg chg="add mod">
          <ac:chgData name="Wayne Gilleo" userId="038a1fe79f508177" providerId="LiveId" clId="{739CDE75-DE4A-4832-A55E-633199130738}" dt="2019-10-26T17:24:14.521" v="37" actId="14100"/>
          <ac:picMkLst>
            <pc:docMk/>
            <pc:sldMk cId="3810014658" sldId="393"/>
            <ac:picMk id="6" creationId="{21C76210-FC79-4234-856C-5DFBF08CD429}"/>
          </ac:picMkLst>
        </pc:picChg>
      </pc:sldChg>
      <pc:sldChg chg="add ord">
        <pc:chgData name="Wayne Gilleo" userId="038a1fe79f508177" providerId="LiveId" clId="{739CDE75-DE4A-4832-A55E-633199130738}" dt="2019-10-27T17:33:41.250" v="53"/>
        <pc:sldMkLst>
          <pc:docMk/>
          <pc:sldMk cId="4158621711" sldId="393"/>
        </pc:sldMkLst>
      </pc:sldChg>
      <pc:sldChg chg="modSp add ord">
        <pc:chgData name="Wayne Gilleo" userId="038a1fe79f508177" providerId="LiveId" clId="{739CDE75-DE4A-4832-A55E-633199130738}" dt="2019-10-27T17:35:51.069" v="62"/>
        <pc:sldMkLst>
          <pc:docMk/>
          <pc:sldMk cId="460077971" sldId="394"/>
        </pc:sldMkLst>
        <pc:spChg chg="mod">
          <ac:chgData name="Wayne Gilleo" userId="038a1fe79f508177" providerId="LiveId" clId="{739CDE75-DE4A-4832-A55E-633199130738}" dt="2019-10-27T17:35:03.579" v="60" actId="6549"/>
          <ac:spMkLst>
            <pc:docMk/>
            <pc:sldMk cId="460077971" sldId="394"/>
            <ac:spMk id="3" creationId="{00000000-0000-0000-0000-000000000000}"/>
          </ac:spMkLst>
        </pc:spChg>
      </pc:sldChg>
      <pc:sldChg chg="addSp modSp add del">
        <pc:chgData name="Wayne Gilleo" userId="038a1fe79f508177" providerId="LiveId" clId="{739CDE75-DE4A-4832-A55E-633199130738}" dt="2019-10-27T17:33:26.045" v="50" actId="2696"/>
        <pc:sldMkLst>
          <pc:docMk/>
          <pc:sldMk cId="1954810899" sldId="394"/>
        </pc:sldMkLst>
        <pc:spChg chg="mod">
          <ac:chgData name="Wayne Gilleo" userId="038a1fe79f508177" providerId="LiveId" clId="{739CDE75-DE4A-4832-A55E-633199130738}" dt="2019-10-26T17:25:03.841" v="39"/>
          <ac:spMkLst>
            <pc:docMk/>
            <pc:sldMk cId="1954810899" sldId="394"/>
            <ac:spMk id="3" creationId="{00000000-0000-0000-0000-000000000000}"/>
          </ac:spMkLst>
        </pc:spChg>
        <pc:spChg chg="mod">
          <ac:chgData name="Wayne Gilleo" userId="038a1fe79f508177" providerId="LiveId" clId="{739CDE75-DE4A-4832-A55E-633199130738}" dt="2019-10-26T17:25:28.433" v="41" actId="255"/>
          <ac:spMkLst>
            <pc:docMk/>
            <pc:sldMk cId="1954810899" sldId="394"/>
            <ac:spMk id="4" creationId="{7154FDE4-754B-4204-B39E-B175E4CFEFB3}"/>
          </ac:spMkLst>
        </pc:spChg>
        <pc:spChg chg="add">
          <ac:chgData name="Wayne Gilleo" userId="038a1fe79f508177" providerId="LiveId" clId="{739CDE75-DE4A-4832-A55E-633199130738}" dt="2019-10-26T17:26:00.187" v="42"/>
          <ac:spMkLst>
            <pc:docMk/>
            <pc:sldMk cId="1954810899" sldId="394"/>
            <ac:spMk id="6" creationId="{A1633FF8-65F3-42B3-B073-AA546956B518}"/>
          </ac:spMkLst>
        </pc:spChg>
      </pc:sldChg>
      <pc:sldChg chg="add del">
        <pc:chgData name="Wayne Gilleo" userId="038a1fe79f508177" providerId="LiveId" clId="{739CDE75-DE4A-4832-A55E-633199130738}" dt="2019-10-27T17:32:53.397" v="48" actId="2696"/>
        <pc:sldMkLst>
          <pc:docMk/>
          <pc:sldMk cId="2248501723" sldId="395"/>
        </pc:sldMkLst>
      </pc:sldChg>
      <pc:sldChg chg="add del">
        <pc:chgData name="Wayne Gilleo" userId="038a1fe79f508177" providerId="LiveId" clId="{739CDE75-DE4A-4832-A55E-633199130738}" dt="2019-10-27T17:32:53.411" v="49" actId="2696"/>
        <pc:sldMkLst>
          <pc:docMk/>
          <pc:sldMk cId="2054298436" sldId="396"/>
        </pc:sldMkLst>
      </pc:sldChg>
    </pc:docChg>
  </pc:docChgLst>
  <pc:docChgLst>
    <pc:chgData name="Wayne Gilleo" userId="038a1fe79f508177" providerId="LiveId" clId="{B52DE898-C33A-44E6-B833-880ABE496A25}"/>
    <pc:docChg chg="undo custSel delSld modSld">
      <pc:chgData name="Wayne Gilleo" userId="038a1fe79f508177" providerId="LiveId" clId="{B52DE898-C33A-44E6-B833-880ABE496A25}" dt="2019-10-23T23:50:39.683" v="257" actId="2696"/>
      <pc:docMkLst>
        <pc:docMk/>
      </pc:docMkLst>
      <pc:sldChg chg="addSp delSp modSp">
        <pc:chgData name="Wayne Gilleo" userId="038a1fe79f508177" providerId="LiveId" clId="{B52DE898-C33A-44E6-B833-880ABE496A25}" dt="2019-10-23T23:42:19.334" v="180" actId="1076"/>
        <pc:sldMkLst>
          <pc:docMk/>
          <pc:sldMk cId="158967781" sldId="262"/>
        </pc:sldMkLst>
        <pc:spChg chg="mod">
          <ac:chgData name="Wayne Gilleo" userId="038a1fe79f508177" providerId="LiveId" clId="{B52DE898-C33A-44E6-B833-880ABE496A25}" dt="2019-10-23T23:42:06.013" v="177"/>
          <ac:spMkLst>
            <pc:docMk/>
            <pc:sldMk cId="158967781" sldId="262"/>
            <ac:spMk id="3" creationId="{00000000-0000-0000-0000-000000000000}"/>
          </ac:spMkLst>
        </pc:spChg>
        <pc:spChg chg="mod">
          <ac:chgData name="Wayne Gilleo" userId="038a1fe79f508177" providerId="LiveId" clId="{B52DE898-C33A-44E6-B833-880ABE496A25}" dt="2019-10-23T23:41:56.427" v="175" actId="20577"/>
          <ac:spMkLst>
            <pc:docMk/>
            <pc:sldMk cId="158967781" sldId="262"/>
            <ac:spMk id="7" creationId="{A84BA5DD-4B7A-48D4-8F15-D433EE50D830}"/>
          </ac:spMkLst>
        </pc:spChg>
        <pc:picChg chg="add mod">
          <ac:chgData name="Wayne Gilleo" userId="038a1fe79f508177" providerId="LiveId" clId="{B52DE898-C33A-44E6-B833-880ABE496A25}" dt="2019-10-23T23:42:19.334" v="180" actId="1076"/>
          <ac:picMkLst>
            <pc:docMk/>
            <pc:sldMk cId="158967781" sldId="262"/>
            <ac:picMk id="6" creationId="{26FEF57C-DDE0-469F-AEDF-CDD9A4AEA220}"/>
          </ac:picMkLst>
        </pc:picChg>
        <pc:picChg chg="del">
          <ac:chgData name="Wayne Gilleo" userId="038a1fe79f508177" providerId="LiveId" clId="{B52DE898-C33A-44E6-B833-880ABE496A25}" dt="2019-10-23T23:42:07.605" v="178" actId="478"/>
          <ac:picMkLst>
            <pc:docMk/>
            <pc:sldMk cId="158967781" sldId="262"/>
            <ac:picMk id="4098" creationId="{00000000-0000-0000-0000-000000000000}"/>
          </ac:picMkLst>
        </pc:picChg>
      </pc:sldChg>
      <pc:sldChg chg="addSp delSp modSp">
        <pc:chgData name="Wayne Gilleo" userId="038a1fe79f508177" providerId="LiveId" clId="{B52DE898-C33A-44E6-B833-880ABE496A25}" dt="2019-10-23T23:43:07.578" v="186" actId="5793"/>
        <pc:sldMkLst>
          <pc:docMk/>
          <pc:sldMk cId="3744448353" sldId="263"/>
        </pc:sldMkLst>
        <pc:spChg chg="mod">
          <ac:chgData name="Wayne Gilleo" userId="038a1fe79f508177" providerId="LiveId" clId="{B52DE898-C33A-44E6-B833-880ABE496A25}" dt="2019-10-23T23:42:40.812" v="182"/>
          <ac:spMkLst>
            <pc:docMk/>
            <pc:sldMk cId="3744448353" sldId="263"/>
            <ac:spMk id="4" creationId="{0CB88EE8-426F-470B-8CF3-9DC15CFC9CF4}"/>
          </ac:spMkLst>
        </pc:spChg>
        <pc:spChg chg="add mod">
          <ac:chgData name="Wayne Gilleo" userId="038a1fe79f508177" providerId="LiveId" clId="{B52DE898-C33A-44E6-B833-880ABE496A25}" dt="2019-10-23T23:43:07.578" v="186" actId="5793"/>
          <ac:spMkLst>
            <pc:docMk/>
            <pc:sldMk cId="3744448353" sldId="263"/>
            <ac:spMk id="5" creationId="{7C397D6C-B0E6-4457-B312-A9344759CB21}"/>
          </ac:spMkLst>
        </pc:spChg>
        <pc:picChg chg="del">
          <ac:chgData name="Wayne Gilleo" userId="038a1fe79f508177" providerId="LiveId" clId="{B52DE898-C33A-44E6-B833-880ABE496A25}" dt="2019-10-23T23:42:26.754" v="181" actId="478"/>
          <ac:picMkLst>
            <pc:docMk/>
            <pc:sldMk cId="3744448353" sldId="263"/>
            <ac:picMk id="5122" creationId="{00000000-0000-0000-0000-000000000000}"/>
          </ac:picMkLst>
        </pc:picChg>
      </pc:sldChg>
      <pc:sldChg chg="addSp delSp modSp">
        <pc:chgData name="Wayne Gilleo" userId="038a1fe79f508177" providerId="LiveId" clId="{B52DE898-C33A-44E6-B833-880ABE496A25}" dt="2019-10-23T23:44:01.674" v="195" actId="5793"/>
        <pc:sldMkLst>
          <pc:docMk/>
          <pc:sldMk cId="453015258" sldId="264"/>
        </pc:sldMkLst>
        <pc:spChg chg="mod">
          <ac:chgData name="Wayne Gilleo" userId="038a1fe79f508177" providerId="LiveId" clId="{B52DE898-C33A-44E6-B833-880ABE496A25}" dt="2019-10-23T23:43:33.304" v="187"/>
          <ac:spMkLst>
            <pc:docMk/>
            <pc:sldMk cId="453015258" sldId="264"/>
            <ac:spMk id="4" creationId="{BEE59626-20EA-4E7E-9780-F35A05A05008}"/>
          </ac:spMkLst>
        </pc:spChg>
        <pc:spChg chg="add mod">
          <ac:chgData name="Wayne Gilleo" userId="038a1fe79f508177" providerId="LiveId" clId="{B52DE898-C33A-44E6-B833-880ABE496A25}" dt="2019-10-23T23:44:01.674" v="195" actId="5793"/>
          <ac:spMkLst>
            <pc:docMk/>
            <pc:sldMk cId="453015258" sldId="264"/>
            <ac:spMk id="5" creationId="{39840E69-397C-48BA-BCC5-26097B653F77}"/>
          </ac:spMkLst>
        </pc:spChg>
        <pc:picChg chg="del">
          <ac:chgData name="Wayne Gilleo" userId="038a1fe79f508177" providerId="LiveId" clId="{B52DE898-C33A-44E6-B833-880ABE496A25}" dt="2019-10-23T23:43:35.866" v="188" actId="478"/>
          <ac:picMkLst>
            <pc:docMk/>
            <pc:sldMk cId="453015258" sldId="264"/>
            <ac:picMk id="6146" creationId="{00000000-0000-0000-0000-000000000000}"/>
          </ac:picMkLst>
        </pc:picChg>
      </pc:sldChg>
      <pc:sldChg chg="modSp">
        <pc:chgData name="Wayne Gilleo" userId="038a1fe79f508177" providerId="LiveId" clId="{B52DE898-C33A-44E6-B833-880ABE496A25}" dt="2019-10-23T23:44:29.338" v="198"/>
        <pc:sldMkLst>
          <pc:docMk/>
          <pc:sldMk cId="699248" sldId="265"/>
        </pc:sldMkLst>
        <pc:spChg chg="mod">
          <ac:chgData name="Wayne Gilleo" userId="038a1fe79f508177" providerId="LiveId" clId="{B52DE898-C33A-44E6-B833-880ABE496A25}" dt="2019-10-23T23:44:18.848" v="196"/>
          <ac:spMkLst>
            <pc:docMk/>
            <pc:sldMk cId="699248" sldId="265"/>
            <ac:spMk id="3" creationId="{00000000-0000-0000-0000-000000000000}"/>
          </ac:spMkLst>
        </pc:spChg>
        <pc:spChg chg="mod">
          <ac:chgData name="Wayne Gilleo" userId="038a1fe79f508177" providerId="LiveId" clId="{B52DE898-C33A-44E6-B833-880ABE496A25}" dt="2019-10-23T23:44:29.338" v="198"/>
          <ac:spMkLst>
            <pc:docMk/>
            <pc:sldMk cId="699248" sldId="265"/>
            <ac:spMk id="4" creationId="{3ABBDB3E-102E-4050-BB33-67641DC8E4C7}"/>
          </ac:spMkLst>
        </pc:spChg>
      </pc:sldChg>
      <pc:sldChg chg="addSp modSp">
        <pc:chgData name="Wayne Gilleo" userId="038a1fe79f508177" providerId="LiveId" clId="{B52DE898-C33A-44E6-B833-880ABE496A25}" dt="2019-10-23T23:45:13.203" v="206" actId="1076"/>
        <pc:sldMkLst>
          <pc:docMk/>
          <pc:sldMk cId="3852799020" sldId="266"/>
        </pc:sldMkLst>
        <pc:spChg chg="mod">
          <ac:chgData name="Wayne Gilleo" userId="038a1fe79f508177" providerId="LiveId" clId="{B52DE898-C33A-44E6-B833-880ABE496A25}" dt="2019-10-23T23:44:50.897" v="202" actId="20577"/>
          <ac:spMkLst>
            <pc:docMk/>
            <pc:sldMk cId="3852799020" sldId="266"/>
            <ac:spMk id="3" creationId="{00000000-0000-0000-0000-000000000000}"/>
          </ac:spMkLst>
        </pc:spChg>
        <pc:spChg chg="mod">
          <ac:chgData name="Wayne Gilleo" userId="038a1fe79f508177" providerId="LiveId" clId="{B52DE898-C33A-44E6-B833-880ABE496A25}" dt="2019-10-23T23:45:03.706" v="204"/>
          <ac:spMkLst>
            <pc:docMk/>
            <pc:sldMk cId="3852799020" sldId="266"/>
            <ac:spMk id="4" creationId="{0B748F52-86D6-4B05-98C1-9097590E4601}"/>
          </ac:spMkLst>
        </pc:spChg>
        <pc:picChg chg="add mod">
          <ac:chgData name="Wayne Gilleo" userId="038a1fe79f508177" providerId="LiveId" clId="{B52DE898-C33A-44E6-B833-880ABE496A25}" dt="2019-10-23T23:45:13.203" v="206" actId="1076"/>
          <ac:picMkLst>
            <pc:docMk/>
            <pc:sldMk cId="3852799020" sldId="266"/>
            <ac:picMk id="6" creationId="{780A6445-7EEF-49AD-936B-3DF08E55159E}"/>
          </ac:picMkLst>
        </pc:picChg>
      </pc:sldChg>
      <pc:sldChg chg="addSp delSp modSp">
        <pc:chgData name="Wayne Gilleo" userId="038a1fe79f508177" providerId="LiveId" clId="{B52DE898-C33A-44E6-B833-880ABE496A25}" dt="2019-10-23T23:45:51.854" v="212" actId="1076"/>
        <pc:sldMkLst>
          <pc:docMk/>
          <pc:sldMk cId="4223897763" sldId="267"/>
        </pc:sldMkLst>
        <pc:spChg chg="mod">
          <ac:chgData name="Wayne Gilleo" userId="038a1fe79f508177" providerId="LiveId" clId="{B52DE898-C33A-44E6-B833-880ABE496A25}" dt="2019-10-23T23:45:32.871" v="208"/>
          <ac:spMkLst>
            <pc:docMk/>
            <pc:sldMk cId="4223897763" sldId="267"/>
            <ac:spMk id="3" creationId="{00000000-0000-0000-0000-000000000000}"/>
          </ac:spMkLst>
        </pc:spChg>
        <pc:spChg chg="mod">
          <ac:chgData name="Wayne Gilleo" userId="038a1fe79f508177" providerId="LiveId" clId="{B52DE898-C33A-44E6-B833-880ABE496A25}" dt="2019-10-23T23:45:41.543" v="209"/>
          <ac:spMkLst>
            <pc:docMk/>
            <pc:sldMk cId="4223897763" sldId="267"/>
            <ac:spMk id="4" creationId="{46506630-F336-4183-8B1C-F70504ED751E}"/>
          </ac:spMkLst>
        </pc:spChg>
        <pc:picChg chg="add mod">
          <ac:chgData name="Wayne Gilleo" userId="038a1fe79f508177" providerId="LiveId" clId="{B52DE898-C33A-44E6-B833-880ABE496A25}" dt="2019-10-23T23:45:51.854" v="212" actId="1076"/>
          <ac:picMkLst>
            <pc:docMk/>
            <pc:sldMk cId="4223897763" sldId="267"/>
            <ac:picMk id="6" creationId="{E75C4DFB-6605-4DE6-B701-5605480A07F2}"/>
          </ac:picMkLst>
        </pc:picChg>
        <pc:picChg chg="del">
          <ac:chgData name="Wayne Gilleo" userId="038a1fe79f508177" providerId="LiveId" clId="{B52DE898-C33A-44E6-B833-880ABE496A25}" dt="2019-10-23T23:45:45.064" v="210" actId="478"/>
          <ac:picMkLst>
            <pc:docMk/>
            <pc:sldMk cId="4223897763" sldId="267"/>
            <ac:picMk id="7170" creationId="{00000000-0000-0000-0000-000000000000}"/>
          </ac:picMkLst>
        </pc:picChg>
      </pc:sldChg>
      <pc:sldChg chg="modSp">
        <pc:chgData name="Wayne Gilleo" userId="038a1fe79f508177" providerId="LiveId" clId="{B52DE898-C33A-44E6-B833-880ABE496A25}" dt="2019-10-23T23:47:39.318" v="237"/>
        <pc:sldMkLst>
          <pc:docMk/>
          <pc:sldMk cId="2065076515" sldId="268"/>
        </pc:sldMkLst>
        <pc:spChg chg="mod">
          <ac:chgData name="Wayne Gilleo" userId="038a1fe79f508177" providerId="LiveId" clId="{B52DE898-C33A-44E6-B833-880ABE496A25}" dt="2019-10-23T23:47:29.316" v="234"/>
          <ac:spMkLst>
            <pc:docMk/>
            <pc:sldMk cId="2065076515" sldId="268"/>
            <ac:spMk id="3" creationId="{00000000-0000-0000-0000-000000000000}"/>
          </ac:spMkLst>
        </pc:spChg>
        <pc:spChg chg="mod">
          <ac:chgData name="Wayne Gilleo" userId="038a1fe79f508177" providerId="LiveId" clId="{B52DE898-C33A-44E6-B833-880ABE496A25}" dt="2019-10-23T23:47:39.318" v="237"/>
          <ac:spMkLst>
            <pc:docMk/>
            <pc:sldMk cId="2065076515" sldId="268"/>
            <ac:spMk id="4" creationId="{17CA4566-E3FD-44F6-B370-34D3921D395A}"/>
          </ac:spMkLst>
        </pc:spChg>
      </pc:sldChg>
      <pc:sldChg chg="modSp">
        <pc:chgData name="Wayne Gilleo" userId="038a1fe79f508177" providerId="LiveId" clId="{B52DE898-C33A-44E6-B833-880ABE496A25}" dt="2019-10-23T23:46:34.048" v="226" actId="20577"/>
        <pc:sldMkLst>
          <pc:docMk/>
          <pc:sldMk cId="2758088591" sldId="269"/>
        </pc:sldMkLst>
        <pc:spChg chg="mod">
          <ac:chgData name="Wayne Gilleo" userId="038a1fe79f508177" providerId="LiveId" clId="{B52DE898-C33A-44E6-B833-880ABE496A25}" dt="2019-10-23T23:46:34.048" v="226" actId="20577"/>
          <ac:spMkLst>
            <pc:docMk/>
            <pc:sldMk cId="2758088591" sldId="269"/>
            <ac:spMk id="3" creationId="{00000000-0000-0000-0000-000000000000}"/>
          </ac:spMkLst>
        </pc:spChg>
        <pc:spChg chg="mod">
          <ac:chgData name="Wayne Gilleo" userId="038a1fe79f508177" providerId="LiveId" clId="{B52DE898-C33A-44E6-B833-880ABE496A25}" dt="2019-10-23T23:46:28.427" v="215" actId="5793"/>
          <ac:spMkLst>
            <pc:docMk/>
            <pc:sldMk cId="2758088591" sldId="269"/>
            <ac:spMk id="4" creationId="{553627AC-574C-4D55-B490-96E83002640B}"/>
          </ac:spMkLst>
        </pc:spChg>
      </pc:sldChg>
      <pc:sldChg chg="delSp modSp">
        <pc:chgData name="Wayne Gilleo" userId="038a1fe79f508177" providerId="LiveId" clId="{B52DE898-C33A-44E6-B833-880ABE496A25}" dt="2019-10-23T23:48:07.319" v="240" actId="478"/>
        <pc:sldMkLst>
          <pc:docMk/>
          <pc:sldMk cId="837000256" sldId="270"/>
        </pc:sldMkLst>
        <pc:spChg chg="mod">
          <ac:chgData name="Wayne Gilleo" userId="038a1fe79f508177" providerId="LiveId" clId="{B52DE898-C33A-44E6-B833-880ABE496A25}" dt="2019-10-23T23:47:54.702" v="238"/>
          <ac:spMkLst>
            <pc:docMk/>
            <pc:sldMk cId="837000256" sldId="270"/>
            <ac:spMk id="3" creationId="{00000000-0000-0000-0000-000000000000}"/>
          </ac:spMkLst>
        </pc:spChg>
        <pc:spChg chg="mod">
          <ac:chgData name="Wayne Gilleo" userId="038a1fe79f508177" providerId="LiveId" clId="{B52DE898-C33A-44E6-B833-880ABE496A25}" dt="2019-10-23T23:48:05.143" v="239"/>
          <ac:spMkLst>
            <pc:docMk/>
            <pc:sldMk cId="837000256" sldId="270"/>
            <ac:spMk id="4" creationId="{7154FDE4-754B-4204-B39E-B175E4CFEFB3}"/>
          </ac:spMkLst>
        </pc:spChg>
        <pc:picChg chg="del">
          <ac:chgData name="Wayne Gilleo" userId="038a1fe79f508177" providerId="LiveId" clId="{B52DE898-C33A-44E6-B833-880ABE496A25}" dt="2019-10-23T23:48:07.319" v="240" actId="478"/>
          <ac:picMkLst>
            <pc:docMk/>
            <pc:sldMk cId="837000256" sldId="270"/>
            <ac:picMk id="8194" creationId="{00000000-0000-0000-0000-000000000000}"/>
          </ac:picMkLst>
        </pc:picChg>
      </pc:sldChg>
      <pc:sldChg chg="addSp modSp">
        <pc:chgData name="Wayne Gilleo" userId="038a1fe79f508177" providerId="LiveId" clId="{B52DE898-C33A-44E6-B833-880ABE496A25}" dt="2019-10-23T23:48:48.022" v="243"/>
        <pc:sldMkLst>
          <pc:docMk/>
          <pc:sldMk cId="1218982374" sldId="271"/>
        </pc:sldMkLst>
        <pc:spChg chg="mod">
          <ac:chgData name="Wayne Gilleo" userId="038a1fe79f508177" providerId="LiveId" clId="{B52DE898-C33A-44E6-B833-880ABE496A25}" dt="2019-10-23T23:48:38.936" v="241"/>
          <ac:spMkLst>
            <pc:docMk/>
            <pc:sldMk cId="1218982374" sldId="271"/>
            <ac:spMk id="3" creationId="{00000000-0000-0000-0000-000000000000}"/>
          </ac:spMkLst>
        </pc:spChg>
        <pc:spChg chg="mod">
          <ac:chgData name="Wayne Gilleo" userId="038a1fe79f508177" providerId="LiveId" clId="{B52DE898-C33A-44E6-B833-880ABE496A25}" dt="2019-10-23T23:48:43.365" v="242" actId="6549"/>
          <ac:spMkLst>
            <pc:docMk/>
            <pc:sldMk cId="1218982374" sldId="271"/>
            <ac:spMk id="4" creationId="{690973FC-5D25-4416-9BDE-B00F170BA4E3}"/>
          </ac:spMkLst>
        </pc:spChg>
        <pc:picChg chg="add">
          <ac:chgData name="Wayne Gilleo" userId="038a1fe79f508177" providerId="LiveId" clId="{B52DE898-C33A-44E6-B833-880ABE496A25}" dt="2019-10-23T23:48:48.022" v="243"/>
          <ac:picMkLst>
            <pc:docMk/>
            <pc:sldMk cId="1218982374" sldId="271"/>
            <ac:picMk id="6" creationId="{D13A7D99-04B8-4F00-8592-D89083F222AD}"/>
          </ac:picMkLst>
        </pc:picChg>
      </pc:sldChg>
      <pc:sldChg chg="del">
        <pc:chgData name="Wayne Gilleo" userId="038a1fe79f508177" providerId="LiveId" clId="{B52DE898-C33A-44E6-B833-880ABE496A25}" dt="2019-10-23T23:50:39.616" v="250" actId="2696"/>
        <pc:sldMkLst>
          <pc:docMk/>
          <pc:sldMk cId="3009371607" sldId="272"/>
        </pc:sldMkLst>
      </pc:sldChg>
      <pc:sldChg chg="modSp del">
        <pc:chgData name="Wayne Gilleo" userId="038a1fe79f508177" providerId="LiveId" clId="{B52DE898-C33A-44E6-B833-880ABE496A25}" dt="2019-10-23T23:50:39.632" v="251" actId="2696"/>
        <pc:sldMkLst>
          <pc:docMk/>
          <pc:sldMk cId="292345368" sldId="273"/>
        </pc:sldMkLst>
        <pc:spChg chg="mod">
          <ac:chgData name="Wayne Gilleo" userId="038a1fe79f508177" providerId="LiveId" clId="{B52DE898-C33A-44E6-B833-880ABE496A25}" dt="2019-10-23T23:49:08.990" v="245"/>
          <ac:spMkLst>
            <pc:docMk/>
            <pc:sldMk cId="292345368" sldId="273"/>
            <ac:spMk id="3" creationId="{00000000-0000-0000-0000-000000000000}"/>
          </ac:spMkLst>
        </pc:spChg>
        <pc:spChg chg="mod">
          <ac:chgData name="Wayne Gilleo" userId="038a1fe79f508177" providerId="LiveId" clId="{B52DE898-C33A-44E6-B833-880ABE496A25}" dt="2019-10-23T23:49:17.249" v="246"/>
          <ac:spMkLst>
            <pc:docMk/>
            <pc:sldMk cId="292345368" sldId="273"/>
            <ac:spMk id="4" creationId="{CBEB49B9-D16E-4822-9FAF-28F3015BB1DF}"/>
          </ac:spMkLst>
        </pc:spChg>
      </pc:sldChg>
      <pc:sldChg chg="delSp modSp del">
        <pc:chgData name="Wayne Gilleo" userId="038a1fe79f508177" providerId="LiveId" clId="{B52DE898-C33A-44E6-B833-880ABE496A25}" dt="2019-10-23T23:50:39.645" v="252" actId="2696"/>
        <pc:sldMkLst>
          <pc:docMk/>
          <pc:sldMk cId="2721364839" sldId="274"/>
        </pc:sldMkLst>
        <pc:spChg chg="mod">
          <ac:chgData name="Wayne Gilleo" userId="038a1fe79f508177" providerId="LiveId" clId="{B52DE898-C33A-44E6-B833-880ABE496A25}" dt="2019-10-23T23:49:32.522" v="247"/>
          <ac:spMkLst>
            <pc:docMk/>
            <pc:sldMk cId="2721364839" sldId="274"/>
            <ac:spMk id="3" creationId="{00000000-0000-0000-0000-000000000000}"/>
          </ac:spMkLst>
        </pc:spChg>
        <pc:spChg chg="mod">
          <ac:chgData name="Wayne Gilleo" userId="038a1fe79f508177" providerId="LiveId" clId="{B52DE898-C33A-44E6-B833-880ABE496A25}" dt="2019-10-23T23:49:41.427" v="248"/>
          <ac:spMkLst>
            <pc:docMk/>
            <pc:sldMk cId="2721364839" sldId="274"/>
            <ac:spMk id="4" creationId="{E07AA8C3-430C-486F-B0DF-CAE7A08B9EE1}"/>
          </ac:spMkLst>
        </pc:spChg>
        <pc:picChg chg="del">
          <ac:chgData name="Wayne Gilleo" userId="038a1fe79f508177" providerId="LiveId" clId="{B52DE898-C33A-44E6-B833-880ABE496A25}" dt="2019-10-23T23:49:43.620" v="249" actId="478"/>
          <ac:picMkLst>
            <pc:docMk/>
            <pc:sldMk cId="2721364839" sldId="274"/>
            <ac:picMk id="10242" creationId="{00000000-0000-0000-0000-000000000000}"/>
          </ac:picMkLst>
        </pc:picChg>
      </pc:sldChg>
      <pc:sldChg chg="addSp modSp">
        <pc:chgData name="Wayne Gilleo" userId="038a1fe79f508177" providerId="LiveId" clId="{B52DE898-C33A-44E6-B833-880ABE496A25}" dt="2019-10-23T23:47:12.132" v="233" actId="1076"/>
        <pc:sldMkLst>
          <pc:docMk/>
          <pc:sldMk cId="686542627" sldId="275"/>
        </pc:sldMkLst>
        <pc:spChg chg="mod">
          <ac:chgData name="Wayne Gilleo" userId="038a1fe79f508177" providerId="LiveId" clId="{B52DE898-C33A-44E6-B833-880ABE496A25}" dt="2019-10-23T23:46:47.141" v="227"/>
          <ac:spMkLst>
            <pc:docMk/>
            <pc:sldMk cId="686542627" sldId="275"/>
            <ac:spMk id="3" creationId="{00000000-0000-0000-0000-000000000000}"/>
          </ac:spMkLst>
        </pc:spChg>
        <pc:spChg chg="mod">
          <ac:chgData name="Wayne Gilleo" userId="038a1fe79f508177" providerId="LiveId" clId="{B52DE898-C33A-44E6-B833-880ABE496A25}" dt="2019-10-23T23:46:53.874" v="231" actId="6549"/>
          <ac:spMkLst>
            <pc:docMk/>
            <pc:sldMk cId="686542627" sldId="275"/>
            <ac:spMk id="4" creationId="{A39FE41C-34ED-4EFA-A689-9B1C18F5907F}"/>
          </ac:spMkLst>
        </pc:spChg>
        <pc:picChg chg="add mod">
          <ac:chgData name="Wayne Gilleo" userId="038a1fe79f508177" providerId="LiveId" clId="{B52DE898-C33A-44E6-B833-880ABE496A25}" dt="2019-10-23T23:47:12.132" v="233" actId="1076"/>
          <ac:picMkLst>
            <pc:docMk/>
            <pc:sldMk cId="686542627" sldId="275"/>
            <ac:picMk id="6" creationId="{BEB4AB29-887B-4F26-B0BB-07785904D335}"/>
          </ac:picMkLst>
        </pc:picChg>
      </pc:sldChg>
      <pc:sldChg chg="del">
        <pc:chgData name="Wayne Gilleo" userId="038a1fe79f508177" providerId="LiveId" clId="{B52DE898-C33A-44E6-B833-880ABE496A25}" dt="2019-10-23T23:50:39.652" v="253" actId="2696"/>
        <pc:sldMkLst>
          <pc:docMk/>
          <pc:sldMk cId="2561596140" sldId="276"/>
        </pc:sldMkLst>
      </pc:sldChg>
      <pc:sldChg chg="del">
        <pc:chgData name="Wayne Gilleo" userId="038a1fe79f508177" providerId="LiveId" clId="{B52DE898-C33A-44E6-B833-880ABE496A25}" dt="2019-10-23T23:50:39.658" v="254" actId="2696"/>
        <pc:sldMkLst>
          <pc:docMk/>
          <pc:sldMk cId="2383530976" sldId="277"/>
        </pc:sldMkLst>
      </pc:sldChg>
      <pc:sldChg chg="del">
        <pc:chgData name="Wayne Gilleo" userId="038a1fe79f508177" providerId="LiveId" clId="{B52DE898-C33A-44E6-B833-880ABE496A25}" dt="2019-10-23T23:50:39.667" v="255" actId="2696"/>
        <pc:sldMkLst>
          <pc:docMk/>
          <pc:sldMk cId="1670161812" sldId="278"/>
        </pc:sldMkLst>
      </pc:sldChg>
      <pc:sldChg chg="del">
        <pc:chgData name="Wayne Gilleo" userId="038a1fe79f508177" providerId="LiveId" clId="{B52DE898-C33A-44E6-B833-880ABE496A25}" dt="2019-10-23T23:50:39.674" v="256" actId="2696"/>
        <pc:sldMkLst>
          <pc:docMk/>
          <pc:sldMk cId="3532351402" sldId="279"/>
        </pc:sldMkLst>
      </pc:sldChg>
      <pc:sldChg chg="del">
        <pc:chgData name="Wayne Gilleo" userId="038a1fe79f508177" providerId="LiveId" clId="{B52DE898-C33A-44E6-B833-880ABE496A25}" dt="2019-10-23T23:50:39.683" v="257" actId="2696"/>
        <pc:sldMkLst>
          <pc:docMk/>
          <pc:sldMk cId="686318219" sldId="280"/>
        </pc:sldMkLst>
      </pc:sldChg>
      <pc:sldChg chg="modSp">
        <pc:chgData name="Wayne Gilleo" userId="038a1fe79f508177" providerId="LiveId" clId="{B52DE898-C33A-44E6-B833-880ABE496A25}" dt="2019-10-23T23:38:08.883" v="27" actId="20577"/>
        <pc:sldMkLst>
          <pc:docMk/>
          <pc:sldMk cId="2421690202" sldId="379"/>
        </pc:sldMkLst>
        <pc:spChg chg="mod">
          <ac:chgData name="Wayne Gilleo" userId="038a1fe79f508177" providerId="LiveId" clId="{B52DE898-C33A-44E6-B833-880ABE496A25}" dt="2019-10-23T23:38:08.883" v="27" actId="20577"/>
          <ac:spMkLst>
            <pc:docMk/>
            <pc:sldMk cId="2421690202" sldId="379"/>
            <ac:spMk id="4" creationId="{28C455BB-A3D3-48D2-88BC-6DA64D6D25FE}"/>
          </ac:spMkLst>
        </pc:spChg>
      </pc:sldChg>
      <pc:sldChg chg="modSp">
        <pc:chgData name="Wayne Gilleo" userId="038a1fe79f508177" providerId="LiveId" clId="{B52DE898-C33A-44E6-B833-880ABE496A25}" dt="2019-10-23T23:38:32.681" v="30" actId="5793"/>
        <pc:sldMkLst>
          <pc:docMk/>
          <pc:sldMk cId="245458246" sldId="386"/>
        </pc:sldMkLst>
        <pc:spChg chg="mod">
          <ac:chgData name="Wayne Gilleo" userId="038a1fe79f508177" providerId="LiveId" clId="{B52DE898-C33A-44E6-B833-880ABE496A25}" dt="2019-10-23T23:38:32.681" v="30" actId="5793"/>
          <ac:spMkLst>
            <pc:docMk/>
            <pc:sldMk cId="245458246" sldId="386"/>
            <ac:spMk id="3" creationId="{1C359DC3-D8DD-4B44-9C41-C0A5C64A5800}"/>
          </ac:spMkLst>
        </pc:spChg>
      </pc:sldChg>
      <pc:sldChg chg="addSp modSp">
        <pc:chgData name="Wayne Gilleo" userId="038a1fe79f508177" providerId="LiveId" clId="{B52DE898-C33A-44E6-B833-880ABE496A25}" dt="2019-10-23T23:39:29.221" v="56" actId="1076"/>
        <pc:sldMkLst>
          <pc:docMk/>
          <pc:sldMk cId="2103655855" sldId="388"/>
        </pc:sldMkLst>
        <pc:spChg chg="mod">
          <ac:chgData name="Wayne Gilleo" userId="038a1fe79f508177" providerId="LiveId" clId="{B52DE898-C33A-44E6-B833-880ABE496A25}" dt="2019-10-23T23:38:53.261" v="53" actId="20577"/>
          <ac:spMkLst>
            <pc:docMk/>
            <pc:sldMk cId="2103655855" sldId="388"/>
            <ac:spMk id="2" creationId="{6157E44C-7660-4BDD-B1DF-D4E4AAE55178}"/>
          </ac:spMkLst>
        </pc:spChg>
        <pc:spChg chg="mod">
          <ac:chgData name="Wayne Gilleo" userId="038a1fe79f508177" providerId="LiveId" clId="{B52DE898-C33A-44E6-B833-880ABE496A25}" dt="2019-10-23T23:39:06.667" v="54"/>
          <ac:spMkLst>
            <pc:docMk/>
            <pc:sldMk cId="2103655855" sldId="388"/>
            <ac:spMk id="3" creationId="{20D453B1-EF40-448A-A923-3EAE0E787CAF}"/>
          </ac:spMkLst>
        </pc:spChg>
        <pc:picChg chg="add mod">
          <ac:chgData name="Wayne Gilleo" userId="038a1fe79f508177" providerId="LiveId" clId="{B52DE898-C33A-44E6-B833-880ABE496A25}" dt="2019-10-23T23:39:29.221" v="56" actId="1076"/>
          <ac:picMkLst>
            <pc:docMk/>
            <pc:sldMk cId="2103655855" sldId="388"/>
            <ac:picMk id="5" creationId="{4E26B622-95B6-40B5-86C2-DCD797F3BD0C}"/>
          </ac:picMkLst>
        </pc:picChg>
      </pc:sldChg>
      <pc:sldChg chg="delSp modSp">
        <pc:chgData name="Wayne Gilleo" userId="038a1fe79f508177" providerId="LiveId" clId="{B52DE898-C33A-44E6-B833-880ABE496A25}" dt="2019-10-23T23:40:01.587" v="74" actId="20577"/>
        <pc:sldMkLst>
          <pc:docMk/>
          <pc:sldMk cId="1898034195" sldId="389"/>
        </pc:sldMkLst>
        <pc:spChg chg="mod">
          <ac:chgData name="Wayne Gilleo" userId="038a1fe79f508177" providerId="LiveId" clId="{B52DE898-C33A-44E6-B833-880ABE496A25}" dt="2019-10-23T23:40:01.587" v="74" actId="20577"/>
          <ac:spMkLst>
            <pc:docMk/>
            <pc:sldMk cId="1898034195" sldId="389"/>
            <ac:spMk id="2" creationId="{8F6576F4-5796-42DF-AE14-9B7906360A13}"/>
          </ac:spMkLst>
        </pc:spChg>
        <pc:spChg chg="mod">
          <ac:chgData name="Wayne Gilleo" userId="038a1fe79f508177" providerId="LiveId" clId="{B52DE898-C33A-44E6-B833-880ABE496A25}" dt="2019-10-23T23:39:53.010" v="59"/>
          <ac:spMkLst>
            <pc:docMk/>
            <pc:sldMk cId="1898034195" sldId="389"/>
            <ac:spMk id="3" creationId="{3EF63C71-D137-41AF-A316-1A63A9D35C06}"/>
          </ac:spMkLst>
        </pc:spChg>
        <pc:picChg chg="del">
          <ac:chgData name="Wayne Gilleo" userId="038a1fe79f508177" providerId="LiveId" clId="{B52DE898-C33A-44E6-B833-880ABE496A25}" dt="2019-10-23T23:39:41.877" v="57" actId="478"/>
          <ac:picMkLst>
            <pc:docMk/>
            <pc:sldMk cId="1898034195" sldId="389"/>
            <ac:picMk id="4" creationId="{1D301978-421B-4BB9-9BAD-AC8DFCFE88E5}"/>
          </ac:picMkLst>
        </pc:picChg>
      </pc:sldChg>
      <pc:sldChg chg="delSp modSp">
        <pc:chgData name="Wayne Gilleo" userId="038a1fe79f508177" providerId="LiveId" clId="{B52DE898-C33A-44E6-B833-880ABE496A25}" dt="2019-10-23T23:40:43.852" v="104" actId="20577"/>
        <pc:sldMkLst>
          <pc:docMk/>
          <pc:sldMk cId="1948907959" sldId="390"/>
        </pc:sldMkLst>
        <pc:spChg chg="mod">
          <ac:chgData name="Wayne Gilleo" userId="038a1fe79f508177" providerId="LiveId" clId="{B52DE898-C33A-44E6-B833-880ABE496A25}" dt="2019-10-23T23:40:43.852" v="104" actId="20577"/>
          <ac:spMkLst>
            <pc:docMk/>
            <pc:sldMk cId="1948907959" sldId="390"/>
            <ac:spMk id="2" creationId="{B58B1B2F-917C-4787-A07A-29F9AEA0E440}"/>
          </ac:spMkLst>
        </pc:spChg>
        <pc:spChg chg="mod">
          <ac:chgData name="Wayne Gilleo" userId="038a1fe79f508177" providerId="LiveId" clId="{B52DE898-C33A-44E6-B833-880ABE496A25}" dt="2019-10-23T23:40:33.567" v="80" actId="5793"/>
          <ac:spMkLst>
            <pc:docMk/>
            <pc:sldMk cId="1948907959" sldId="390"/>
            <ac:spMk id="3" creationId="{1C511A44-87D5-4B59-84B5-1BCF0A84B941}"/>
          </ac:spMkLst>
        </pc:spChg>
        <pc:picChg chg="del">
          <ac:chgData name="Wayne Gilleo" userId="038a1fe79f508177" providerId="LiveId" clId="{B52DE898-C33A-44E6-B833-880ABE496A25}" dt="2019-10-23T23:40:17.587" v="75" actId="478"/>
          <ac:picMkLst>
            <pc:docMk/>
            <pc:sldMk cId="1948907959" sldId="390"/>
            <ac:picMk id="4" creationId="{C27CA78A-E6E2-4D1D-A947-7AC31CBF317C}"/>
          </ac:picMkLst>
        </pc:picChg>
      </pc:sldChg>
      <pc:sldChg chg="delSp modSp">
        <pc:chgData name="Wayne Gilleo" userId="038a1fe79f508177" providerId="LiveId" clId="{B52DE898-C33A-44E6-B833-880ABE496A25}" dt="2019-10-23T23:41:30.467" v="137"/>
        <pc:sldMkLst>
          <pc:docMk/>
          <pc:sldMk cId="2806696495" sldId="391"/>
        </pc:sldMkLst>
        <pc:spChg chg="mod">
          <ac:chgData name="Wayne Gilleo" userId="038a1fe79f508177" providerId="LiveId" clId="{B52DE898-C33A-44E6-B833-880ABE496A25}" dt="2019-10-23T23:41:15.701" v="134" actId="20577"/>
          <ac:spMkLst>
            <pc:docMk/>
            <pc:sldMk cId="2806696495" sldId="391"/>
            <ac:spMk id="2" creationId="{2755B1EA-37B3-400A-8506-390BD4F8A3E5}"/>
          </ac:spMkLst>
        </pc:spChg>
        <pc:spChg chg="mod">
          <ac:chgData name="Wayne Gilleo" userId="038a1fe79f508177" providerId="LiveId" clId="{B52DE898-C33A-44E6-B833-880ABE496A25}" dt="2019-10-23T23:41:30.467" v="137"/>
          <ac:spMkLst>
            <pc:docMk/>
            <pc:sldMk cId="2806696495" sldId="391"/>
            <ac:spMk id="3" creationId="{BE60E387-27F3-447F-8FD8-C44B3219F550}"/>
          </ac:spMkLst>
        </pc:spChg>
        <pc:picChg chg="del">
          <ac:chgData name="Wayne Gilleo" userId="038a1fe79f508177" providerId="LiveId" clId="{B52DE898-C33A-44E6-B833-880ABE496A25}" dt="2019-10-23T23:41:24.959" v="135" actId="478"/>
          <ac:picMkLst>
            <pc:docMk/>
            <pc:sldMk cId="2806696495" sldId="391"/>
            <ac:picMk id="4" creationId="{B472A2D8-8311-4E4D-AF9B-73543D6543D1}"/>
          </ac:picMkLst>
        </pc:picChg>
        <pc:picChg chg="del">
          <ac:chgData name="Wayne Gilleo" userId="038a1fe79f508177" providerId="LiveId" clId="{B52DE898-C33A-44E6-B833-880ABE496A25}" dt="2019-10-23T23:41:27.236" v="136" actId="478"/>
          <ac:picMkLst>
            <pc:docMk/>
            <pc:sldMk cId="2806696495" sldId="391"/>
            <ac:picMk id="5" creationId="{9DDA42C1-9C5D-4BB1-AC63-07CA9690A7C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B568D-D1AA-4CE5-BB9B-23BC3EDF3805}" type="datetimeFigureOut">
              <a:rPr lang="en-US" smtClean="0"/>
              <a:t>10/27/2019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42A02B-FF18-4C2E-92EB-CBFCB336DEB4}" type="slidenum">
              <a:rPr lang="en-US" smtClean="0"/>
              <a:t>‹#›</a:t>
            </a:fld>
            <a:endParaRPr lang="en-US"/>
          </a:p>
        </p:txBody>
      </p:sp>
    </p:spTree>
    <p:extLst>
      <p:ext uri="{BB962C8B-B14F-4D97-AF65-F5344CB8AC3E}">
        <p14:creationId xmlns:p14="http://schemas.microsoft.com/office/powerpoint/2010/main" val="376009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from:</a:t>
            </a:r>
          </a:p>
          <a:p>
            <a:pPr lvl="1" fontAlgn="base"/>
            <a:r>
              <a:rPr lang="en-US" sz="800" dirty="0">
                <a:solidFill>
                  <a:schemeClr val="bg1"/>
                </a:solidFill>
              </a:rPr>
              <a:t>Primary Textbook:  </a:t>
            </a:r>
            <a:r>
              <a:rPr lang="en-US" sz="800" dirty="0" err="1">
                <a:solidFill>
                  <a:schemeClr val="bg1"/>
                </a:solidFill>
              </a:rPr>
              <a:t>Jamsa</a:t>
            </a:r>
            <a:r>
              <a:rPr lang="en-US" sz="800" dirty="0">
                <a:solidFill>
                  <a:schemeClr val="bg1"/>
                </a:solidFill>
              </a:rPr>
              <a:t>, K. A. (2013). Cloud computing: SaaS, PaaS, IaaS, virtualization, business models, mobile, security and more. Burlington, MA: Jones &amp; Bartlett Learning.</a:t>
            </a:r>
          </a:p>
          <a:p>
            <a:pPr lvl="1" fontAlgn="base"/>
            <a:r>
              <a:rPr lang="en-US" sz="800" dirty="0">
                <a:solidFill>
                  <a:schemeClr val="bg1"/>
                </a:solidFill>
              </a:rPr>
              <a:t>Secondary Textbook:  </a:t>
            </a:r>
            <a:r>
              <a:rPr lang="en-US" sz="800" dirty="0" err="1">
                <a:solidFill>
                  <a:schemeClr val="bg1"/>
                </a:solidFill>
              </a:rPr>
              <a:t>Erl</a:t>
            </a:r>
            <a:r>
              <a:rPr lang="en-US" sz="800" dirty="0">
                <a:solidFill>
                  <a:schemeClr val="bg1"/>
                </a:solidFill>
              </a:rPr>
              <a:t>, T., Mahmood, Z., &amp; </a:t>
            </a:r>
            <a:r>
              <a:rPr lang="en-US" sz="800" dirty="0" err="1">
                <a:solidFill>
                  <a:schemeClr val="bg1"/>
                </a:solidFill>
              </a:rPr>
              <a:t>Puttini</a:t>
            </a:r>
            <a:r>
              <a:rPr lang="en-US" sz="800" dirty="0">
                <a:solidFill>
                  <a:schemeClr val="bg1"/>
                </a:solidFill>
              </a:rPr>
              <a:t>, R. (2014). </a:t>
            </a:r>
            <a:r>
              <a:rPr lang="en-US" sz="800" i="1" dirty="0">
                <a:solidFill>
                  <a:schemeClr val="bg1"/>
                </a:solidFill>
              </a:rPr>
              <a:t>Cloud computing: concepts, technology, &amp; architecture</a:t>
            </a:r>
            <a:r>
              <a:rPr lang="en-US" sz="800" dirty="0">
                <a:solidFill>
                  <a:schemeClr val="bg1"/>
                </a:solidFill>
              </a:rPr>
              <a:t>. Upper Saddle River, NJ: Prentice Hall.</a:t>
            </a:r>
            <a:endParaRPr lang="en-US" altLang="en-US" sz="1200" dirty="0">
              <a:solidFill>
                <a:schemeClr val="bg1"/>
              </a:solidFill>
            </a:endParaRPr>
          </a:p>
        </p:txBody>
      </p:sp>
      <p:sp>
        <p:nvSpPr>
          <p:cNvPr id="4" name="Slide Number Placeholder 3"/>
          <p:cNvSpPr>
            <a:spLocks noGrp="1"/>
          </p:cNvSpPr>
          <p:nvPr>
            <p:ph type="sldNum" sz="quarter" idx="5"/>
          </p:nvPr>
        </p:nvSpPr>
        <p:spPr/>
        <p:txBody>
          <a:bodyPr/>
          <a:lstStyle/>
          <a:p>
            <a:fld id="{9342A02B-FF18-4C2E-92EB-CBFCB336DEB4}" type="slidenum">
              <a:rPr lang="en-US" smtClean="0"/>
              <a:t>1</a:t>
            </a:fld>
            <a:endParaRPr lang="en-US"/>
          </a:p>
        </p:txBody>
      </p:sp>
    </p:spTree>
    <p:extLst>
      <p:ext uri="{BB962C8B-B14F-4D97-AF65-F5344CB8AC3E}">
        <p14:creationId xmlns:p14="http://schemas.microsoft.com/office/powerpoint/2010/main" val="72940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ACF4-03E2-4DBC-9EC7-066DF558084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688F5AA-572F-45A0-8833-A9362BCEE98E}"/>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E0AE0-386D-4C3A-9712-D20A7DC8DD51}"/>
              </a:ext>
            </a:extLst>
          </p:cNvPr>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235E280-C8D4-4551-8049-ACBCAC4D6E68}"/>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FD73BF-D332-4D2C-A86B-B99C818DC8CB}"/>
              </a:ext>
            </a:extLst>
          </p:cNvPr>
          <p:cNvSpPr>
            <a:spLocks noGrp="1"/>
          </p:cNvSpPr>
          <p:nvPr>
            <p:ph type="sldNum" sz="quarter" idx="12"/>
          </p:nvPr>
        </p:nvSpPr>
        <p:spPr>
          <a:xfrm>
            <a:off x="6457950" y="6356350"/>
            <a:ext cx="2057400" cy="365125"/>
          </a:xfrm>
          <a:prstGeom prst="rect">
            <a:avLst/>
          </a:prstGeom>
        </p:spPr>
        <p:txBody>
          <a:bodyPr/>
          <a:lstStyle/>
          <a:p>
            <a:fld id="{2D4BBB39-E2E0-4394-9BE1-4609A86155D0}" type="slidenum">
              <a:rPr lang="en-US" smtClean="0"/>
              <a:t>‹#›</a:t>
            </a:fld>
            <a:endParaRPr lang="en-US"/>
          </a:p>
        </p:txBody>
      </p:sp>
    </p:spTree>
    <p:extLst>
      <p:ext uri="{BB962C8B-B14F-4D97-AF65-F5344CB8AC3E}">
        <p14:creationId xmlns:p14="http://schemas.microsoft.com/office/powerpoint/2010/main" val="426440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white.eps">
            <a:extLst>
              <a:ext uri="{FF2B5EF4-FFF2-40B4-BE49-F238E27FC236}">
                <a16:creationId xmlns:a16="http://schemas.microsoft.com/office/drawing/2014/main" id="{D19CF21B-CA84-4BE4-A3F4-4CD559D573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7" name="Content Placeholder 6">
            <a:extLst>
              <a:ext uri="{FF2B5EF4-FFF2-40B4-BE49-F238E27FC236}">
                <a16:creationId xmlns:a16="http://schemas.microsoft.com/office/drawing/2014/main" id="{7A9FD1AC-3EAB-4F5E-89DF-6B49C28ED3EC}"/>
              </a:ext>
            </a:extLst>
          </p:cNvPr>
          <p:cNvSpPr>
            <a:spLocks noGrp="1"/>
          </p:cNvSpPr>
          <p:nvPr>
            <p:ph sz="quarter" idx="10" hasCustomPrompt="1"/>
          </p:nvPr>
        </p:nvSpPr>
        <p:spPr>
          <a:xfrm>
            <a:off x="304800" y="457200"/>
            <a:ext cx="8382000" cy="2667000"/>
          </a:xfrm>
          <a:prstGeom prst="rect">
            <a:avLst/>
          </a:prstGeom>
        </p:spPr>
        <p:txBody>
          <a:bodyPr/>
          <a:lstStyle>
            <a:lvl1pPr marL="0" marR="0" indent="0" algn="ctr" defTabSz="685800" rtl="0" eaLnBrk="1" fontAlgn="auto" latinLnBrk="0" hangingPunct="1">
              <a:lnSpc>
                <a:spcPct val="100000"/>
              </a:lnSpc>
              <a:spcBef>
                <a:spcPts val="0"/>
              </a:spcBef>
              <a:spcAft>
                <a:spcPts val="0"/>
              </a:spcAft>
              <a:buClrTx/>
              <a:buSzTx/>
              <a:buFontTx/>
              <a:buNone/>
              <a:tabLst/>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mn-lt"/>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ITS-### Course Name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Lesson Name / Chapter</a:t>
            </a:r>
          </a:p>
        </p:txBody>
      </p:sp>
      <p:sp>
        <p:nvSpPr>
          <p:cNvPr id="9" name="Text Placeholder 8">
            <a:extLst>
              <a:ext uri="{FF2B5EF4-FFF2-40B4-BE49-F238E27FC236}">
                <a16:creationId xmlns:a16="http://schemas.microsoft.com/office/drawing/2014/main" id="{91B07705-25D8-4303-964A-34DDD2329C48}"/>
              </a:ext>
            </a:extLst>
          </p:cNvPr>
          <p:cNvSpPr>
            <a:spLocks noGrp="1"/>
          </p:cNvSpPr>
          <p:nvPr>
            <p:ph type="body" sz="quarter" idx="11" hasCustomPrompt="1"/>
          </p:nvPr>
        </p:nvSpPr>
        <p:spPr>
          <a:xfrm>
            <a:off x="0" y="5791200"/>
            <a:ext cx="4495800" cy="1066800"/>
          </a:xfrm>
          <a:prstGeom prst="rect">
            <a:avLst/>
          </a:prstGeom>
        </p:spPr>
        <p:txBody>
          <a:bodyPr/>
          <a:lstStyle>
            <a:lvl1pPr marL="0" indent="0">
              <a:buNone/>
              <a:defRPr/>
            </a:lvl1pPr>
            <a:lvl2pPr marL="457200" marR="0" indent="0" algn="l" defTabSz="914400" rtl="0" eaLnBrk="1" fontAlgn="base" latinLnBrk="0" hangingPunct="1">
              <a:lnSpc>
                <a:spcPct val="100000"/>
              </a:lnSpc>
              <a:spcBef>
                <a:spcPts val="0"/>
              </a:spcBef>
              <a:spcAft>
                <a:spcPts val="0"/>
              </a:spcAft>
              <a:buClrTx/>
              <a:buSzTx/>
              <a:buFontTx/>
              <a:buNone/>
              <a:tabLst/>
              <a:defRPr/>
            </a:lvl2pPr>
          </a:lstStyle>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Textbooks:</a:t>
            </a: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Jamsa</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K. A. (2013). Cloud computing: SaaS, PaaS, IaaS, virtualization, business models, mobile, security and more. Burlington, MA: Jones &amp; Bartlett Learning</a:t>
            </a:r>
          </a:p>
          <a:p>
            <a:pPr marL="457200" marR="0" lvl="1" indent="0" algn="l" defTabSz="914400" rtl="0" eaLnBrk="1" fontAlgn="base"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endParaRP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Erl</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T., Mahmood, Z., &amp; </a:t>
            </a: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Puttini</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R. (2014). </a:t>
            </a:r>
            <a:r>
              <a:rPr kumimoji="0" lang="en-US" sz="900" b="0" i="1" u="none" strike="noStrike" kern="1200" cap="none" spc="0" normalizeH="0" baseline="0" noProof="0" dirty="0">
                <a:ln>
                  <a:noFill/>
                </a:ln>
                <a:solidFill>
                  <a:prstClr val="white">
                    <a:lumMod val="65000"/>
                  </a:prstClr>
                </a:solidFill>
                <a:effectLst/>
                <a:uLnTx/>
                <a:uFillTx/>
                <a:latin typeface="+mn-lt"/>
                <a:ea typeface="+mn-ea"/>
                <a:cs typeface="+mn-cs"/>
              </a:rPr>
              <a:t>Cloud computing: concepts, technology, &amp; architecture</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Upper Saddle River, NJ: Prentice Hall</a:t>
            </a:r>
            <a:endParaRPr kumimoji="0" lang="en-US" altLang="en-US" sz="1400" b="0" i="0" u="none" strike="noStrike" kern="1200" cap="none" spc="0" normalizeH="0" baseline="0" noProof="0" dirty="0">
              <a:ln>
                <a:noFill/>
              </a:ln>
              <a:solidFill>
                <a:prstClr val="white">
                  <a:lumMod val="65000"/>
                </a:prstClr>
              </a:solidFill>
              <a:effectLst/>
              <a:uLnTx/>
              <a:uFillTx/>
              <a:latin typeface="+mn-lt"/>
              <a:ea typeface="+mn-ea"/>
              <a:cs typeface="+mn-cs"/>
            </a:endParaRPr>
          </a:p>
        </p:txBody>
      </p:sp>
    </p:spTree>
    <p:extLst>
      <p:ext uri="{BB962C8B-B14F-4D97-AF65-F5344CB8AC3E}">
        <p14:creationId xmlns:p14="http://schemas.microsoft.com/office/powerpoint/2010/main" val="253189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250357-098C-4413-94BA-7E429170EFA3}"/>
              </a:ext>
            </a:extLst>
          </p:cNvPr>
          <p:cNvSpPr/>
          <p:nvPr userDrawn="1"/>
        </p:nvSpPr>
        <p:spPr>
          <a:xfrm>
            <a:off x="-15974" y="6065979"/>
            <a:ext cx="9159973" cy="805532"/>
          </a:xfrm>
          <a:prstGeom prst="rect">
            <a:avLst/>
          </a:prstGeom>
          <a:solidFill>
            <a:srgbClr val="003B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5BBCB80C-19B8-44AA-88B3-8594C05CF839}"/>
              </a:ext>
            </a:extLst>
          </p:cNvPr>
          <p:cNvSpPr txBox="1">
            <a:spLocks/>
          </p:cNvSpPr>
          <p:nvPr userDrawn="1"/>
        </p:nvSpPr>
        <p:spPr>
          <a:xfrm>
            <a:off x="-1" y="0"/>
            <a:ext cx="9143999" cy="609600"/>
          </a:xfrm>
          <a:prstGeom prst="rect">
            <a:avLst/>
          </a:prstGeom>
          <a:solidFill>
            <a:srgbClr val="003B70"/>
          </a:solidFill>
          <a:ln w="6350" cap="flat" cmpd="sng" algn="ctr">
            <a:noFill/>
            <a:prstDash val="solid"/>
            <a:miter lim="800000"/>
          </a:ln>
        </p:spPr>
        <p:style>
          <a:lnRef idx="1">
            <a:schemeClr val="accent1"/>
          </a:lnRef>
          <a:fillRef idx="3">
            <a:schemeClr val="accent1"/>
          </a:fillRef>
          <a:effectRef idx="2">
            <a:schemeClr val="accent1"/>
          </a:effectRef>
          <a:fontRef idx="minor">
            <a:schemeClr val="lt1"/>
          </a:fontRef>
        </p:style>
        <p:txBody>
          <a:bodyPr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2800" dirty="0"/>
          </a:p>
        </p:txBody>
      </p:sp>
      <p:pic>
        <p:nvPicPr>
          <p:cNvPr id="5" name="Picture 4" descr="white.eps">
            <a:extLst>
              <a:ext uri="{FF2B5EF4-FFF2-40B4-BE49-F238E27FC236}">
                <a16:creationId xmlns:a16="http://schemas.microsoft.com/office/drawing/2014/main" id="{A45853DF-3AA0-4864-B781-01BFC528CC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9" name="Content Placeholder 8">
            <a:extLst>
              <a:ext uri="{FF2B5EF4-FFF2-40B4-BE49-F238E27FC236}">
                <a16:creationId xmlns:a16="http://schemas.microsoft.com/office/drawing/2014/main" id="{F3A02D08-3979-4107-9C65-E63A240B1A92}"/>
              </a:ext>
            </a:extLst>
          </p:cNvPr>
          <p:cNvSpPr>
            <a:spLocks noGrp="1"/>
          </p:cNvSpPr>
          <p:nvPr>
            <p:ph sz="quarter" idx="10"/>
          </p:nvPr>
        </p:nvSpPr>
        <p:spPr>
          <a:xfrm>
            <a:off x="0" y="76200"/>
            <a:ext cx="9144000" cy="457200"/>
          </a:xfrm>
          <a:prstGeom prst="rect">
            <a:avLst/>
          </a:prstGeom>
        </p:spPr>
        <p:txBody>
          <a:bodyPr/>
          <a:lstStyle>
            <a:lvl1pPr marL="0" indent="0" algn="ctr">
              <a:buFontTx/>
              <a:buNone/>
              <a:defRPr sz="2800">
                <a:solidFill>
                  <a:schemeClr val="bg1"/>
                </a:solidFill>
                <a:latin typeface="+mn-lt"/>
                <a:cs typeface="Arial" panose="020B0604020202020204" pitchFamily="34" charset="0"/>
              </a:defRPr>
            </a:lvl1pPr>
          </a:lstStyle>
          <a:p>
            <a:pPr lvl="0"/>
            <a:r>
              <a:rPr lang="en-US" dirty="0"/>
              <a:t>Click to edit Master text styles</a:t>
            </a:r>
          </a:p>
        </p:txBody>
      </p:sp>
      <p:sp>
        <p:nvSpPr>
          <p:cNvPr id="11" name="Text Placeholder 10">
            <a:extLst>
              <a:ext uri="{FF2B5EF4-FFF2-40B4-BE49-F238E27FC236}">
                <a16:creationId xmlns:a16="http://schemas.microsoft.com/office/drawing/2014/main" id="{9DA27B2B-1C87-45F9-9226-8D8BBFFC3626}"/>
              </a:ext>
            </a:extLst>
          </p:cNvPr>
          <p:cNvSpPr>
            <a:spLocks noGrp="1"/>
          </p:cNvSpPr>
          <p:nvPr>
            <p:ph type="body" sz="quarter" idx="11"/>
          </p:nvPr>
        </p:nvSpPr>
        <p:spPr>
          <a:xfrm>
            <a:off x="76200" y="1066800"/>
            <a:ext cx="8915400" cy="4922838"/>
          </a:xfrm>
          <a:prstGeom prst="rect">
            <a:avLst/>
          </a:prstGeo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437C98F8-0A3E-46BA-BE37-66158C1335BE}"/>
              </a:ext>
            </a:extLst>
          </p:cNvPr>
          <p:cNvSpPr>
            <a:spLocks noGrp="1"/>
          </p:cNvSpPr>
          <p:nvPr>
            <p:ph type="sldNum" sz="quarter" idx="12"/>
          </p:nvPr>
        </p:nvSpPr>
        <p:spPr>
          <a:xfrm>
            <a:off x="7772400" y="6356350"/>
            <a:ext cx="1219200" cy="365125"/>
          </a:xfrm>
          <a:prstGeom prst="rect">
            <a:avLst/>
          </a:prstGeom>
        </p:spPr>
        <p:txBody>
          <a:bodyPr/>
          <a:lstStyle>
            <a:lvl1pPr algn="r">
              <a:defRPr sz="1000">
                <a:solidFill>
                  <a:schemeClr val="bg1"/>
                </a:solidFill>
              </a:defRPr>
            </a:lvl1pPr>
          </a:lstStyle>
          <a:p>
            <a:fld id="{2D4BBB39-E2E0-4394-9BE1-4609A86155D0}" type="slidenum">
              <a:rPr lang="en-US" smtClean="0"/>
              <a:pPr/>
              <a:t>‹#›</a:t>
            </a:fld>
            <a:endParaRPr lang="en-US"/>
          </a:p>
        </p:txBody>
      </p:sp>
    </p:spTree>
    <p:extLst>
      <p:ext uri="{BB962C8B-B14F-4D97-AF65-F5344CB8AC3E}">
        <p14:creationId xmlns:p14="http://schemas.microsoft.com/office/powerpoint/2010/main" val="24682720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475236"/>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B70"/>
        </a:solidFill>
        <a:effectLst/>
      </p:bgPr>
    </p:bg>
    <p:spTree>
      <p:nvGrpSpPr>
        <p:cNvPr id="1" name=""/>
        <p:cNvGrpSpPr/>
        <p:nvPr/>
      </p:nvGrpSpPr>
      <p:grpSpPr>
        <a:xfrm>
          <a:off x="0" y="0"/>
          <a:ext cx="0" cy="0"/>
          <a:chOff x="0" y="0"/>
          <a:chExt cx="0" cy="0"/>
        </a:xfrm>
      </p:grpSpPr>
      <p:pic>
        <p:nvPicPr>
          <p:cNvPr id="7" name="Picture 6" descr="white.eps">
            <a:extLst>
              <a:ext uri="{FF2B5EF4-FFF2-40B4-BE49-F238E27FC236}">
                <a16:creationId xmlns:a16="http://schemas.microsoft.com/office/drawing/2014/main" id="{E93096B6-71DD-4ABE-B513-A7116A98C0B5}"/>
              </a:ext>
            </a:extLst>
          </p:cNvPr>
          <p:cNvPicPr>
            <a:picLocks noChangeAspect="1"/>
          </p:cNvPicPr>
          <p:nvPr userDrawn="1"/>
        </p:nvPicPr>
        <p:blipFill>
          <a:blip r:embed="rId4">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spTree>
    <p:extLst>
      <p:ext uri="{BB962C8B-B14F-4D97-AF65-F5344CB8AC3E}">
        <p14:creationId xmlns:p14="http://schemas.microsoft.com/office/powerpoint/2010/main" val="3128729376"/>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B70"/>
        </a:solidFill>
        <a:effectLst/>
      </p:bgPr>
    </p:bg>
    <p:spTree>
      <p:nvGrpSpPr>
        <p:cNvPr id="1" name=""/>
        <p:cNvGrpSpPr/>
        <p:nvPr/>
      </p:nvGrpSpPr>
      <p:grpSpPr>
        <a:xfrm>
          <a:off x="0" y="0"/>
          <a:ext cx="0" cy="0"/>
          <a:chOff x="0" y="0"/>
          <a:chExt cx="0" cy="0"/>
        </a:xfrm>
      </p:grpSpPr>
      <p:pic>
        <p:nvPicPr>
          <p:cNvPr id="5" name="Picture 4" descr="white.eps"/>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pic>
        <p:nvPicPr>
          <p:cNvPr id="6" name="Picture 5" descr="white.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4" name="TextBox 3">
            <a:extLst>
              <a:ext uri="{FF2B5EF4-FFF2-40B4-BE49-F238E27FC236}">
                <a16:creationId xmlns:a16="http://schemas.microsoft.com/office/drawing/2014/main" id="{28C455BB-A3D3-48D2-88BC-6DA64D6D25FE}"/>
              </a:ext>
            </a:extLst>
          </p:cNvPr>
          <p:cNvSpPr txBox="1"/>
          <p:nvPr/>
        </p:nvSpPr>
        <p:spPr>
          <a:xfrm>
            <a:off x="0" y="609600"/>
            <a:ext cx="9067800" cy="255454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ITS-532 Cloud Computing</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Chapter 2 – Software as a Service</a:t>
            </a:r>
          </a:p>
        </p:txBody>
      </p:sp>
    </p:spTree>
    <p:extLst>
      <p:ext uri="{BB962C8B-B14F-4D97-AF65-F5344CB8AC3E}">
        <p14:creationId xmlns:p14="http://schemas.microsoft.com/office/powerpoint/2010/main" val="24216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CB88EE8-426F-470B-8CF3-9DC15CFC9CF4}"/>
              </a:ext>
            </a:extLst>
          </p:cNvPr>
          <p:cNvSpPr>
            <a:spLocks noGrp="1"/>
          </p:cNvSpPr>
          <p:nvPr>
            <p:ph sz="quarter" idx="10"/>
          </p:nvPr>
        </p:nvSpPr>
        <p:spPr/>
        <p:txBody>
          <a:bodyPr/>
          <a:lstStyle/>
          <a:p>
            <a:r>
              <a:rPr lang="en-US" dirty="0"/>
              <a:t>Real World: </a:t>
            </a:r>
            <a:r>
              <a:rPr lang="en-US" dirty="0" err="1"/>
              <a:t>Taleo</a:t>
            </a:r>
            <a:r>
              <a:rPr lang="en-US" dirty="0"/>
              <a:t> Human-Resources SaaS</a:t>
            </a:r>
          </a:p>
        </p:txBody>
      </p:sp>
      <p:sp>
        <p:nvSpPr>
          <p:cNvPr id="8" name="Slide Number Placeholder 7">
            <a:extLst>
              <a:ext uri="{FF2B5EF4-FFF2-40B4-BE49-F238E27FC236}">
                <a16:creationId xmlns:a16="http://schemas.microsoft.com/office/drawing/2014/main" id="{4B193BCE-0BED-4308-B0D8-7D24C39AA93C}"/>
              </a:ext>
            </a:extLst>
          </p:cNvPr>
          <p:cNvSpPr>
            <a:spLocks noGrp="1"/>
          </p:cNvSpPr>
          <p:nvPr>
            <p:ph type="sldNum" sz="quarter" idx="12"/>
          </p:nvPr>
        </p:nvSpPr>
        <p:spPr/>
        <p:txBody>
          <a:bodyPr/>
          <a:lstStyle/>
          <a:p>
            <a:fld id="{2D4BBB39-E2E0-4394-9BE1-4609A86155D0}" type="slidenum">
              <a:rPr lang="en-US" smtClean="0"/>
              <a:pPr/>
              <a:t>10</a:t>
            </a:fld>
            <a:endParaRPr lang="en-US"/>
          </a:p>
        </p:txBody>
      </p:sp>
      <p:sp>
        <p:nvSpPr>
          <p:cNvPr id="5" name="Text Placeholder 3">
            <a:extLst>
              <a:ext uri="{FF2B5EF4-FFF2-40B4-BE49-F238E27FC236}">
                <a16:creationId xmlns:a16="http://schemas.microsoft.com/office/drawing/2014/main" id="{7C397D6C-B0E6-4457-B312-A9344759CB21}"/>
              </a:ext>
            </a:extLst>
          </p:cNvPr>
          <p:cNvSpPr>
            <a:spLocks noGrp="1"/>
          </p:cNvSpPr>
          <p:nvPr>
            <p:ph type="body" sz="quarter" idx="11"/>
          </p:nvPr>
        </p:nvSpPr>
        <p:spPr>
          <a:xfrm>
            <a:off x="76200" y="1066800"/>
            <a:ext cx="8915400" cy="4922838"/>
          </a:xfrm>
        </p:spPr>
        <p:txBody>
          <a:bodyPr/>
          <a:lstStyle/>
          <a:p>
            <a:r>
              <a:rPr lang="en-US" dirty="0"/>
              <a:t>To achieve wide-scale use, an SaaS solution must have large market potential. </a:t>
            </a:r>
          </a:p>
          <a:p>
            <a:r>
              <a:rPr lang="en-US" dirty="0"/>
              <a:t>Every business must recruit, hire, train, and compensate employees.</a:t>
            </a:r>
          </a:p>
          <a:p>
            <a:r>
              <a:rPr lang="en-US" dirty="0"/>
              <a:t>The </a:t>
            </a:r>
            <a:r>
              <a:rPr lang="en-US" dirty="0" err="1"/>
              <a:t>Taleo</a:t>
            </a:r>
            <a:r>
              <a:rPr lang="en-US" dirty="0"/>
              <a:t> cloud-based talent management system provides applications and services to meet company human resources demands. </a:t>
            </a:r>
          </a:p>
          <a:p>
            <a:pPr marL="0" indent="0">
              <a:buNone/>
            </a:pPr>
            <a:endParaRPr lang="en-US" dirty="0"/>
          </a:p>
        </p:txBody>
      </p:sp>
    </p:spTree>
    <p:extLst>
      <p:ext uri="{BB962C8B-B14F-4D97-AF65-F5344CB8AC3E}">
        <p14:creationId xmlns:p14="http://schemas.microsoft.com/office/powerpoint/2010/main" val="374444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EE59626-20EA-4E7E-9780-F35A05A05008}"/>
              </a:ext>
            </a:extLst>
          </p:cNvPr>
          <p:cNvSpPr>
            <a:spLocks noGrp="1"/>
          </p:cNvSpPr>
          <p:nvPr>
            <p:ph sz="quarter" idx="10"/>
          </p:nvPr>
        </p:nvSpPr>
        <p:spPr/>
        <p:txBody>
          <a:bodyPr/>
          <a:lstStyle/>
          <a:p>
            <a:r>
              <a:rPr lang="en-US" dirty="0" err="1"/>
              <a:t>OpenSaaS</a:t>
            </a:r>
            <a:r>
              <a:rPr lang="en-US" dirty="0"/>
              <a:t> Solutions</a:t>
            </a:r>
          </a:p>
        </p:txBody>
      </p:sp>
      <p:sp>
        <p:nvSpPr>
          <p:cNvPr id="6" name="Slide Number Placeholder 5">
            <a:extLst>
              <a:ext uri="{FF2B5EF4-FFF2-40B4-BE49-F238E27FC236}">
                <a16:creationId xmlns:a16="http://schemas.microsoft.com/office/drawing/2014/main" id="{430A8E76-E22F-4544-8A90-BD2376E94B97}"/>
              </a:ext>
            </a:extLst>
          </p:cNvPr>
          <p:cNvSpPr>
            <a:spLocks noGrp="1"/>
          </p:cNvSpPr>
          <p:nvPr>
            <p:ph type="sldNum" sz="quarter" idx="12"/>
          </p:nvPr>
        </p:nvSpPr>
        <p:spPr/>
        <p:txBody>
          <a:bodyPr/>
          <a:lstStyle/>
          <a:p>
            <a:fld id="{2D4BBB39-E2E0-4394-9BE1-4609A86155D0}" type="slidenum">
              <a:rPr lang="en-US" smtClean="0"/>
              <a:pPr/>
              <a:t>11</a:t>
            </a:fld>
            <a:endParaRPr lang="en-US"/>
          </a:p>
        </p:txBody>
      </p:sp>
      <p:sp>
        <p:nvSpPr>
          <p:cNvPr id="5" name="Text Placeholder 3">
            <a:extLst>
              <a:ext uri="{FF2B5EF4-FFF2-40B4-BE49-F238E27FC236}">
                <a16:creationId xmlns:a16="http://schemas.microsoft.com/office/drawing/2014/main" id="{39840E69-397C-48BA-BCC5-26097B653F77}"/>
              </a:ext>
            </a:extLst>
          </p:cNvPr>
          <p:cNvSpPr>
            <a:spLocks noGrp="1"/>
          </p:cNvSpPr>
          <p:nvPr>
            <p:ph type="body" sz="quarter" idx="11"/>
          </p:nvPr>
        </p:nvSpPr>
        <p:spPr>
          <a:xfrm>
            <a:off x="76200" y="1066800"/>
            <a:ext cx="8915400" cy="4922838"/>
          </a:xfrm>
        </p:spPr>
        <p:txBody>
          <a:bodyPr/>
          <a:lstStyle/>
          <a:p>
            <a:r>
              <a:rPr lang="en-US" dirty="0"/>
              <a:t>An </a:t>
            </a:r>
            <a:r>
              <a:rPr lang="en-US" dirty="0" err="1"/>
              <a:t>OpenSaaS</a:t>
            </a:r>
            <a:r>
              <a:rPr lang="en-US" dirty="0"/>
              <a:t> solution is an SaaS application created using an open-source programming language and designed to run on an open-source operating system and database.</a:t>
            </a:r>
          </a:p>
          <a:p>
            <a:r>
              <a:rPr lang="en-US" dirty="0"/>
              <a:t>Many customers believe that if a solution is open source, it will be easier for them to move the data to a different application in the future if the current solution fails to meet their needs. </a:t>
            </a:r>
          </a:p>
          <a:p>
            <a:r>
              <a:rPr lang="en-US" dirty="0"/>
              <a:t>Because customers do not own the SaaS software, they will not be able to move the application itself.</a:t>
            </a:r>
          </a:p>
          <a:p>
            <a:pPr marL="0" indent="0">
              <a:buNone/>
            </a:pPr>
            <a:endParaRPr lang="en-US" dirty="0"/>
          </a:p>
        </p:txBody>
      </p:sp>
    </p:spTree>
    <p:extLst>
      <p:ext uri="{BB962C8B-B14F-4D97-AF65-F5344CB8AC3E}">
        <p14:creationId xmlns:p14="http://schemas.microsoft.com/office/powerpoint/2010/main" val="45301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Real World: ADP SaaS-based Payroll Processing</a:t>
            </a:r>
          </a:p>
        </p:txBody>
      </p:sp>
      <p:sp>
        <p:nvSpPr>
          <p:cNvPr id="4" name="Text Placeholder 3">
            <a:extLst>
              <a:ext uri="{FF2B5EF4-FFF2-40B4-BE49-F238E27FC236}">
                <a16:creationId xmlns:a16="http://schemas.microsoft.com/office/drawing/2014/main" id="{3ABBDB3E-102E-4050-BB33-67641DC8E4C7}"/>
              </a:ext>
            </a:extLst>
          </p:cNvPr>
          <p:cNvSpPr>
            <a:spLocks noGrp="1"/>
          </p:cNvSpPr>
          <p:nvPr>
            <p:ph type="body" sz="quarter" idx="11"/>
          </p:nvPr>
        </p:nvSpPr>
        <p:spPr/>
        <p:txBody>
          <a:bodyPr/>
          <a:lstStyle/>
          <a:p>
            <a:r>
              <a:rPr lang="en-US" dirty="0"/>
              <a:t>One of the first companies to leverage the power of the cloud was ADP—a payroll processing company. </a:t>
            </a:r>
          </a:p>
          <a:p>
            <a:r>
              <a:rPr lang="en-US" dirty="0"/>
              <a:t>Reaching far beyond payroll today, ADP offers cloud-based solutions for time management, employee benefits processing, workers compensation, human resources issues, and more. </a:t>
            </a:r>
          </a:p>
          <a:p>
            <a:r>
              <a:rPr lang="en-US" dirty="0"/>
              <a:t>Further, ADP has extended many of its services to mobile users, allowing payroll processing to occur any time, from any place.</a:t>
            </a:r>
          </a:p>
          <a:p>
            <a:endParaRPr lang="en-US" dirty="0"/>
          </a:p>
        </p:txBody>
      </p:sp>
      <p:sp>
        <p:nvSpPr>
          <p:cNvPr id="5" name="Slide Number Placeholder 4">
            <a:extLst>
              <a:ext uri="{FF2B5EF4-FFF2-40B4-BE49-F238E27FC236}">
                <a16:creationId xmlns:a16="http://schemas.microsoft.com/office/drawing/2014/main" id="{95F71D5E-25B9-4F31-8CB9-42CD332F862A}"/>
              </a:ext>
            </a:extLst>
          </p:cNvPr>
          <p:cNvSpPr>
            <a:spLocks noGrp="1"/>
          </p:cNvSpPr>
          <p:nvPr>
            <p:ph type="sldNum" sz="quarter" idx="12"/>
          </p:nvPr>
        </p:nvSpPr>
        <p:spPr/>
        <p:txBody>
          <a:bodyPr/>
          <a:lstStyle/>
          <a:p>
            <a:fld id="{2D4BBB39-E2E0-4394-9BE1-4609A86155D0}" type="slidenum">
              <a:rPr lang="en-US" smtClean="0"/>
              <a:pPr/>
              <a:t>12</a:t>
            </a:fld>
            <a:endParaRPr lang="en-US"/>
          </a:p>
        </p:txBody>
      </p:sp>
    </p:spTree>
    <p:extLst>
      <p:ext uri="{BB962C8B-B14F-4D97-AF65-F5344CB8AC3E}">
        <p14:creationId xmlns:p14="http://schemas.microsoft.com/office/powerpoint/2010/main" val="69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Real World: Office365 SaaS-Based Document Creation</a:t>
            </a:r>
          </a:p>
        </p:txBody>
      </p:sp>
      <p:sp>
        <p:nvSpPr>
          <p:cNvPr id="4" name="Text Placeholder 3">
            <a:extLst>
              <a:ext uri="{FF2B5EF4-FFF2-40B4-BE49-F238E27FC236}">
                <a16:creationId xmlns:a16="http://schemas.microsoft.com/office/drawing/2014/main" id="{0B748F52-86D6-4B05-98C1-9097590E4601}"/>
              </a:ext>
            </a:extLst>
          </p:cNvPr>
          <p:cNvSpPr>
            <a:spLocks noGrp="1"/>
          </p:cNvSpPr>
          <p:nvPr>
            <p:ph type="body" sz="quarter" idx="11"/>
          </p:nvPr>
        </p:nvSpPr>
        <p:spPr/>
        <p:txBody>
          <a:bodyPr/>
          <a:lstStyle/>
          <a:p>
            <a:r>
              <a:rPr lang="en-US" dirty="0"/>
              <a:t>Office 365 provides cloud-based subscription access to the Office suite of applications.</a:t>
            </a:r>
          </a:p>
          <a:p>
            <a:endParaRPr lang="en-US" dirty="0"/>
          </a:p>
        </p:txBody>
      </p:sp>
      <p:sp>
        <p:nvSpPr>
          <p:cNvPr id="5" name="Slide Number Placeholder 4">
            <a:extLst>
              <a:ext uri="{FF2B5EF4-FFF2-40B4-BE49-F238E27FC236}">
                <a16:creationId xmlns:a16="http://schemas.microsoft.com/office/drawing/2014/main" id="{7372F01F-32BD-47EF-9DEE-05A4ED87AD32}"/>
              </a:ext>
            </a:extLst>
          </p:cNvPr>
          <p:cNvSpPr>
            <a:spLocks noGrp="1"/>
          </p:cNvSpPr>
          <p:nvPr>
            <p:ph type="sldNum" sz="quarter" idx="12"/>
          </p:nvPr>
        </p:nvSpPr>
        <p:spPr/>
        <p:txBody>
          <a:bodyPr/>
          <a:lstStyle/>
          <a:p>
            <a:fld id="{2D4BBB39-E2E0-4394-9BE1-4609A86155D0}" type="slidenum">
              <a:rPr lang="en-US" smtClean="0"/>
              <a:pPr/>
              <a:t>13</a:t>
            </a:fld>
            <a:endParaRPr lang="en-US"/>
          </a:p>
        </p:txBody>
      </p:sp>
      <p:pic>
        <p:nvPicPr>
          <p:cNvPr id="6" name="Picture 2">
            <a:extLst>
              <a:ext uri="{FF2B5EF4-FFF2-40B4-BE49-F238E27FC236}">
                <a16:creationId xmlns:a16="http://schemas.microsoft.com/office/drawing/2014/main" id="{780A6445-7EEF-49AD-936B-3DF08E551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262" y="2514600"/>
            <a:ext cx="6467475" cy="283608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52799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Introducing Service-Oriented Architecture (SOA)</a:t>
            </a:r>
          </a:p>
        </p:txBody>
      </p:sp>
      <p:sp>
        <p:nvSpPr>
          <p:cNvPr id="4" name="Text Placeholder 3">
            <a:extLst>
              <a:ext uri="{FF2B5EF4-FFF2-40B4-BE49-F238E27FC236}">
                <a16:creationId xmlns:a16="http://schemas.microsoft.com/office/drawing/2014/main" id="{46506630-F336-4183-8B1C-F70504ED751E}"/>
              </a:ext>
            </a:extLst>
          </p:cNvPr>
          <p:cNvSpPr>
            <a:spLocks noGrp="1"/>
          </p:cNvSpPr>
          <p:nvPr>
            <p:ph type="body" sz="quarter" idx="11"/>
          </p:nvPr>
        </p:nvSpPr>
        <p:spPr/>
        <p:txBody>
          <a:bodyPr/>
          <a:lstStyle/>
          <a:p>
            <a:r>
              <a:rPr lang="en-US" b="1" dirty="0"/>
              <a:t>Service-oriented architecture (SOA) </a:t>
            </a:r>
            <a:r>
              <a:rPr lang="en-US" dirty="0"/>
              <a:t>is an application development methodology with which developers create solutions by integrating one or more web services.</a:t>
            </a:r>
          </a:p>
        </p:txBody>
      </p:sp>
      <p:sp>
        <p:nvSpPr>
          <p:cNvPr id="5" name="Slide Number Placeholder 4">
            <a:extLst>
              <a:ext uri="{FF2B5EF4-FFF2-40B4-BE49-F238E27FC236}">
                <a16:creationId xmlns:a16="http://schemas.microsoft.com/office/drawing/2014/main" id="{9416D177-CCAF-4C97-B080-152819146EB9}"/>
              </a:ext>
            </a:extLst>
          </p:cNvPr>
          <p:cNvSpPr>
            <a:spLocks noGrp="1"/>
          </p:cNvSpPr>
          <p:nvPr>
            <p:ph type="sldNum" sz="quarter" idx="12"/>
          </p:nvPr>
        </p:nvSpPr>
        <p:spPr/>
        <p:txBody>
          <a:bodyPr/>
          <a:lstStyle/>
          <a:p>
            <a:fld id="{2D4BBB39-E2E0-4394-9BE1-4609A86155D0}" type="slidenum">
              <a:rPr lang="en-US" smtClean="0"/>
              <a:pPr/>
              <a:t>14</a:t>
            </a:fld>
            <a:endParaRPr lang="en-US"/>
          </a:p>
        </p:txBody>
      </p:sp>
      <p:pic>
        <p:nvPicPr>
          <p:cNvPr id="6" name="Picture 2">
            <a:extLst>
              <a:ext uri="{FF2B5EF4-FFF2-40B4-BE49-F238E27FC236}">
                <a16:creationId xmlns:a16="http://schemas.microsoft.com/office/drawing/2014/main" id="{E75C4DFB-6605-4DE6-B701-5605480A0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00400"/>
            <a:ext cx="4610100" cy="22287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2389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Web Service</a:t>
            </a:r>
          </a:p>
        </p:txBody>
      </p:sp>
      <p:sp>
        <p:nvSpPr>
          <p:cNvPr id="4" name="Text Placeholder 3">
            <a:extLst>
              <a:ext uri="{FF2B5EF4-FFF2-40B4-BE49-F238E27FC236}">
                <a16:creationId xmlns:a16="http://schemas.microsoft.com/office/drawing/2014/main" id="{553627AC-574C-4D55-B490-96E83002640B}"/>
              </a:ext>
            </a:extLst>
          </p:cNvPr>
          <p:cNvSpPr>
            <a:spLocks noGrp="1"/>
          </p:cNvSpPr>
          <p:nvPr>
            <p:ph type="body" sz="quarter" idx="11"/>
          </p:nvPr>
        </p:nvSpPr>
        <p:spPr/>
        <p:txBody>
          <a:bodyPr/>
          <a:lstStyle/>
          <a:p>
            <a:r>
              <a:rPr lang="en-US" dirty="0"/>
              <a:t>A function or subroutine a program can call to accomplish a specific task. </a:t>
            </a:r>
          </a:p>
          <a:p>
            <a:r>
              <a:rPr lang="en-US" dirty="0"/>
              <a:t>When a program running on one computer calls a web service, a message, possibly containing parameter values, is sent across the network (or Internet) to the computer housing the web service.</a:t>
            </a:r>
          </a:p>
          <a:p>
            <a:r>
              <a:rPr lang="en-US" dirty="0"/>
              <a:t>That computer, in turn, performs its processing and normally returns a result to the caller.</a:t>
            </a:r>
          </a:p>
          <a:p>
            <a:r>
              <a:rPr lang="en-US" dirty="0"/>
              <a:t>Some developers refer to web services as remote-procedure calls. </a:t>
            </a:r>
          </a:p>
          <a:p>
            <a:pPr marL="0" indent="0">
              <a:buNone/>
            </a:pPr>
            <a:endParaRPr lang="en-US" dirty="0"/>
          </a:p>
        </p:txBody>
      </p:sp>
      <p:sp>
        <p:nvSpPr>
          <p:cNvPr id="5" name="Slide Number Placeholder 4">
            <a:extLst>
              <a:ext uri="{FF2B5EF4-FFF2-40B4-BE49-F238E27FC236}">
                <a16:creationId xmlns:a16="http://schemas.microsoft.com/office/drawing/2014/main" id="{18B68A34-327E-495E-BAB1-69230336D5D1}"/>
              </a:ext>
            </a:extLst>
          </p:cNvPr>
          <p:cNvSpPr>
            <a:spLocks noGrp="1"/>
          </p:cNvSpPr>
          <p:nvPr>
            <p:ph type="sldNum" sz="quarter" idx="12"/>
          </p:nvPr>
        </p:nvSpPr>
        <p:spPr/>
        <p:txBody>
          <a:bodyPr/>
          <a:lstStyle/>
          <a:p>
            <a:fld id="{2D4BBB39-E2E0-4394-9BE1-4609A86155D0}" type="slidenum">
              <a:rPr lang="en-US" smtClean="0"/>
              <a:pPr/>
              <a:t>15</a:t>
            </a:fld>
            <a:endParaRPr lang="en-US"/>
          </a:p>
        </p:txBody>
      </p:sp>
    </p:spTree>
    <p:extLst>
      <p:ext uri="{BB962C8B-B14F-4D97-AF65-F5344CB8AC3E}">
        <p14:creationId xmlns:p14="http://schemas.microsoft.com/office/powerpoint/2010/main" val="2758088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Web Service Message Passing</a:t>
            </a:r>
          </a:p>
        </p:txBody>
      </p:sp>
      <p:sp>
        <p:nvSpPr>
          <p:cNvPr id="4" name="Text Placeholder 3">
            <a:extLst>
              <a:ext uri="{FF2B5EF4-FFF2-40B4-BE49-F238E27FC236}">
                <a16:creationId xmlns:a16="http://schemas.microsoft.com/office/drawing/2014/main" id="{A39FE41C-34ED-4EFA-A689-9B1C18F5907F}"/>
              </a:ext>
            </a:extLst>
          </p:cNvPr>
          <p:cNvSpPr>
            <a:spLocks noGrp="1"/>
          </p:cNvSpPr>
          <p:nvPr>
            <p:ph type="body"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15AEC3-F186-4A25-8A99-3B07AE8F00EA}"/>
              </a:ext>
            </a:extLst>
          </p:cNvPr>
          <p:cNvSpPr>
            <a:spLocks noGrp="1"/>
          </p:cNvSpPr>
          <p:nvPr>
            <p:ph type="sldNum" sz="quarter" idx="12"/>
          </p:nvPr>
        </p:nvSpPr>
        <p:spPr/>
        <p:txBody>
          <a:bodyPr/>
          <a:lstStyle/>
          <a:p>
            <a:fld id="{2D4BBB39-E2E0-4394-9BE1-4609A86155D0}" type="slidenum">
              <a:rPr lang="en-US" smtClean="0"/>
              <a:pPr/>
              <a:t>16</a:t>
            </a:fld>
            <a:endParaRPr lang="en-US"/>
          </a:p>
        </p:txBody>
      </p:sp>
      <p:pic>
        <p:nvPicPr>
          <p:cNvPr id="6" name="Picture 2">
            <a:extLst>
              <a:ext uri="{FF2B5EF4-FFF2-40B4-BE49-F238E27FC236}">
                <a16:creationId xmlns:a16="http://schemas.microsoft.com/office/drawing/2014/main" id="{BEB4AB29-887B-4F26-B0BB-07785904D3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4425" y="1923256"/>
            <a:ext cx="6915150" cy="32099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86542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Web Services Continued</a:t>
            </a:r>
          </a:p>
        </p:txBody>
      </p:sp>
      <p:sp>
        <p:nvSpPr>
          <p:cNvPr id="4" name="Text Placeholder 3">
            <a:extLst>
              <a:ext uri="{FF2B5EF4-FFF2-40B4-BE49-F238E27FC236}">
                <a16:creationId xmlns:a16="http://schemas.microsoft.com/office/drawing/2014/main" id="{17CA4566-E3FD-44F6-B370-34D3921D395A}"/>
              </a:ext>
            </a:extLst>
          </p:cNvPr>
          <p:cNvSpPr>
            <a:spLocks noGrp="1"/>
          </p:cNvSpPr>
          <p:nvPr>
            <p:ph type="body" sz="quarter" idx="11"/>
          </p:nvPr>
        </p:nvSpPr>
        <p:spPr/>
        <p:txBody>
          <a:bodyPr/>
          <a:lstStyle/>
          <a:p>
            <a:r>
              <a:rPr lang="en-US" dirty="0"/>
              <a:t>Developers refer to a set of web services as an </a:t>
            </a:r>
            <a:r>
              <a:rPr lang="en-US" b="1" dirty="0"/>
              <a:t>application program interface (API)</a:t>
            </a:r>
            <a:r>
              <a:rPr lang="en-US" dirty="0"/>
              <a:t>. </a:t>
            </a:r>
          </a:p>
          <a:p>
            <a:r>
              <a:rPr lang="en-US" dirty="0"/>
              <a:t>Amazon and eBay, for example, provide APIs that programmers can use to purchase products from across the web using the programs they create. </a:t>
            </a:r>
          </a:p>
          <a:p>
            <a:endParaRPr lang="en-US" dirty="0"/>
          </a:p>
        </p:txBody>
      </p:sp>
      <p:sp>
        <p:nvSpPr>
          <p:cNvPr id="5" name="Slide Number Placeholder 4">
            <a:extLst>
              <a:ext uri="{FF2B5EF4-FFF2-40B4-BE49-F238E27FC236}">
                <a16:creationId xmlns:a16="http://schemas.microsoft.com/office/drawing/2014/main" id="{BB5B0031-2B33-4FD9-926C-273197D512D5}"/>
              </a:ext>
            </a:extLst>
          </p:cNvPr>
          <p:cNvSpPr>
            <a:spLocks noGrp="1"/>
          </p:cNvSpPr>
          <p:nvPr>
            <p:ph type="sldNum" sz="quarter" idx="12"/>
          </p:nvPr>
        </p:nvSpPr>
        <p:spPr/>
        <p:txBody>
          <a:bodyPr/>
          <a:lstStyle/>
          <a:p>
            <a:fld id="{2D4BBB39-E2E0-4394-9BE1-4609A86155D0}" type="slidenum">
              <a:rPr lang="en-US" smtClean="0"/>
              <a:pPr/>
              <a:t>17</a:t>
            </a:fld>
            <a:endParaRPr lang="en-US"/>
          </a:p>
        </p:txBody>
      </p:sp>
    </p:spTree>
    <p:extLst>
      <p:ext uri="{BB962C8B-B14F-4D97-AF65-F5344CB8AC3E}">
        <p14:creationId xmlns:p14="http://schemas.microsoft.com/office/powerpoint/2010/main" val="2065076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Facebook: Is It a SaaS?</a:t>
            </a:r>
          </a:p>
        </p:txBody>
      </p:sp>
      <p:sp>
        <p:nvSpPr>
          <p:cNvPr id="4" name="Text Placeholder 3">
            <a:extLst>
              <a:ext uri="{FF2B5EF4-FFF2-40B4-BE49-F238E27FC236}">
                <a16:creationId xmlns:a16="http://schemas.microsoft.com/office/drawing/2014/main" id="{7154FDE4-754B-4204-B39E-B175E4CFEFB3}"/>
              </a:ext>
            </a:extLst>
          </p:cNvPr>
          <p:cNvSpPr>
            <a:spLocks noGrp="1"/>
          </p:cNvSpPr>
          <p:nvPr>
            <p:ph type="body" sz="quarter" idx="11"/>
          </p:nvPr>
        </p:nvSpPr>
        <p:spPr/>
        <p:txBody>
          <a:bodyPr/>
          <a:lstStyle/>
          <a:p>
            <a:r>
              <a:rPr lang="en-US" dirty="0"/>
              <a:t>If you ask 10 cloud experts if Facebook is an SaaS social media site, you will likely get 10 uncommitted “maybe” answers. Facebook definitely has a variety of SaaS characteristics:</a:t>
            </a:r>
          </a:p>
          <a:p>
            <a:pPr lvl="1"/>
            <a:r>
              <a:rPr lang="en-US" dirty="0"/>
              <a:t>Ability to scale with respect to processor demands and data storage needs</a:t>
            </a:r>
          </a:p>
          <a:p>
            <a:pPr lvl="1"/>
            <a:r>
              <a:rPr lang="en-US" dirty="0"/>
              <a:t>No user software to purchase or install</a:t>
            </a:r>
          </a:p>
          <a:p>
            <a:pPr lvl="1"/>
            <a:r>
              <a:rPr lang="en-US" dirty="0"/>
              <a:t>Redundant server hardware and data storage</a:t>
            </a:r>
          </a:p>
          <a:p>
            <a:pPr lvl="1"/>
            <a:r>
              <a:rPr lang="en-US" dirty="0"/>
              <a:t>Accessibility through a myriad of devices</a:t>
            </a:r>
          </a:p>
        </p:txBody>
      </p:sp>
      <p:sp>
        <p:nvSpPr>
          <p:cNvPr id="5" name="Slide Number Placeholder 4">
            <a:extLst>
              <a:ext uri="{FF2B5EF4-FFF2-40B4-BE49-F238E27FC236}">
                <a16:creationId xmlns:a16="http://schemas.microsoft.com/office/drawing/2014/main" id="{56BE21D0-2E1B-4161-AAAB-89C5319A8580}"/>
              </a:ext>
            </a:extLst>
          </p:cNvPr>
          <p:cNvSpPr>
            <a:spLocks noGrp="1"/>
          </p:cNvSpPr>
          <p:nvPr>
            <p:ph type="sldNum" sz="quarter" idx="12"/>
          </p:nvPr>
        </p:nvSpPr>
        <p:spPr/>
        <p:txBody>
          <a:bodyPr/>
          <a:lstStyle/>
          <a:p>
            <a:fld id="{2D4BBB39-E2E0-4394-9BE1-4609A86155D0}" type="slidenum">
              <a:rPr lang="en-US" smtClean="0"/>
              <a:pPr/>
              <a:t>18</a:t>
            </a:fld>
            <a:endParaRPr lang="en-US"/>
          </a:p>
        </p:txBody>
      </p:sp>
    </p:spTree>
    <p:extLst>
      <p:ext uri="{BB962C8B-B14F-4D97-AF65-F5344CB8AC3E}">
        <p14:creationId xmlns:p14="http://schemas.microsoft.com/office/powerpoint/2010/main" val="83700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Key Terms</a:t>
            </a:r>
          </a:p>
        </p:txBody>
      </p:sp>
      <p:sp>
        <p:nvSpPr>
          <p:cNvPr id="5" name="Slide Number Placeholder 4">
            <a:extLst>
              <a:ext uri="{FF2B5EF4-FFF2-40B4-BE49-F238E27FC236}">
                <a16:creationId xmlns:a16="http://schemas.microsoft.com/office/drawing/2014/main" id="{B23B6E64-863F-4F4D-AF05-69526748EEBB}"/>
              </a:ext>
            </a:extLst>
          </p:cNvPr>
          <p:cNvSpPr>
            <a:spLocks noGrp="1"/>
          </p:cNvSpPr>
          <p:nvPr>
            <p:ph type="sldNum" sz="quarter" idx="12"/>
          </p:nvPr>
        </p:nvSpPr>
        <p:spPr/>
        <p:txBody>
          <a:bodyPr/>
          <a:lstStyle/>
          <a:p>
            <a:fld id="{2D4BBB39-E2E0-4394-9BE1-4609A86155D0}" type="slidenum">
              <a:rPr lang="en-US" smtClean="0"/>
              <a:pPr/>
              <a:t>19</a:t>
            </a:fld>
            <a:endParaRPr lang="en-US"/>
          </a:p>
        </p:txBody>
      </p:sp>
      <p:pic>
        <p:nvPicPr>
          <p:cNvPr id="6" name="Picture 2">
            <a:extLst>
              <a:ext uri="{FF2B5EF4-FFF2-40B4-BE49-F238E27FC236}">
                <a16:creationId xmlns:a16="http://schemas.microsoft.com/office/drawing/2014/main" id="{D13A7D99-04B8-4F00-8592-D89083F222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2662238"/>
            <a:ext cx="7839075"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98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9FB21-5595-4179-97BC-44253E6B9708}"/>
              </a:ext>
            </a:extLst>
          </p:cNvPr>
          <p:cNvSpPr>
            <a:spLocks noGrp="1"/>
          </p:cNvSpPr>
          <p:nvPr>
            <p:ph sz="quarter" idx="10"/>
          </p:nvPr>
        </p:nvSpPr>
        <p:spPr/>
        <p:txBody>
          <a:bodyPr/>
          <a:lstStyle/>
          <a:p>
            <a:r>
              <a:rPr lang="en-US" dirty="0">
                <a:solidFill>
                  <a:schemeClr val="lt1"/>
                </a:solidFill>
              </a:rPr>
              <a:t>Learning Objectives</a:t>
            </a:r>
            <a:endParaRPr lang="en-US" dirty="0"/>
          </a:p>
        </p:txBody>
      </p:sp>
      <p:sp>
        <p:nvSpPr>
          <p:cNvPr id="3" name="Text Placeholder 2">
            <a:extLst>
              <a:ext uri="{FF2B5EF4-FFF2-40B4-BE49-F238E27FC236}">
                <a16:creationId xmlns:a16="http://schemas.microsoft.com/office/drawing/2014/main" id="{1C359DC3-D8DD-4B44-9C41-C0A5C64A5800}"/>
              </a:ext>
            </a:extLst>
          </p:cNvPr>
          <p:cNvSpPr>
            <a:spLocks noGrp="1"/>
          </p:cNvSpPr>
          <p:nvPr>
            <p:ph type="body" sz="quarter" idx="11"/>
          </p:nvPr>
        </p:nvSpPr>
        <p:spPr/>
        <p:txBody>
          <a:bodyPr/>
          <a:lstStyle/>
          <a:p>
            <a:r>
              <a:rPr lang="en-US" dirty="0"/>
              <a:t> Define and describe SaaS.</a:t>
            </a:r>
          </a:p>
          <a:p>
            <a:r>
              <a:rPr lang="en-US" dirty="0"/>
              <a:t> List the advantages and disadvantages of SaaS solutions.</a:t>
            </a:r>
          </a:p>
          <a:p>
            <a:r>
              <a:rPr lang="en-US" dirty="0"/>
              <a:t> Define and describe </a:t>
            </a:r>
            <a:r>
              <a:rPr lang="en-US" dirty="0" err="1"/>
              <a:t>OpenSaaS</a:t>
            </a:r>
            <a:r>
              <a:rPr lang="en-US" dirty="0"/>
              <a:t>.</a:t>
            </a:r>
          </a:p>
          <a:p>
            <a:r>
              <a:rPr lang="en-US" dirty="0"/>
              <a:t> Define and describe mashups.</a:t>
            </a:r>
          </a:p>
          <a:p>
            <a:r>
              <a:rPr lang="en-US" dirty="0"/>
              <a:t> Discuss the wide range of SaaS solutions and their providers.</a:t>
            </a:r>
          </a:p>
          <a:p>
            <a:pPr marL="0" indent="0">
              <a:buNone/>
            </a:pPr>
            <a:endParaRPr lang="en-US" dirty="0">
              <a:solidFill>
                <a:srgbClr val="000000"/>
              </a:solidFill>
            </a:endParaRPr>
          </a:p>
        </p:txBody>
      </p:sp>
      <p:sp>
        <p:nvSpPr>
          <p:cNvPr id="6" name="Slide Number Placeholder 5">
            <a:extLst>
              <a:ext uri="{FF2B5EF4-FFF2-40B4-BE49-F238E27FC236}">
                <a16:creationId xmlns:a16="http://schemas.microsoft.com/office/drawing/2014/main" id="{AC39F644-86CC-4E63-B428-D85ADFF6C6E2}"/>
              </a:ext>
            </a:extLst>
          </p:cNvPr>
          <p:cNvSpPr>
            <a:spLocks noGrp="1"/>
          </p:cNvSpPr>
          <p:nvPr>
            <p:ph type="sldNum" sz="quarter" idx="12"/>
          </p:nvPr>
        </p:nvSpPr>
        <p:spPr/>
        <p:txBody>
          <a:bodyPr/>
          <a:lstStyle/>
          <a:p>
            <a:fld id="{2D4BBB39-E2E0-4394-9BE1-4609A86155D0}" type="slidenum">
              <a:rPr lang="en-US" smtClean="0"/>
              <a:pPr/>
              <a:t>2</a:t>
            </a:fld>
            <a:endParaRPr lang="en-US"/>
          </a:p>
        </p:txBody>
      </p:sp>
    </p:spTree>
    <p:extLst>
      <p:ext uri="{BB962C8B-B14F-4D97-AF65-F5344CB8AC3E}">
        <p14:creationId xmlns:p14="http://schemas.microsoft.com/office/powerpoint/2010/main" val="245458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D86514-E834-4AA3-BCA4-70CD0A67B825}"/>
              </a:ext>
            </a:extLst>
          </p:cNvPr>
          <p:cNvSpPr>
            <a:spLocks noGrp="1"/>
          </p:cNvSpPr>
          <p:nvPr>
            <p:ph sz="quarter" idx="10"/>
          </p:nvPr>
        </p:nvSpPr>
        <p:spPr/>
        <p:txBody>
          <a:bodyPr/>
          <a:lstStyle/>
          <a:p>
            <a:r>
              <a:rPr lang="en-US" dirty="0"/>
              <a:t>References</a:t>
            </a:r>
          </a:p>
        </p:txBody>
      </p:sp>
      <p:sp>
        <p:nvSpPr>
          <p:cNvPr id="3" name="Text Placeholder 2">
            <a:extLst>
              <a:ext uri="{FF2B5EF4-FFF2-40B4-BE49-F238E27FC236}">
                <a16:creationId xmlns:a16="http://schemas.microsoft.com/office/drawing/2014/main" id="{9D394E8F-687E-49AF-AF6A-FA1AFC2F548D}"/>
              </a:ext>
            </a:extLst>
          </p:cNvPr>
          <p:cNvSpPr>
            <a:spLocks noGrp="1"/>
          </p:cNvSpPr>
          <p:nvPr>
            <p:ph type="body" sz="quarter" idx="11"/>
          </p:nvPr>
        </p:nvSpPr>
        <p:spPr/>
        <p:txBody>
          <a:bodyPr/>
          <a:lstStyle/>
          <a:p>
            <a:pPr marL="457200" lvl="1" indent="-457200" fontAlgn="base">
              <a:lnSpc>
                <a:spcPct val="200000"/>
              </a:lnSpc>
              <a:spcBef>
                <a:spcPts val="0"/>
              </a:spcBef>
              <a:buNone/>
            </a:pPr>
            <a:r>
              <a:rPr lang="en-US" sz="2000" dirty="0"/>
              <a:t>Primary:</a:t>
            </a:r>
          </a:p>
          <a:p>
            <a:pPr marL="457200" lvl="1" indent="-457200" fontAlgn="base">
              <a:lnSpc>
                <a:spcPct val="200000"/>
              </a:lnSpc>
              <a:spcBef>
                <a:spcPts val="0"/>
              </a:spcBef>
              <a:buNone/>
            </a:pPr>
            <a:r>
              <a:rPr lang="en-US" sz="2000" dirty="0"/>
              <a:t>Jamsa, K. A. (2013). Cloud computing: SaaS, PaaS, IaaS, virtualization, business models, mobile, security and more. Burlington, MA: Jones &amp; Bartlett Learning.</a:t>
            </a:r>
          </a:p>
          <a:p>
            <a:pPr marL="457200" lvl="1" indent="-457200" fontAlgn="base">
              <a:lnSpc>
                <a:spcPct val="200000"/>
              </a:lnSpc>
              <a:spcBef>
                <a:spcPts val="0"/>
              </a:spcBef>
              <a:buNone/>
            </a:pPr>
            <a:r>
              <a:rPr lang="en-US" sz="2000" dirty="0"/>
              <a:t>Secondary:</a:t>
            </a:r>
          </a:p>
          <a:p>
            <a:pPr marL="457200" lvl="1" indent="-457200" fontAlgn="base">
              <a:lnSpc>
                <a:spcPct val="200000"/>
              </a:lnSpc>
              <a:spcBef>
                <a:spcPts val="0"/>
              </a:spcBef>
              <a:buNone/>
            </a:pPr>
            <a:r>
              <a:rPr lang="en-US" sz="2000" dirty="0"/>
              <a:t>Erl, T., Mahmood, Z., &amp; </a:t>
            </a:r>
            <a:r>
              <a:rPr lang="en-US" sz="2000" dirty="0" err="1"/>
              <a:t>Puttini</a:t>
            </a:r>
            <a:r>
              <a:rPr lang="en-US" sz="2000" dirty="0"/>
              <a:t>, R. (2014). </a:t>
            </a:r>
            <a:r>
              <a:rPr lang="en-US" sz="2000" i="1" dirty="0"/>
              <a:t>Cloud computing: concepts, technology, &amp; architecture</a:t>
            </a:r>
            <a:r>
              <a:rPr lang="en-US" sz="2000" dirty="0"/>
              <a:t>. Upper Saddle River, NJ: Prentice Hall.</a:t>
            </a:r>
            <a:endParaRPr lang="en-US" altLang="en-US" sz="2000" dirty="0"/>
          </a:p>
        </p:txBody>
      </p:sp>
      <p:sp>
        <p:nvSpPr>
          <p:cNvPr id="4" name="Slide Number Placeholder 3">
            <a:extLst>
              <a:ext uri="{FF2B5EF4-FFF2-40B4-BE49-F238E27FC236}">
                <a16:creationId xmlns:a16="http://schemas.microsoft.com/office/drawing/2014/main" id="{9DD291F8-CB9E-4A82-B1F0-35A9F7C0FDA9}"/>
              </a:ext>
            </a:extLst>
          </p:cNvPr>
          <p:cNvSpPr>
            <a:spLocks noGrp="1"/>
          </p:cNvSpPr>
          <p:nvPr>
            <p:ph type="sldNum" sz="quarter" idx="12"/>
          </p:nvPr>
        </p:nvSpPr>
        <p:spPr/>
        <p:txBody>
          <a:bodyPr/>
          <a:lstStyle/>
          <a:p>
            <a:fld id="{2D4BBB39-E2E0-4394-9BE1-4609A86155D0}" type="slidenum">
              <a:rPr lang="en-US" smtClean="0"/>
              <a:pPr/>
              <a:t>20</a:t>
            </a:fld>
            <a:endParaRPr lang="en-US"/>
          </a:p>
        </p:txBody>
      </p:sp>
    </p:spTree>
    <p:extLst>
      <p:ext uri="{BB962C8B-B14F-4D97-AF65-F5344CB8AC3E}">
        <p14:creationId xmlns:p14="http://schemas.microsoft.com/office/powerpoint/2010/main" val="25305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57E44C-7660-4BDD-B1DF-D4E4AAE55178}"/>
              </a:ext>
            </a:extLst>
          </p:cNvPr>
          <p:cNvSpPr>
            <a:spLocks noGrp="1"/>
          </p:cNvSpPr>
          <p:nvPr>
            <p:ph sz="quarter" idx="10"/>
          </p:nvPr>
        </p:nvSpPr>
        <p:spPr/>
        <p:txBody>
          <a:bodyPr/>
          <a:lstStyle/>
          <a:p>
            <a:r>
              <a:rPr lang="en-US" dirty="0">
                <a:solidFill>
                  <a:schemeClr val="lt1"/>
                </a:solidFill>
              </a:rPr>
              <a:t>Software as a Service Defined</a:t>
            </a:r>
            <a:endParaRPr lang="en-US" dirty="0"/>
          </a:p>
        </p:txBody>
      </p:sp>
      <p:sp>
        <p:nvSpPr>
          <p:cNvPr id="3" name="Text Placeholder 2">
            <a:extLst>
              <a:ext uri="{FF2B5EF4-FFF2-40B4-BE49-F238E27FC236}">
                <a16:creationId xmlns:a16="http://schemas.microsoft.com/office/drawing/2014/main" id="{20D453B1-EF40-448A-A923-3EAE0E787CAF}"/>
              </a:ext>
            </a:extLst>
          </p:cNvPr>
          <p:cNvSpPr>
            <a:spLocks noGrp="1"/>
          </p:cNvSpPr>
          <p:nvPr>
            <p:ph type="body" sz="quarter" idx="11"/>
          </p:nvPr>
        </p:nvSpPr>
        <p:spPr/>
        <p:txBody>
          <a:bodyPr/>
          <a:lstStyle/>
          <a:p>
            <a:pPr marL="0" indent="0">
              <a:buNone/>
            </a:pPr>
            <a:r>
              <a:rPr lang="en-US" dirty="0"/>
              <a:t>A solution model in which users use a web browser to access software that resides, along with the programs and user data, in the cloud.</a:t>
            </a:r>
          </a:p>
          <a:p>
            <a:pPr marL="0" indent="0">
              <a:buNone/>
            </a:pPr>
            <a:endParaRPr lang="en-US" dirty="0">
              <a:solidFill>
                <a:srgbClr val="000000"/>
              </a:solidFill>
            </a:endParaRPr>
          </a:p>
        </p:txBody>
      </p:sp>
      <p:sp>
        <p:nvSpPr>
          <p:cNvPr id="4" name="Slide Number Placeholder 3">
            <a:extLst>
              <a:ext uri="{FF2B5EF4-FFF2-40B4-BE49-F238E27FC236}">
                <a16:creationId xmlns:a16="http://schemas.microsoft.com/office/drawing/2014/main" id="{1348EF09-D2AE-4E75-B6C6-B55B2D3DB60A}"/>
              </a:ext>
            </a:extLst>
          </p:cNvPr>
          <p:cNvSpPr>
            <a:spLocks noGrp="1"/>
          </p:cNvSpPr>
          <p:nvPr>
            <p:ph type="sldNum" sz="quarter" idx="12"/>
          </p:nvPr>
        </p:nvSpPr>
        <p:spPr/>
        <p:txBody>
          <a:bodyPr/>
          <a:lstStyle/>
          <a:p>
            <a:fld id="{2D4BBB39-E2E0-4394-9BE1-4609A86155D0}" type="slidenum">
              <a:rPr lang="en-US" smtClean="0"/>
              <a:pPr/>
              <a:t>3</a:t>
            </a:fld>
            <a:endParaRPr lang="en-US"/>
          </a:p>
        </p:txBody>
      </p:sp>
      <p:pic>
        <p:nvPicPr>
          <p:cNvPr id="5" name="Picture 4">
            <a:extLst>
              <a:ext uri="{FF2B5EF4-FFF2-40B4-BE49-F238E27FC236}">
                <a16:creationId xmlns:a16="http://schemas.microsoft.com/office/drawing/2014/main" id="{4E26B622-95B6-40B5-86C2-DCD797F3BD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37" y="2971800"/>
            <a:ext cx="4048125" cy="23799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10365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b="1" dirty="0"/>
              <a:t>Characteristics</a:t>
            </a:r>
            <a:endParaRPr lang="en-US" dirty="0"/>
          </a:p>
        </p:txBody>
      </p:sp>
      <p:sp>
        <p:nvSpPr>
          <p:cNvPr id="4" name="Text Placeholder 3">
            <a:extLst>
              <a:ext uri="{FF2B5EF4-FFF2-40B4-BE49-F238E27FC236}">
                <a16:creationId xmlns:a16="http://schemas.microsoft.com/office/drawing/2014/main" id="{7154FDE4-754B-4204-B39E-B175E4CFEFB3}"/>
              </a:ext>
            </a:extLst>
          </p:cNvPr>
          <p:cNvSpPr>
            <a:spLocks noGrp="1"/>
          </p:cNvSpPr>
          <p:nvPr>
            <p:ph type="body" sz="quarter" idx="11"/>
          </p:nvPr>
        </p:nvSpPr>
        <p:spPr/>
        <p:txBody>
          <a:bodyPr/>
          <a:lstStyle/>
          <a:p>
            <a:r>
              <a:rPr lang="en-US" dirty="0"/>
              <a:t>The following six specific characteristics are common to the majority of cloud environments:</a:t>
            </a:r>
          </a:p>
          <a:p>
            <a:pPr lvl="1"/>
            <a:r>
              <a:rPr lang="en-US" dirty="0"/>
              <a:t>on-demand usage</a:t>
            </a:r>
          </a:p>
          <a:p>
            <a:pPr lvl="1"/>
            <a:r>
              <a:rPr lang="en-US" dirty="0"/>
              <a:t>ubiquitous access</a:t>
            </a:r>
          </a:p>
          <a:p>
            <a:pPr lvl="1"/>
            <a:r>
              <a:rPr lang="en-US" dirty="0"/>
              <a:t>multitenancy</a:t>
            </a:r>
          </a:p>
          <a:p>
            <a:pPr lvl="1"/>
            <a:r>
              <a:rPr lang="en-US" dirty="0"/>
              <a:t>elasticity</a:t>
            </a:r>
          </a:p>
          <a:p>
            <a:pPr lvl="1"/>
            <a:r>
              <a:rPr lang="en-US" dirty="0"/>
              <a:t>measured usage</a:t>
            </a:r>
          </a:p>
          <a:p>
            <a:pPr lvl="1"/>
            <a:r>
              <a:rPr lang="en-US" dirty="0"/>
              <a:t>resiliency</a:t>
            </a:r>
          </a:p>
        </p:txBody>
      </p:sp>
      <p:sp>
        <p:nvSpPr>
          <p:cNvPr id="5" name="Slide Number Placeholder 4">
            <a:extLst>
              <a:ext uri="{FF2B5EF4-FFF2-40B4-BE49-F238E27FC236}">
                <a16:creationId xmlns:a16="http://schemas.microsoft.com/office/drawing/2014/main" id="{56BE21D0-2E1B-4161-AAAB-89C5319A8580}"/>
              </a:ext>
            </a:extLst>
          </p:cNvPr>
          <p:cNvSpPr>
            <a:spLocks noGrp="1"/>
          </p:cNvSpPr>
          <p:nvPr>
            <p:ph type="sldNum" sz="quarter" idx="12"/>
          </p:nvPr>
        </p:nvSpPr>
        <p:spPr/>
        <p:txBody>
          <a:bodyPr/>
          <a:lstStyle/>
          <a:p>
            <a:fld id="{2D4BBB39-E2E0-4394-9BE1-4609A86155D0}" type="slidenum">
              <a:rPr lang="en-US" smtClean="0"/>
              <a:pPr/>
              <a:t>4</a:t>
            </a:fld>
            <a:endParaRPr lang="en-US"/>
          </a:p>
        </p:txBody>
      </p:sp>
      <p:sp>
        <p:nvSpPr>
          <p:cNvPr id="6" name="TextBox 5">
            <a:extLst>
              <a:ext uri="{FF2B5EF4-FFF2-40B4-BE49-F238E27FC236}">
                <a16:creationId xmlns:a16="http://schemas.microsoft.com/office/drawing/2014/main" id="{A1633FF8-65F3-42B3-B073-AA546956B518}"/>
              </a:ext>
            </a:extLst>
          </p:cNvPr>
          <p:cNvSpPr txBox="1"/>
          <p:nvPr/>
        </p:nvSpPr>
        <p:spPr>
          <a:xfrm>
            <a:off x="203200" y="6353761"/>
            <a:ext cx="1143000" cy="338554"/>
          </a:xfrm>
          <a:prstGeom prst="rect">
            <a:avLst/>
          </a:prstGeom>
          <a:noFill/>
        </p:spPr>
        <p:txBody>
          <a:bodyPr wrap="square" rtlCol="0">
            <a:spAutoFit/>
          </a:bodyPr>
          <a:lstStyle/>
          <a:p>
            <a:r>
              <a:rPr lang="en-US" sz="1600" dirty="0">
                <a:solidFill>
                  <a:prstClr val="white">
                    <a:lumMod val="50000"/>
                  </a:prstClr>
                </a:solidFill>
                <a:latin typeface="Calibri" panose="020F0502020204030204"/>
              </a:rPr>
              <a:t>(Erl, 2014)</a:t>
            </a:r>
          </a:p>
        </p:txBody>
      </p:sp>
    </p:spTree>
    <p:extLst>
      <p:ext uri="{BB962C8B-B14F-4D97-AF65-F5344CB8AC3E}">
        <p14:creationId xmlns:p14="http://schemas.microsoft.com/office/powerpoint/2010/main" val="46007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6576F4-5796-42DF-AE14-9B7906360A13}"/>
              </a:ext>
            </a:extLst>
          </p:cNvPr>
          <p:cNvSpPr>
            <a:spLocks noGrp="1"/>
          </p:cNvSpPr>
          <p:nvPr>
            <p:ph sz="quarter" idx="10"/>
          </p:nvPr>
        </p:nvSpPr>
        <p:spPr/>
        <p:txBody>
          <a:bodyPr/>
          <a:lstStyle/>
          <a:p>
            <a:r>
              <a:rPr lang="en-US" dirty="0"/>
              <a:t>SaaS Advantages</a:t>
            </a:r>
          </a:p>
        </p:txBody>
      </p:sp>
      <p:sp>
        <p:nvSpPr>
          <p:cNvPr id="3" name="Text Placeholder 2">
            <a:extLst>
              <a:ext uri="{FF2B5EF4-FFF2-40B4-BE49-F238E27FC236}">
                <a16:creationId xmlns:a16="http://schemas.microsoft.com/office/drawing/2014/main" id="{3EF63C71-D137-41AF-A316-1A63A9D35C06}"/>
              </a:ext>
            </a:extLst>
          </p:cNvPr>
          <p:cNvSpPr>
            <a:spLocks noGrp="1"/>
          </p:cNvSpPr>
          <p:nvPr>
            <p:ph type="body" sz="quarter" idx="11"/>
          </p:nvPr>
        </p:nvSpPr>
        <p:spPr/>
        <p:txBody>
          <a:bodyPr/>
          <a:lstStyle/>
          <a:p>
            <a:r>
              <a:rPr lang="en-US" dirty="0"/>
              <a:t>Eliminate the need for an on-site data center.</a:t>
            </a:r>
          </a:p>
          <a:p>
            <a:r>
              <a:rPr lang="en-US" dirty="0"/>
              <a:t>Eliminate the need for application administration.</a:t>
            </a:r>
          </a:p>
          <a:p>
            <a:r>
              <a:rPr lang="en-US" dirty="0"/>
              <a:t>Allow customers to pay on demand for software use, normally on a per-user basis.</a:t>
            </a:r>
          </a:p>
          <a:p>
            <a:r>
              <a:rPr lang="en-US" dirty="0"/>
              <a:t>Offer application, processor, and data storage scalability.</a:t>
            </a:r>
          </a:p>
          <a:p>
            <a:r>
              <a:rPr lang="en-US" dirty="0"/>
              <a:t>Offer device-independent access to applications.</a:t>
            </a:r>
          </a:p>
          <a:p>
            <a:r>
              <a:rPr lang="en-US" dirty="0"/>
              <a:t>Increase disaster recovery and business continuity.</a:t>
            </a:r>
          </a:p>
          <a:p>
            <a:endParaRPr lang="en-US" dirty="0"/>
          </a:p>
        </p:txBody>
      </p:sp>
      <p:sp>
        <p:nvSpPr>
          <p:cNvPr id="5" name="Slide Number Placeholder 4">
            <a:extLst>
              <a:ext uri="{FF2B5EF4-FFF2-40B4-BE49-F238E27FC236}">
                <a16:creationId xmlns:a16="http://schemas.microsoft.com/office/drawing/2014/main" id="{056CF2C3-F6E7-4AF6-833B-4770FB75F7D4}"/>
              </a:ext>
            </a:extLst>
          </p:cNvPr>
          <p:cNvSpPr>
            <a:spLocks noGrp="1"/>
          </p:cNvSpPr>
          <p:nvPr>
            <p:ph type="sldNum" sz="quarter" idx="12"/>
          </p:nvPr>
        </p:nvSpPr>
        <p:spPr/>
        <p:txBody>
          <a:bodyPr/>
          <a:lstStyle/>
          <a:p>
            <a:fld id="{2D4BBB39-E2E0-4394-9BE1-4609A86155D0}" type="slidenum">
              <a:rPr lang="en-US" smtClean="0"/>
              <a:pPr/>
              <a:t>5</a:t>
            </a:fld>
            <a:endParaRPr lang="en-US"/>
          </a:p>
        </p:txBody>
      </p:sp>
    </p:spTree>
    <p:extLst>
      <p:ext uri="{BB962C8B-B14F-4D97-AF65-F5344CB8AC3E}">
        <p14:creationId xmlns:p14="http://schemas.microsoft.com/office/powerpoint/2010/main" val="189803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8B1B2F-917C-4787-A07A-29F9AEA0E440}"/>
              </a:ext>
            </a:extLst>
          </p:cNvPr>
          <p:cNvSpPr>
            <a:spLocks noGrp="1"/>
          </p:cNvSpPr>
          <p:nvPr>
            <p:ph sz="quarter" idx="10"/>
          </p:nvPr>
        </p:nvSpPr>
        <p:spPr/>
        <p:txBody>
          <a:bodyPr/>
          <a:lstStyle/>
          <a:p>
            <a:r>
              <a:rPr lang="en-US" dirty="0"/>
              <a:t>SaaS Disadvantages</a:t>
            </a:r>
          </a:p>
        </p:txBody>
      </p:sp>
      <p:sp>
        <p:nvSpPr>
          <p:cNvPr id="3" name="Text Placeholder 2">
            <a:extLst>
              <a:ext uri="{FF2B5EF4-FFF2-40B4-BE49-F238E27FC236}">
                <a16:creationId xmlns:a16="http://schemas.microsoft.com/office/drawing/2014/main" id="{1C511A44-87D5-4B59-84B5-1BCF0A84B941}"/>
              </a:ext>
            </a:extLst>
          </p:cNvPr>
          <p:cNvSpPr>
            <a:spLocks noGrp="1"/>
          </p:cNvSpPr>
          <p:nvPr>
            <p:ph type="body" sz="quarter" idx="11"/>
          </p:nvPr>
        </p:nvSpPr>
        <p:spPr/>
        <p:txBody>
          <a:bodyPr/>
          <a:lstStyle/>
          <a:p>
            <a:r>
              <a:rPr lang="en-US" dirty="0"/>
              <a:t>The biggest concern, or potential disadvantage, is that the data, like the applications, reside in the cloud. Many companies are concerned about letting go of their data. </a:t>
            </a:r>
          </a:p>
          <a:p>
            <a:r>
              <a:rPr lang="en-US" dirty="0"/>
              <a:t>Also, because the company does not own the solution, it can be challenging or expensive to customize the application.</a:t>
            </a:r>
          </a:p>
          <a:p>
            <a:pPr marL="0" indent="0">
              <a:buNone/>
            </a:pPr>
            <a:endParaRPr lang="en-US" dirty="0"/>
          </a:p>
        </p:txBody>
      </p:sp>
      <p:sp>
        <p:nvSpPr>
          <p:cNvPr id="5" name="Slide Number Placeholder 4">
            <a:extLst>
              <a:ext uri="{FF2B5EF4-FFF2-40B4-BE49-F238E27FC236}">
                <a16:creationId xmlns:a16="http://schemas.microsoft.com/office/drawing/2014/main" id="{666CED00-958F-43F2-8DBC-801319315073}"/>
              </a:ext>
            </a:extLst>
          </p:cNvPr>
          <p:cNvSpPr>
            <a:spLocks noGrp="1"/>
          </p:cNvSpPr>
          <p:nvPr>
            <p:ph type="sldNum" sz="quarter" idx="12"/>
          </p:nvPr>
        </p:nvSpPr>
        <p:spPr/>
        <p:txBody>
          <a:bodyPr/>
          <a:lstStyle/>
          <a:p>
            <a:fld id="{2D4BBB39-E2E0-4394-9BE1-4609A86155D0}" type="slidenum">
              <a:rPr lang="en-US" smtClean="0"/>
              <a:pPr/>
              <a:t>6</a:t>
            </a:fld>
            <a:endParaRPr lang="en-US"/>
          </a:p>
        </p:txBody>
      </p:sp>
    </p:spTree>
    <p:extLst>
      <p:ext uri="{BB962C8B-B14F-4D97-AF65-F5344CB8AC3E}">
        <p14:creationId xmlns:p14="http://schemas.microsoft.com/office/powerpoint/2010/main" val="194890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Boundaries</a:t>
            </a:r>
          </a:p>
        </p:txBody>
      </p:sp>
      <p:sp>
        <p:nvSpPr>
          <p:cNvPr id="4" name="Text Placeholder 3">
            <a:extLst>
              <a:ext uri="{FF2B5EF4-FFF2-40B4-BE49-F238E27FC236}">
                <a16:creationId xmlns:a16="http://schemas.microsoft.com/office/drawing/2014/main" id="{7154FDE4-754B-4204-B39E-B175E4CFEFB3}"/>
              </a:ext>
            </a:extLst>
          </p:cNvPr>
          <p:cNvSpPr>
            <a:spLocks noGrp="1"/>
          </p:cNvSpPr>
          <p:nvPr>
            <p:ph type="body" sz="quarter" idx="11"/>
          </p:nvPr>
        </p:nvSpPr>
        <p:spPr>
          <a:xfrm>
            <a:off x="304800" y="685800"/>
            <a:ext cx="8534400" cy="2743200"/>
          </a:xfrm>
        </p:spPr>
        <p:txBody>
          <a:bodyPr/>
          <a:lstStyle/>
          <a:p>
            <a:r>
              <a:rPr lang="en-US" sz="2000" dirty="0"/>
              <a:t>Organizational Boundary</a:t>
            </a:r>
          </a:p>
          <a:p>
            <a:pPr lvl="1"/>
            <a:r>
              <a:rPr lang="en-US" sz="2000" dirty="0"/>
              <a:t>Represents the physical perimeter that surrounds a set of IT resources that are owned and governed by an organization. The organizational boundary does not represent the boundary of an actual organization, only an organizational set of IT assets and IT resources.</a:t>
            </a:r>
          </a:p>
          <a:p>
            <a:r>
              <a:rPr lang="en-US" sz="2000" dirty="0"/>
              <a:t>Trust Boundary</a:t>
            </a:r>
          </a:p>
          <a:p>
            <a:pPr lvl="1"/>
            <a:r>
              <a:rPr lang="en-US" sz="2000" dirty="0"/>
              <a:t>A logical perimeter that typically spans beyond physical boundaries to represent the extent to which IT resources are trusted</a:t>
            </a:r>
          </a:p>
          <a:p>
            <a:endParaRPr lang="en-US" sz="2000" dirty="0"/>
          </a:p>
        </p:txBody>
      </p:sp>
      <p:sp>
        <p:nvSpPr>
          <p:cNvPr id="5" name="Slide Number Placeholder 4">
            <a:extLst>
              <a:ext uri="{FF2B5EF4-FFF2-40B4-BE49-F238E27FC236}">
                <a16:creationId xmlns:a16="http://schemas.microsoft.com/office/drawing/2014/main" id="{56BE21D0-2E1B-4161-AAAB-89C5319A8580}"/>
              </a:ext>
            </a:extLst>
          </p:cNvPr>
          <p:cNvSpPr>
            <a:spLocks noGrp="1"/>
          </p:cNvSpPr>
          <p:nvPr>
            <p:ph type="sldNum" sz="quarter" idx="12"/>
          </p:nvPr>
        </p:nvSpPr>
        <p:spPr/>
        <p:txBody>
          <a:bodyPr/>
          <a:lstStyle/>
          <a:p>
            <a:fld id="{2D4BBB39-E2E0-4394-9BE1-4609A86155D0}" type="slidenum">
              <a:rPr lang="en-US" smtClean="0"/>
              <a:pPr/>
              <a:t>7</a:t>
            </a:fld>
            <a:endParaRPr lang="en-US"/>
          </a:p>
        </p:txBody>
      </p:sp>
      <p:pic>
        <p:nvPicPr>
          <p:cNvPr id="6" name="Picture 2" descr="Fig04-07">
            <a:extLst>
              <a:ext uri="{FF2B5EF4-FFF2-40B4-BE49-F238E27FC236}">
                <a16:creationId xmlns:a16="http://schemas.microsoft.com/office/drawing/2014/main" id="{21C76210-FC79-4234-856C-5DFBF08CD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2781" y="3293829"/>
            <a:ext cx="4156619" cy="2413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Box 3">
            <a:extLst>
              <a:ext uri="{FF2B5EF4-FFF2-40B4-BE49-F238E27FC236}">
                <a16:creationId xmlns:a16="http://schemas.microsoft.com/office/drawing/2014/main" id="{26034CB8-F826-40B8-92C4-B3B33D58B719}"/>
              </a:ext>
            </a:extLst>
          </p:cNvPr>
          <p:cNvSpPr txBox="1">
            <a:spLocks noChangeArrowheads="1"/>
          </p:cNvSpPr>
          <p:nvPr/>
        </p:nvSpPr>
        <p:spPr bwMode="auto">
          <a:xfrm>
            <a:off x="156927" y="5734629"/>
            <a:ext cx="8839200" cy="261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100" dirty="0"/>
              <a:t>Figure 4.7 An extended trust boundary encompasses the organizational boundaries of the cloud provider and the cloud consumer.</a:t>
            </a:r>
          </a:p>
        </p:txBody>
      </p:sp>
      <p:sp>
        <p:nvSpPr>
          <p:cNvPr id="8" name="TextBox 7">
            <a:extLst>
              <a:ext uri="{FF2B5EF4-FFF2-40B4-BE49-F238E27FC236}">
                <a16:creationId xmlns:a16="http://schemas.microsoft.com/office/drawing/2014/main" id="{D5CBC764-537D-4833-8EE4-2AE894ED9E20}"/>
              </a:ext>
            </a:extLst>
          </p:cNvPr>
          <p:cNvSpPr txBox="1"/>
          <p:nvPr/>
        </p:nvSpPr>
        <p:spPr>
          <a:xfrm>
            <a:off x="203200" y="6353761"/>
            <a:ext cx="1143000" cy="338554"/>
          </a:xfrm>
          <a:prstGeom prst="rect">
            <a:avLst/>
          </a:prstGeom>
          <a:noFill/>
        </p:spPr>
        <p:txBody>
          <a:bodyPr wrap="square" rtlCol="0">
            <a:spAutoFit/>
          </a:bodyPr>
          <a:lstStyle/>
          <a:p>
            <a:r>
              <a:rPr lang="en-US" sz="1600" dirty="0">
                <a:solidFill>
                  <a:prstClr val="white">
                    <a:lumMod val="50000"/>
                  </a:prstClr>
                </a:solidFill>
                <a:latin typeface="Calibri" panose="020F0502020204030204"/>
              </a:rPr>
              <a:t>(Erl, 2014)</a:t>
            </a:r>
          </a:p>
        </p:txBody>
      </p:sp>
    </p:spTree>
    <p:extLst>
      <p:ext uri="{BB962C8B-B14F-4D97-AF65-F5344CB8AC3E}">
        <p14:creationId xmlns:p14="http://schemas.microsoft.com/office/powerpoint/2010/main" val="415862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5B1EA-37B3-400A-8506-390BD4F8A3E5}"/>
              </a:ext>
            </a:extLst>
          </p:cNvPr>
          <p:cNvSpPr>
            <a:spLocks noGrp="1"/>
          </p:cNvSpPr>
          <p:nvPr>
            <p:ph sz="quarter" idx="10"/>
          </p:nvPr>
        </p:nvSpPr>
        <p:spPr/>
        <p:txBody>
          <a:bodyPr/>
          <a:lstStyle/>
          <a:p>
            <a:r>
              <a:rPr lang="en-US" dirty="0">
                <a:solidFill>
                  <a:schemeClr val="lt1"/>
                </a:solidFill>
              </a:rPr>
              <a:t>Real World: Salesforce.com</a:t>
            </a:r>
            <a:endParaRPr lang="en-US" dirty="0"/>
          </a:p>
        </p:txBody>
      </p:sp>
      <p:sp>
        <p:nvSpPr>
          <p:cNvPr id="3" name="Text Placeholder 2">
            <a:extLst>
              <a:ext uri="{FF2B5EF4-FFF2-40B4-BE49-F238E27FC236}">
                <a16:creationId xmlns:a16="http://schemas.microsoft.com/office/drawing/2014/main" id="{BE60E387-27F3-447F-8FD8-C44B3219F550}"/>
              </a:ext>
            </a:extLst>
          </p:cNvPr>
          <p:cNvSpPr>
            <a:spLocks noGrp="1"/>
          </p:cNvSpPr>
          <p:nvPr>
            <p:ph type="body" sz="quarter" idx="11"/>
          </p:nvPr>
        </p:nvSpPr>
        <p:spPr/>
        <p:txBody>
          <a:bodyPr/>
          <a:lstStyle/>
          <a:p>
            <a:r>
              <a:rPr lang="en-US" dirty="0"/>
              <a:t>Cloud-based </a:t>
            </a:r>
            <a:r>
              <a:rPr lang="en-US" b="1" dirty="0"/>
              <a:t>customer relationship management (CRM) </a:t>
            </a:r>
            <a:r>
              <a:rPr lang="en-US" dirty="0"/>
              <a:t>solutions.</a:t>
            </a:r>
          </a:p>
          <a:p>
            <a:r>
              <a:rPr lang="en-US" dirty="0"/>
              <a:t>Companies accomplish the following:</a:t>
            </a:r>
          </a:p>
          <a:p>
            <a:pPr lvl="1"/>
            <a:r>
              <a:rPr lang="en-US" dirty="0"/>
              <a:t>Manage sales contacts and leads</a:t>
            </a:r>
          </a:p>
          <a:p>
            <a:pPr lvl="1"/>
            <a:r>
              <a:rPr lang="en-US" dirty="0"/>
              <a:t>Centralize contact information, presentations, and project details</a:t>
            </a:r>
          </a:p>
          <a:p>
            <a:pPr lvl="1"/>
            <a:r>
              <a:rPr lang="en-US" dirty="0"/>
              <a:t>Access sales information and reports from anyplace, at any time, with any device</a:t>
            </a:r>
          </a:p>
          <a:p>
            <a:pPr lvl="1"/>
            <a:r>
              <a:rPr lang="en-US" dirty="0"/>
              <a:t>Manage project quotes and project work flow</a:t>
            </a:r>
          </a:p>
          <a:p>
            <a:pPr lvl="1"/>
            <a:r>
              <a:rPr lang="en-US" dirty="0"/>
              <a:t>Sync sales contacts and meetings with existing tools, such as Microsoft Outlook</a:t>
            </a:r>
          </a:p>
        </p:txBody>
      </p:sp>
      <p:sp>
        <p:nvSpPr>
          <p:cNvPr id="6" name="Slide Number Placeholder 5">
            <a:extLst>
              <a:ext uri="{FF2B5EF4-FFF2-40B4-BE49-F238E27FC236}">
                <a16:creationId xmlns:a16="http://schemas.microsoft.com/office/drawing/2014/main" id="{C723D839-CEE7-4078-9B62-D4633A0AC8E2}"/>
              </a:ext>
            </a:extLst>
          </p:cNvPr>
          <p:cNvSpPr>
            <a:spLocks noGrp="1"/>
          </p:cNvSpPr>
          <p:nvPr>
            <p:ph type="sldNum" sz="quarter" idx="12"/>
          </p:nvPr>
        </p:nvSpPr>
        <p:spPr/>
        <p:txBody>
          <a:bodyPr/>
          <a:lstStyle/>
          <a:p>
            <a:fld id="{2D4BBB39-E2E0-4394-9BE1-4609A86155D0}" type="slidenum">
              <a:rPr lang="en-US" smtClean="0"/>
              <a:pPr/>
              <a:t>8</a:t>
            </a:fld>
            <a:endParaRPr lang="en-US"/>
          </a:p>
        </p:txBody>
      </p:sp>
    </p:spTree>
    <p:extLst>
      <p:ext uri="{BB962C8B-B14F-4D97-AF65-F5344CB8AC3E}">
        <p14:creationId xmlns:p14="http://schemas.microsoft.com/office/powerpoint/2010/main" val="280669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84BA5DD-4B7A-48D4-8F15-D433EE50D830}"/>
              </a:ext>
            </a:extLst>
          </p:cNvPr>
          <p:cNvSpPr>
            <a:spLocks noGrp="1"/>
          </p:cNvSpPr>
          <p:nvPr>
            <p:ph sz="quarter" idx="10"/>
          </p:nvPr>
        </p:nvSpPr>
        <p:spPr/>
        <p:txBody>
          <a:bodyPr/>
          <a:lstStyle/>
          <a:p>
            <a:r>
              <a:rPr lang="en-US" dirty="0"/>
              <a:t>Multitenant SaaS Solutions</a:t>
            </a:r>
          </a:p>
        </p:txBody>
      </p:sp>
      <p:sp>
        <p:nvSpPr>
          <p:cNvPr id="3" name="Content Placeholder 2"/>
          <p:cNvSpPr>
            <a:spLocks noGrp="1"/>
          </p:cNvSpPr>
          <p:nvPr>
            <p:ph type="body" sz="quarter" idx="11"/>
          </p:nvPr>
        </p:nvSpPr>
        <p:spPr>
          <a:prstGeom prst="rect">
            <a:avLst/>
          </a:prstGeom>
        </p:spPr>
        <p:txBody>
          <a:bodyPr/>
          <a:lstStyle/>
          <a:p>
            <a:r>
              <a:rPr lang="en-US" dirty="0"/>
              <a:t>SaaS applications are often </a:t>
            </a:r>
            <a:r>
              <a:rPr lang="en-US" b="1" dirty="0"/>
              <a:t>multitenant solutions</a:t>
            </a:r>
            <a:r>
              <a:rPr lang="en-US" dirty="0"/>
              <a:t>; that is, within the cloud, two or more companies may share the same server resources.</a:t>
            </a:r>
          </a:p>
          <a:p>
            <a:endParaRPr lang="en-US" dirty="0"/>
          </a:p>
        </p:txBody>
      </p:sp>
      <p:sp>
        <p:nvSpPr>
          <p:cNvPr id="8" name="Slide Number Placeholder 7">
            <a:extLst>
              <a:ext uri="{FF2B5EF4-FFF2-40B4-BE49-F238E27FC236}">
                <a16:creationId xmlns:a16="http://schemas.microsoft.com/office/drawing/2014/main" id="{303F5A86-6C75-4DA9-8DE1-B9317050CFC6}"/>
              </a:ext>
            </a:extLst>
          </p:cNvPr>
          <p:cNvSpPr>
            <a:spLocks noGrp="1"/>
          </p:cNvSpPr>
          <p:nvPr>
            <p:ph type="sldNum" sz="quarter" idx="12"/>
          </p:nvPr>
        </p:nvSpPr>
        <p:spPr/>
        <p:txBody>
          <a:bodyPr/>
          <a:lstStyle/>
          <a:p>
            <a:fld id="{2D4BBB39-E2E0-4394-9BE1-4609A86155D0}" type="slidenum">
              <a:rPr lang="en-US" smtClean="0"/>
              <a:pPr/>
              <a:t>9</a:t>
            </a:fld>
            <a:endParaRPr lang="en-US"/>
          </a:p>
        </p:txBody>
      </p:sp>
      <p:pic>
        <p:nvPicPr>
          <p:cNvPr id="6" name="Picture 2">
            <a:extLst>
              <a:ext uri="{FF2B5EF4-FFF2-40B4-BE49-F238E27FC236}">
                <a16:creationId xmlns:a16="http://schemas.microsoft.com/office/drawing/2014/main" id="{26FEF57C-DDE0-469F-AEDF-CDD9A4AEA2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4106" y="2286000"/>
            <a:ext cx="4319588" cy="30146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89677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44e663bd468ed97ce8eaafb5ef46aa90474a9d"/>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PPP_SNATU_TXT_In_The_Clouds</Template>
  <TotalTime>253</TotalTime>
  <Words>1034</Words>
  <Application>Microsoft Office PowerPoint</Application>
  <PresentationFormat>On-screen Show (4:3)</PresentationFormat>
  <Paragraphs>109</Paragraphs>
  <Slides>20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Custom Design</vt:lpstr>
      <vt:lpstr>Title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dc:title>
  <dc:creator>Kris</dc:creator>
  <cp:lastModifiedBy>Wayne Gilleo</cp:lastModifiedBy>
  <cp:revision>36</cp:revision>
  <dcterms:created xsi:type="dcterms:W3CDTF">2012-01-24T21:28:01Z</dcterms:created>
  <dcterms:modified xsi:type="dcterms:W3CDTF">2019-10-27T17:36:15Z</dcterms:modified>
</cp:coreProperties>
</file>