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emf" ContentType="image/x-emf"/>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5" r:id="rId1"/>
    <p:sldMasterId id="2147483681" r:id="rId2"/>
    <p:sldMasterId id="2147483791" r:id="rId3"/>
    <p:sldMasterId id="2147483943" r:id="rId4"/>
  </p:sldMasterIdLst>
  <p:notesMasterIdLst>
    <p:notesMasterId r:id="rId49"/>
  </p:notesMasterIdLst>
  <p:handoutMasterIdLst>
    <p:handoutMasterId r:id="rId50"/>
  </p:handoutMasterIdLst>
  <p:sldIdLst>
    <p:sldId id="321" r:id="rId5"/>
    <p:sldId id="259" r:id="rId6"/>
    <p:sldId id="338" r:id="rId7"/>
    <p:sldId id="339" r:id="rId8"/>
    <p:sldId id="340" r:id="rId9"/>
    <p:sldId id="341" r:id="rId10"/>
    <p:sldId id="342" r:id="rId11"/>
    <p:sldId id="343" r:id="rId12"/>
    <p:sldId id="344" r:id="rId13"/>
    <p:sldId id="345" r:id="rId14"/>
    <p:sldId id="346" r:id="rId15"/>
    <p:sldId id="347" r:id="rId16"/>
    <p:sldId id="348" r:id="rId17"/>
    <p:sldId id="349" r:id="rId18"/>
    <p:sldId id="350" r:id="rId19"/>
    <p:sldId id="351" r:id="rId20"/>
    <p:sldId id="352" r:id="rId21"/>
    <p:sldId id="353" r:id="rId22"/>
    <p:sldId id="354" r:id="rId23"/>
    <p:sldId id="355" r:id="rId24"/>
    <p:sldId id="356" r:id="rId25"/>
    <p:sldId id="357" r:id="rId26"/>
    <p:sldId id="358" r:id="rId27"/>
    <p:sldId id="359" r:id="rId28"/>
    <p:sldId id="360" r:id="rId29"/>
    <p:sldId id="361" r:id="rId30"/>
    <p:sldId id="362" r:id="rId31"/>
    <p:sldId id="363" r:id="rId32"/>
    <p:sldId id="364" r:id="rId33"/>
    <p:sldId id="365" r:id="rId34"/>
    <p:sldId id="366" r:id="rId35"/>
    <p:sldId id="367" r:id="rId36"/>
    <p:sldId id="368" r:id="rId37"/>
    <p:sldId id="369" r:id="rId38"/>
    <p:sldId id="370" r:id="rId39"/>
    <p:sldId id="371" r:id="rId40"/>
    <p:sldId id="372" r:id="rId41"/>
    <p:sldId id="373" r:id="rId42"/>
    <p:sldId id="374" r:id="rId43"/>
    <p:sldId id="375" r:id="rId44"/>
    <p:sldId id="376" r:id="rId45"/>
    <p:sldId id="377" r:id="rId46"/>
    <p:sldId id="378" r:id="rId47"/>
    <p:sldId id="379" r:id="rId48"/>
  </p:sldIdLst>
  <p:sldSz cx="9144000" cy="6858000" type="screen4x3"/>
  <p:notesSz cx="6858000" cy="9144000"/>
  <p:defaultTextStyle>
    <a:defPPr>
      <a:defRPr lang="en-US"/>
    </a:defPPr>
    <a:lvl1pPr algn="l" rtl="0" eaLnBrk="0" fontAlgn="base" hangingPunct="0">
      <a:spcBef>
        <a:spcPct val="0"/>
      </a:spcBef>
      <a:spcAft>
        <a:spcPct val="0"/>
      </a:spcAft>
      <a:defRPr sz="4000" kern="1200">
        <a:solidFill>
          <a:srgbClr val="004C2B"/>
        </a:solidFill>
        <a:latin typeface="Copperplate Gothic Light" pitchFamily="34" charset="0"/>
        <a:ea typeface="ＭＳ Ｐゴシック" pitchFamily="34" charset="-128"/>
        <a:cs typeface="+mn-cs"/>
      </a:defRPr>
    </a:lvl1pPr>
    <a:lvl2pPr marL="457200" algn="l" rtl="0" eaLnBrk="0" fontAlgn="base" hangingPunct="0">
      <a:spcBef>
        <a:spcPct val="0"/>
      </a:spcBef>
      <a:spcAft>
        <a:spcPct val="0"/>
      </a:spcAft>
      <a:defRPr sz="4000" kern="1200">
        <a:solidFill>
          <a:srgbClr val="004C2B"/>
        </a:solidFill>
        <a:latin typeface="Copperplate Gothic Light" pitchFamily="34" charset="0"/>
        <a:ea typeface="ＭＳ Ｐゴシック" pitchFamily="34" charset="-128"/>
        <a:cs typeface="+mn-cs"/>
      </a:defRPr>
    </a:lvl2pPr>
    <a:lvl3pPr marL="914400" algn="l" rtl="0" eaLnBrk="0" fontAlgn="base" hangingPunct="0">
      <a:spcBef>
        <a:spcPct val="0"/>
      </a:spcBef>
      <a:spcAft>
        <a:spcPct val="0"/>
      </a:spcAft>
      <a:defRPr sz="4000" kern="1200">
        <a:solidFill>
          <a:srgbClr val="004C2B"/>
        </a:solidFill>
        <a:latin typeface="Copperplate Gothic Light" pitchFamily="34" charset="0"/>
        <a:ea typeface="ＭＳ Ｐゴシック" pitchFamily="34" charset="-128"/>
        <a:cs typeface="+mn-cs"/>
      </a:defRPr>
    </a:lvl3pPr>
    <a:lvl4pPr marL="1371600" algn="l" rtl="0" eaLnBrk="0" fontAlgn="base" hangingPunct="0">
      <a:spcBef>
        <a:spcPct val="0"/>
      </a:spcBef>
      <a:spcAft>
        <a:spcPct val="0"/>
      </a:spcAft>
      <a:defRPr sz="4000" kern="1200">
        <a:solidFill>
          <a:srgbClr val="004C2B"/>
        </a:solidFill>
        <a:latin typeface="Copperplate Gothic Light" pitchFamily="34" charset="0"/>
        <a:ea typeface="ＭＳ Ｐゴシック" pitchFamily="34" charset="-128"/>
        <a:cs typeface="+mn-cs"/>
      </a:defRPr>
    </a:lvl4pPr>
    <a:lvl5pPr marL="1828800" algn="l" rtl="0" eaLnBrk="0" fontAlgn="base" hangingPunct="0">
      <a:spcBef>
        <a:spcPct val="0"/>
      </a:spcBef>
      <a:spcAft>
        <a:spcPct val="0"/>
      </a:spcAft>
      <a:defRPr sz="4000" kern="1200">
        <a:solidFill>
          <a:srgbClr val="004C2B"/>
        </a:solidFill>
        <a:latin typeface="Copperplate Gothic Light" pitchFamily="34" charset="0"/>
        <a:ea typeface="ＭＳ Ｐゴシック" pitchFamily="34" charset="-128"/>
        <a:cs typeface="+mn-cs"/>
      </a:defRPr>
    </a:lvl5pPr>
    <a:lvl6pPr marL="2286000" algn="l" defTabSz="914400" rtl="0" eaLnBrk="1" latinLnBrk="0" hangingPunct="1">
      <a:defRPr sz="4000" kern="1200">
        <a:solidFill>
          <a:srgbClr val="004C2B"/>
        </a:solidFill>
        <a:latin typeface="Copperplate Gothic Light" pitchFamily="34" charset="0"/>
        <a:ea typeface="ＭＳ Ｐゴシック" pitchFamily="34" charset="-128"/>
        <a:cs typeface="+mn-cs"/>
      </a:defRPr>
    </a:lvl6pPr>
    <a:lvl7pPr marL="2743200" algn="l" defTabSz="914400" rtl="0" eaLnBrk="1" latinLnBrk="0" hangingPunct="1">
      <a:defRPr sz="4000" kern="1200">
        <a:solidFill>
          <a:srgbClr val="004C2B"/>
        </a:solidFill>
        <a:latin typeface="Copperplate Gothic Light" pitchFamily="34" charset="0"/>
        <a:ea typeface="ＭＳ Ｐゴシック" pitchFamily="34" charset="-128"/>
        <a:cs typeface="+mn-cs"/>
      </a:defRPr>
    </a:lvl7pPr>
    <a:lvl8pPr marL="3200400" algn="l" defTabSz="914400" rtl="0" eaLnBrk="1" latinLnBrk="0" hangingPunct="1">
      <a:defRPr sz="4000" kern="1200">
        <a:solidFill>
          <a:srgbClr val="004C2B"/>
        </a:solidFill>
        <a:latin typeface="Copperplate Gothic Light" pitchFamily="34" charset="0"/>
        <a:ea typeface="ＭＳ Ｐゴシック" pitchFamily="34" charset="-128"/>
        <a:cs typeface="+mn-cs"/>
      </a:defRPr>
    </a:lvl8pPr>
    <a:lvl9pPr marL="3657600" algn="l" defTabSz="914400" rtl="0" eaLnBrk="1" latinLnBrk="0" hangingPunct="1">
      <a:defRPr sz="4000" kern="1200">
        <a:solidFill>
          <a:srgbClr val="004C2B"/>
        </a:solidFill>
        <a:latin typeface="Copperplate Gothic Light" pitchFamily="34"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clrMru>
    <a:srgbClr val="CCCCFF"/>
    <a:srgbClr val="FFCCCC"/>
    <a:srgbClr val="FFFF99"/>
    <a:srgbClr val="CCFFCC"/>
    <a:srgbClr val="CCECFF"/>
    <a:srgbClr val="CC0099"/>
    <a:srgbClr val="FF0000"/>
    <a:srgbClr val="57896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58" autoAdjust="0"/>
    <p:restoredTop sz="94725" autoAdjust="0"/>
  </p:normalViewPr>
  <p:slideViewPr>
    <p:cSldViewPr>
      <p:cViewPr varScale="1">
        <p:scale>
          <a:sx n="73" d="100"/>
          <a:sy n="73" d="100"/>
        </p:scale>
        <p:origin x="-107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eaLnBrk="0" hangingPunct="0">
              <a:defRPr sz="1000" i="1">
                <a:solidFill>
                  <a:schemeClr val="tx1"/>
                </a:solidFill>
                <a:latin typeface="Abadi MT Condensed Light" charset="0"/>
                <a:cs typeface="+mn-cs"/>
              </a:defRPr>
            </a:lvl1pPr>
          </a:lstStyle>
          <a:p>
            <a:pPr>
              <a:defRPr/>
            </a:pPr>
            <a:endParaRPr lang="en-US"/>
          </a:p>
        </p:txBody>
      </p:sp>
      <p:sp>
        <p:nvSpPr>
          <p:cNvPr id="4099"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lgn="r" eaLnBrk="0" hangingPunct="0">
              <a:defRPr sz="1000" i="1">
                <a:solidFill>
                  <a:schemeClr val="tx1"/>
                </a:solidFill>
                <a:latin typeface="Abadi MT Condensed Light" charset="0"/>
                <a:cs typeface="+mn-cs"/>
              </a:defRPr>
            </a:lvl1pPr>
          </a:lstStyle>
          <a:p>
            <a:pPr>
              <a:defRPr/>
            </a:pPr>
            <a:endParaRPr lang="en-US"/>
          </a:p>
        </p:txBody>
      </p:sp>
      <p:sp>
        <p:nvSpPr>
          <p:cNvPr id="4100"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eaLnBrk="0" hangingPunct="0">
              <a:defRPr sz="1000" i="1">
                <a:solidFill>
                  <a:schemeClr val="tx1"/>
                </a:solidFill>
                <a:latin typeface="Abadi MT Condensed Light" charset="0"/>
                <a:cs typeface="+mn-cs"/>
              </a:defRPr>
            </a:lvl1pPr>
          </a:lstStyle>
          <a:p>
            <a:pPr>
              <a:defRPr/>
            </a:pPr>
            <a:r>
              <a:rPr lang="en-US"/>
              <a:t>Copyright Allyn &amp; Bacon 1999</a:t>
            </a:r>
          </a:p>
        </p:txBody>
      </p:sp>
      <p:sp>
        <p:nvSpPr>
          <p:cNvPr id="4101"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lgn="r">
              <a:defRPr sz="1000" i="1">
                <a:solidFill>
                  <a:schemeClr val="tx1"/>
                </a:solidFill>
                <a:latin typeface="Abadi MT Condensed Light" pitchFamily="64" charset="0"/>
              </a:defRPr>
            </a:lvl1pPr>
          </a:lstStyle>
          <a:p>
            <a:fld id="{0D5F0C80-ABE8-44EF-8A39-0876B7CAFEFC}"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eaLnBrk="0" hangingPunct="0">
              <a:defRPr sz="1000" i="1">
                <a:solidFill>
                  <a:schemeClr val="tx1"/>
                </a:solidFill>
                <a:latin typeface="Abadi MT Condensed Light" charset="0"/>
                <a:cs typeface="+mn-cs"/>
              </a:defRPr>
            </a:lvl1pPr>
          </a:lstStyle>
          <a:p>
            <a:pPr>
              <a:defRPr/>
            </a:pPr>
            <a:endParaRPr lang="en-US"/>
          </a:p>
        </p:txBody>
      </p:sp>
      <p:sp>
        <p:nvSpPr>
          <p:cNvPr id="2051"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lgn="r" eaLnBrk="0" hangingPunct="0">
              <a:defRPr sz="1000" i="1">
                <a:solidFill>
                  <a:schemeClr val="tx1"/>
                </a:solidFill>
                <a:latin typeface="Abadi MT Condensed Light" charset="0"/>
                <a:cs typeface="+mn-cs"/>
              </a:defRPr>
            </a:lvl1pPr>
          </a:lstStyle>
          <a:p>
            <a:pPr>
              <a:defRPr/>
            </a:pPr>
            <a:endParaRPr lang="en-US"/>
          </a:p>
        </p:txBody>
      </p:sp>
      <p:sp>
        <p:nvSpPr>
          <p:cNvPr id="15364" name="Rectangle 4"/>
          <p:cNvSpPr>
            <a:spLocks noGrp="1" noRot="1" noChangeAspect="1" noChangeArrowheads="1" noTextEdit="1"/>
          </p:cNvSpPr>
          <p:nvPr>
            <p:ph type="sldImg" idx="2"/>
          </p:nvPr>
        </p:nvSpPr>
        <p:spPr bwMode="auto">
          <a:xfrm>
            <a:off x="1149350" y="692150"/>
            <a:ext cx="4559300" cy="3416300"/>
          </a:xfrm>
          <a:prstGeom prst="rect">
            <a:avLst/>
          </a:prstGeom>
          <a:noFill/>
          <a:ln w="12700">
            <a:solidFill>
              <a:schemeClr val="tx1"/>
            </a:solidFill>
            <a:miter lim="800000"/>
            <a:headEnd/>
            <a:tailEnd/>
          </a:ln>
        </p:spPr>
      </p:sp>
      <p:sp>
        <p:nvSpPr>
          <p:cNvPr id="205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eaLnBrk="0" hangingPunct="0">
              <a:defRPr sz="1000" i="1">
                <a:solidFill>
                  <a:schemeClr val="tx1"/>
                </a:solidFill>
                <a:latin typeface="Abadi MT Condensed Light" charset="0"/>
                <a:cs typeface="+mn-cs"/>
              </a:defRPr>
            </a:lvl1pPr>
          </a:lstStyle>
          <a:p>
            <a:pPr>
              <a:defRPr/>
            </a:pPr>
            <a:r>
              <a:rPr lang="en-US"/>
              <a:t>Copyright Allyn &amp; Bacon 1999</a:t>
            </a:r>
          </a:p>
        </p:txBody>
      </p:sp>
      <p:sp>
        <p:nvSpPr>
          <p:cNvPr id="205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lgn="r">
              <a:defRPr sz="1000" i="1">
                <a:solidFill>
                  <a:schemeClr val="tx1"/>
                </a:solidFill>
                <a:latin typeface="Abadi MT Condensed Light" pitchFamily="64" charset="0"/>
              </a:defRPr>
            </a:lvl1pPr>
          </a:lstStyle>
          <a:p>
            <a:fld id="{DDE6D06B-E99A-48F8-AD6E-CB776A7F18B4}" type="slidenum">
              <a:rPr lang="en-US" altLang="en-US"/>
              <a:pPr/>
              <a:t>‹#›</a:t>
            </a:fld>
            <a:endParaRPr lang="en-US" altLang="en-US"/>
          </a:p>
        </p:txBody>
      </p:sp>
    </p:spTree>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Abadi MT Condensed Light" pitchFamily="34" charset="0"/>
        <a:ea typeface="ＭＳ Ｐゴシック" pitchFamily="84" charset="-128"/>
        <a:cs typeface="ＭＳ Ｐゴシック" pitchFamily="84" charset="-128"/>
      </a:defRPr>
    </a:lvl1pPr>
    <a:lvl2pPr marL="457200" algn="l" rtl="0" eaLnBrk="0" fontAlgn="base" hangingPunct="0">
      <a:spcBef>
        <a:spcPct val="30000"/>
      </a:spcBef>
      <a:spcAft>
        <a:spcPct val="0"/>
      </a:spcAft>
      <a:defRPr sz="1200" kern="1200">
        <a:solidFill>
          <a:schemeClr val="tx1"/>
        </a:solidFill>
        <a:latin typeface="Abadi MT Condensed Light" pitchFamily="34" charset="0"/>
        <a:ea typeface="ＭＳ Ｐゴシック" pitchFamily="84" charset="-128"/>
        <a:cs typeface="+mn-cs"/>
      </a:defRPr>
    </a:lvl2pPr>
    <a:lvl3pPr marL="914400" algn="l" rtl="0" eaLnBrk="0" fontAlgn="base" hangingPunct="0">
      <a:spcBef>
        <a:spcPct val="30000"/>
      </a:spcBef>
      <a:spcAft>
        <a:spcPct val="0"/>
      </a:spcAft>
      <a:defRPr sz="1200" kern="1200">
        <a:solidFill>
          <a:schemeClr val="tx1"/>
        </a:solidFill>
        <a:latin typeface="Abadi MT Condensed Light" pitchFamily="34" charset="0"/>
        <a:ea typeface="ＭＳ Ｐゴシック" pitchFamily="84" charset="-128"/>
        <a:cs typeface="+mn-cs"/>
      </a:defRPr>
    </a:lvl3pPr>
    <a:lvl4pPr marL="1371600" algn="l" rtl="0" eaLnBrk="0" fontAlgn="base" hangingPunct="0">
      <a:spcBef>
        <a:spcPct val="30000"/>
      </a:spcBef>
      <a:spcAft>
        <a:spcPct val="0"/>
      </a:spcAft>
      <a:defRPr sz="1200" kern="1200">
        <a:solidFill>
          <a:schemeClr val="tx1"/>
        </a:solidFill>
        <a:latin typeface="Abadi MT Condensed Light" pitchFamily="34" charset="0"/>
        <a:ea typeface="ＭＳ Ｐゴシック" pitchFamily="84" charset="-128"/>
        <a:cs typeface="+mn-cs"/>
      </a:defRPr>
    </a:lvl4pPr>
    <a:lvl5pPr marL="1828800" algn="l" rtl="0" eaLnBrk="0" fontAlgn="base" hangingPunct="0">
      <a:spcBef>
        <a:spcPct val="30000"/>
      </a:spcBef>
      <a:spcAft>
        <a:spcPct val="0"/>
      </a:spcAft>
      <a:defRPr sz="1200" kern="1200">
        <a:solidFill>
          <a:schemeClr val="tx1"/>
        </a:solidFill>
        <a:latin typeface="Abadi MT Condensed Light" pitchFamily="34" charset="0"/>
        <a:ea typeface="ＭＳ Ｐゴシック" pitchFamily="8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6"/>
          <p:cNvSpPr>
            <a:spLocks noGrp="1" noChangeArrowheads="1"/>
          </p:cNvSpPr>
          <p:nvPr>
            <p:ph type="ftr" sz="quarter" idx="4"/>
          </p:nvPr>
        </p:nvSpPr>
        <p:spPr>
          <a:noFill/>
        </p:spPr>
        <p:txBody>
          <a:bodyPr/>
          <a:lstStyle/>
          <a:p>
            <a:r>
              <a:rPr lang="en-US" altLang="en-US" smtClean="0">
                <a:latin typeface="Abadi MT Condensed Light" pitchFamily="64" charset="0"/>
              </a:rPr>
              <a:t>Copyright Allyn &amp; Bacon 1999</a:t>
            </a:r>
          </a:p>
        </p:txBody>
      </p:sp>
      <p:sp>
        <p:nvSpPr>
          <p:cNvPr id="19459" name="Rectangle 2"/>
          <p:cNvSpPr>
            <a:spLocks noGrp="1" noRot="1" noChangeAspect="1" noChangeArrowheads="1" noTextEdit="1"/>
          </p:cNvSpPr>
          <p:nvPr>
            <p:ph type="sldImg"/>
          </p:nvPr>
        </p:nvSpPr>
        <p:spPr>
          <a:xfrm>
            <a:off x="1150938" y="692150"/>
            <a:ext cx="4556125" cy="3416300"/>
          </a:xfrm>
          <a:ln/>
        </p:spPr>
      </p:sp>
      <p:sp>
        <p:nvSpPr>
          <p:cNvPr id="19460" name="Rectangle 3"/>
          <p:cNvSpPr>
            <a:spLocks noGrp="1" noChangeArrowheads="1"/>
          </p:cNvSpPr>
          <p:nvPr>
            <p:ph type="body" idx="1"/>
          </p:nvPr>
        </p:nvSpPr>
        <p:spPr>
          <a:noFill/>
          <a:ln/>
        </p:spPr>
        <p:txBody>
          <a:bodyPr/>
          <a:lstStyle/>
          <a:p>
            <a:endParaRPr lang="en-US" altLang="en-US" smtClean="0">
              <a:latin typeface="Abadi MT Condensed Light" pitchFamily="64" charset="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4" name="Rectangle 2"/>
          <p:cNvSpPr>
            <a:spLocks noChangeArrowheads="1"/>
          </p:cNvSpPr>
          <p:nvPr/>
        </p:nvSpPr>
        <p:spPr bwMode="gray">
          <a:xfrm>
            <a:off x="0" y="6397625"/>
            <a:ext cx="9145588" cy="460375"/>
          </a:xfrm>
          <a:prstGeom prst="rect">
            <a:avLst/>
          </a:prstGeom>
          <a:solidFill>
            <a:schemeClr val="accent1"/>
          </a:solidFill>
          <a:ln>
            <a:noFill/>
          </a:ln>
        </p:spPr>
        <p:txBody>
          <a:bodyPr wrap="none" lIns="0" tIns="0" rIns="0" bIns="0" anchor="ctr"/>
          <a:lstStyle>
            <a:lvl1pPr>
              <a:defRPr sz="4000">
                <a:solidFill>
                  <a:srgbClr val="004C2B"/>
                </a:solidFill>
                <a:latin typeface="Copperplate Gothic Light" panose="020E0507020206020404" pitchFamily="34" charset="0"/>
                <a:ea typeface="ＭＳ Ｐゴシック" panose="020B0600070205080204" pitchFamily="34" charset="-128"/>
              </a:defRPr>
            </a:lvl1pPr>
            <a:lvl2pPr marL="742950" indent="-285750">
              <a:defRPr sz="4000">
                <a:solidFill>
                  <a:srgbClr val="004C2B"/>
                </a:solidFill>
                <a:latin typeface="Copperplate Gothic Light" panose="020E0507020206020404" pitchFamily="34" charset="0"/>
                <a:ea typeface="ＭＳ Ｐゴシック" panose="020B0600070205080204" pitchFamily="34" charset="-128"/>
              </a:defRPr>
            </a:lvl2pPr>
            <a:lvl3pPr marL="1143000" indent="-228600">
              <a:defRPr sz="4000">
                <a:solidFill>
                  <a:srgbClr val="004C2B"/>
                </a:solidFill>
                <a:latin typeface="Copperplate Gothic Light" panose="020E0507020206020404" pitchFamily="34" charset="0"/>
                <a:ea typeface="ＭＳ Ｐゴシック" panose="020B0600070205080204" pitchFamily="34" charset="-128"/>
              </a:defRPr>
            </a:lvl3pPr>
            <a:lvl4pPr marL="1600200" indent="-228600">
              <a:defRPr sz="4000">
                <a:solidFill>
                  <a:srgbClr val="004C2B"/>
                </a:solidFill>
                <a:latin typeface="Copperplate Gothic Light" panose="020E0507020206020404" pitchFamily="34" charset="0"/>
                <a:ea typeface="ＭＳ Ｐゴシック" panose="020B0600070205080204" pitchFamily="34" charset="-128"/>
              </a:defRPr>
            </a:lvl4pPr>
            <a:lvl5pPr marL="2057400" indent="-228600">
              <a:defRPr sz="4000">
                <a:solidFill>
                  <a:srgbClr val="004C2B"/>
                </a:solidFill>
                <a:latin typeface="Copperplate Gothic Light" panose="020E0507020206020404" pitchFamily="34" charset="0"/>
                <a:ea typeface="ＭＳ Ｐゴシック" panose="020B0600070205080204" pitchFamily="34" charset="-128"/>
              </a:defRPr>
            </a:lvl5pPr>
            <a:lvl6pPr marL="2514600" indent="-228600" eaLnBrk="0" fontAlgn="base" hangingPunct="0">
              <a:spcBef>
                <a:spcPct val="0"/>
              </a:spcBef>
              <a:spcAft>
                <a:spcPct val="0"/>
              </a:spcAft>
              <a:defRPr sz="4000">
                <a:solidFill>
                  <a:srgbClr val="004C2B"/>
                </a:solidFill>
                <a:latin typeface="Copperplate Gothic Light" panose="020E0507020206020404" pitchFamily="34" charset="0"/>
                <a:ea typeface="ＭＳ Ｐゴシック" panose="020B0600070205080204" pitchFamily="34" charset="-128"/>
              </a:defRPr>
            </a:lvl6pPr>
            <a:lvl7pPr marL="2971800" indent="-228600" eaLnBrk="0" fontAlgn="base" hangingPunct="0">
              <a:spcBef>
                <a:spcPct val="0"/>
              </a:spcBef>
              <a:spcAft>
                <a:spcPct val="0"/>
              </a:spcAft>
              <a:defRPr sz="4000">
                <a:solidFill>
                  <a:srgbClr val="004C2B"/>
                </a:solidFill>
                <a:latin typeface="Copperplate Gothic Light" panose="020E0507020206020404" pitchFamily="34" charset="0"/>
                <a:ea typeface="ＭＳ Ｐゴシック" panose="020B0600070205080204" pitchFamily="34" charset="-128"/>
              </a:defRPr>
            </a:lvl7pPr>
            <a:lvl8pPr marL="3429000" indent="-228600" eaLnBrk="0" fontAlgn="base" hangingPunct="0">
              <a:spcBef>
                <a:spcPct val="0"/>
              </a:spcBef>
              <a:spcAft>
                <a:spcPct val="0"/>
              </a:spcAft>
              <a:defRPr sz="4000">
                <a:solidFill>
                  <a:srgbClr val="004C2B"/>
                </a:solidFill>
                <a:latin typeface="Copperplate Gothic Light" panose="020E0507020206020404" pitchFamily="34" charset="0"/>
                <a:ea typeface="ＭＳ Ｐゴシック" panose="020B0600070205080204" pitchFamily="34" charset="-128"/>
              </a:defRPr>
            </a:lvl8pPr>
            <a:lvl9pPr marL="3886200" indent="-228600" eaLnBrk="0" fontAlgn="base" hangingPunct="0">
              <a:spcBef>
                <a:spcPct val="0"/>
              </a:spcBef>
              <a:spcAft>
                <a:spcPct val="0"/>
              </a:spcAft>
              <a:defRPr sz="4000">
                <a:solidFill>
                  <a:srgbClr val="004C2B"/>
                </a:solidFill>
                <a:latin typeface="Copperplate Gothic Light" panose="020E0507020206020404" pitchFamily="34" charset="0"/>
                <a:ea typeface="ＭＳ Ｐゴシック" panose="020B0600070205080204" pitchFamily="34" charset="-128"/>
              </a:defRPr>
            </a:lvl9pPr>
          </a:lstStyle>
          <a:p>
            <a:pPr eaLnBrk="1" hangingPunct="1">
              <a:defRPr/>
            </a:pPr>
            <a:endParaRPr lang="en-US"/>
          </a:p>
        </p:txBody>
      </p:sp>
      <p:pic>
        <p:nvPicPr>
          <p:cNvPr id="5" name="Picture 5" descr="Pearson_Bound_White"/>
          <p:cNvPicPr>
            <a:picLocks noChangeAspect="1" noChangeArrowheads="1"/>
          </p:cNvPicPr>
          <p:nvPr/>
        </p:nvPicPr>
        <p:blipFill>
          <a:blip r:embed="rId2"/>
          <a:srcRect/>
          <a:stretch>
            <a:fillRect/>
          </a:stretch>
        </p:blipFill>
        <p:spPr bwMode="auto">
          <a:xfrm>
            <a:off x="7488238" y="6356350"/>
            <a:ext cx="1655762" cy="493713"/>
          </a:xfrm>
          <a:prstGeom prst="rect">
            <a:avLst/>
          </a:prstGeom>
          <a:noFill/>
          <a:ln w="9525">
            <a:noFill/>
            <a:miter lim="800000"/>
            <a:headEnd/>
            <a:tailEnd/>
          </a:ln>
        </p:spPr>
      </p:pic>
      <p:pic>
        <p:nvPicPr>
          <p:cNvPr id="6" name="Picture 6" descr="Pearson_Strap_Bound_White"/>
          <p:cNvPicPr>
            <a:picLocks noChangeAspect="1" noChangeArrowheads="1"/>
          </p:cNvPicPr>
          <p:nvPr/>
        </p:nvPicPr>
        <p:blipFill>
          <a:blip r:embed="rId3"/>
          <a:srcRect/>
          <a:stretch>
            <a:fillRect/>
          </a:stretch>
        </p:blipFill>
        <p:spPr bwMode="auto">
          <a:xfrm>
            <a:off x="0" y="6356350"/>
            <a:ext cx="1908175" cy="493713"/>
          </a:xfrm>
          <a:prstGeom prst="rect">
            <a:avLst/>
          </a:prstGeom>
          <a:noFill/>
          <a:ln w="9525">
            <a:noFill/>
            <a:miter lim="800000"/>
            <a:headEnd/>
            <a:tailEnd/>
          </a:ln>
        </p:spPr>
      </p:pic>
      <p:sp>
        <p:nvSpPr>
          <p:cNvPr id="162819" name="Rectangle 3"/>
          <p:cNvSpPr>
            <a:spLocks noGrp="1" noChangeArrowheads="1"/>
          </p:cNvSpPr>
          <p:nvPr>
            <p:ph type="ctrTitle"/>
          </p:nvPr>
        </p:nvSpPr>
        <p:spPr>
          <a:xfrm>
            <a:off x="365125" y="395288"/>
            <a:ext cx="8407400" cy="1144587"/>
          </a:xfrm>
        </p:spPr>
        <p:txBody>
          <a:bodyPr/>
          <a:lstStyle>
            <a:lvl1pPr>
              <a:defRPr sz="3600"/>
            </a:lvl1pPr>
          </a:lstStyle>
          <a:p>
            <a:r>
              <a:rPr lang="en-US" dirty="0"/>
              <a:t>Click to edit Master title style</a:t>
            </a:r>
          </a:p>
        </p:txBody>
      </p:sp>
      <p:sp>
        <p:nvSpPr>
          <p:cNvPr id="162820" name="Rectangle 4"/>
          <p:cNvSpPr>
            <a:spLocks noGrp="1" noChangeArrowheads="1"/>
          </p:cNvSpPr>
          <p:nvPr>
            <p:ph type="subTitle" idx="1"/>
          </p:nvPr>
        </p:nvSpPr>
        <p:spPr>
          <a:xfrm>
            <a:off x="365125" y="1762125"/>
            <a:ext cx="8407400" cy="1752600"/>
          </a:xfrm>
        </p:spPr>
        <p:txBody>
          <a:bodyPr/>
          <a:lstStyle>
            <a:lvl1pPr>
              <a:spcBef>
                <a:spcPct val="0"/>
              </a:spcBef>
              <a:defRPr sz="2400" b="1">
                <a:solidFill>
                  <a:schemeClr val="accent1"/>
                </a:solidFill>
              </a:defRPr>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7325" y="395288"/>
            <a:ext cx="2057400" cy="56769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65125" y="395288"/>
            <a:ext cx="6019800" cy="56769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Obj">
  <p:cSld name="Title, Text, and Content">
    <p:spTree>
      <p:nvGrpSpPr>
        <p:cNvPr id="1" name=""/>
        <p:cNvGrpSpPr/>
        <p:nvPr/>
      </p:nvGrpSpPr>
      <p:grpSpPr>
        <a:xfrm>
          <a:off x="0" y="0"/>
          <a:ext cx="0" cy="0"/>
          <a:chOff x="0" y="0"/>
          <a:chExt cx="0" cy="0"/>
        </a:xfrm>
      </p:grpSpPr>
      <p:sp>
        <p:nvSpPr>
          <p:cNvPr id="5" name="Rectangle 2"/>
          <p:cNvSpPr>
            <a:spLocks noChangeArrowheads="1"/>
          </p:cNvSpPr>
          <p:nvPr/>
        </p:nvSpPr>
        <p:spPr bwMode="gray">
          <a:xfrm>
            <a:off x="0" y="6397625"/>
            <a:ext cx="9145588" cy="460375"/>
          </a:xfrm>
          <a:prstGeom prst="rect">
            <a:avLst/>
          </a:prstGeom>
          <a:solidFill>
            <a:schemeClr val="accent1"/>
          </a:solidFill>
          <a:ln>
            <a:noFill/>
          </a:ln>
        </p:spPr>
        <p:txBody>
          <a:bodyPr wrap="none" lIns="0" tIns="0" rIns="0" bIns="0" anchor="ctr"/>
          <a:lstStyle>
            <a:lvl1pPr>
              <a:defRPr sz="4000">
                <a:solidFill>
                  <a:srgbClr val="004C2B"/>
                </a:solidFill>
                <a:latin typeface="Copperplate Gothic Light" panose="020E0507020206020404" pitchFamily="34" charset="0"/>
                <a:ea typeface="ＭＳ Ｐゴシック" panose="020B0600070205080204" pitchFamily="34" charset="-128"/>
              </a:defRPr>
            </a:lvl1pPr>
            <a:lvl2pPr marL="742950" indent="-285750">
              <a:defRPr sz="4000">
                <a:solidFill>
                  <a:srgbClr val="004C2B"/>
                </a:solidFill>
                <a:latin typeface="Copperplate Gothic Light" panose="020E0507020206020404" pitchFamily="34" charset="0"/>
                <a:ea typeface="ＭＳ Ｐゴシック" panose="020B0600070205080204" pitchFamily="34" charset="-128"/>
              </a:defRPr>
            </a:lvl2pPr>
            <a:lvl3pPr marL="1143000" indent="-228600">
              <a:defRPr sz="4000">
                <a:solidFill>
                  <a:srgbClr val="004C2B"/>
                </a:solidFill>
                <a:latin typeface="Copperplate Gothic Light" panose="020E0507020206020404" pitchFamily="34" charset="0"/>
                <a:ea typeface="ＭＳ Ｐゴシック" panose="020B0600070205080204" pitchFamily="34" charset="-128"/>
              </a:defRPr>
            </a:lvl3pPr>
            <a:lvl4pPr marL="1600200" indent="-228600">
              <a:defRPr sz="4000">
                <a:solidFill>
                  <a:srgbClr val="004C2B"/>
                </a:solidFill>
                <a:latin typeface="Copperplate Gothic Light" panose="020E0507020206020404" pitchFamily="34" charset="0"/>
                <a:ea typeface="ＭＳ Ｐゴシック" panose="020B0600070205080204" pitchFamily="34" charset="-128"/>
              </a:defRPr>
            </a:lvl4pPr>
            <a:lvl5pPr marL="2057400" indent="-228600">
              <a:defRPr sz="4000">
                <a:solidFill>
                  <a:srgbClr val="004C2B"/>
                </a:solidFill>
                <a:latin typeface="Copperplate Gothic Light" panose="020E0507020206020404" pitchFamily="34" charset="0"/>
                <a:ea typeface="ＭＳ Ｐゴシック" panose="020B0600070205080204" pitchFamily="34" charset="-128"/>
              </a:defRPr>
            </a:lvl5pPr>
            <a:lvl6pPr marL="2514600" indent="-228600" eaLnBrk="0" fontAlgn="base" hangingPunct="0">
              <a:spcBef>
                <a:spcPct val="0"/>
              </a:spcBef>
              <a:spcAft>
                <a:spcPct val="0"/>
              </a:spcAft>
              <a:defRPr sz="4000">
                <a:solidFill>
                  <a:srgbClr val="004C2B"/>
                </a:solidFill>
                <a:latin typeface="Copperplate Gothic Light" panose="020E0507020206020404" pitchFamily="34" charset="0"/>
                <a:ea typeface="ＭＳ Ｐゴシック" panose="020B0600070205080204" pitchFamily="34" charset="-128"/>
              </a:defRPr>
            </a:lvl6pPr>
            <a:lvl7pPr marL="2971800" indent="-228600" eaLnBrk="0" fontAlgn="base" hangingPunct="0">
              <a:spcBef>
                <a:spcPct val="0"/>
              </a:spcBef>
              <a:spcAft>
                <a:spcPct val="0"/>
              </a:spcAft>
              <a:defRPr sz="4000">
                <a:solidFill>
                  <a:srgbClr val="004C2B"/>
                </a:solidFill>
                <a:latin typeface="Copperplate Gothic Light" panose="020E0507020206020404" pitchFamily="34" charset="0"/>
                <a:ea typeface="ＭＳ Ｐゴシック" panose="020B0600070205080204" pitchFamily="34" charset="-128"/>
              </a:defRPr>
            </a:lvl7pPr>
            <a:lvl8pPr marL="3429000" indent="-228600" eaLnBrk="0" fontAlgn="base" hangingPunct="0">
              <a:spcBef>
                <a:spcPct val="0"/>
              </a:spcBef>
              <a:spcAft>
                <a:spcPct val="0"/>
              </a:spcAft>
              <a:defRPr sz="4000">
                <a:solidFill>
                  <a:srgbClr val="004C2B"/>
                </a:solidFill>
                <a:latin typeface="Copperplate Gothic Light" panose="020E0507020206020404" pitchFamily="34" charset="0"/>
                <a:ea typeface="ＭＳ Ｐゴシック" panose="020B0600070205080204" pitchFamily="34" charset="-128"/>
              </a:defRPr>
            </a:lvl8pPr>
            <a:lvl9pPr marL="3886200" indent="-228600" eaLnBrk="0" fontAlgn="base" hangingPunct="0">
              <a:spcBef>
                <a:spcPct val="0"/>
              </a:spcBef>
              <a:spcAft>
                <a:spcPct val="0"/>
              </a:spcAft>
              <a:defRPr sz="4000">
                <a:solidFill>
                  <a:srgbClr val="004C2B"/>
                </a:solidFill>
                <a:latin typeface="Copperplate Gothic Light" panose="020E0507020206020404" pitchFamily="34" charset="0"/>
                <a:ea typeface="ＭＳ Ｐゴシック" panose="020B0600070205080204" pitchFamily="34" charset="-128"/>
              </a:defRPr>
            </a:lvl9pPr>
          </a:lstStyle>
          <a:p>
            <a:pPr eaLnBrk="1" hangingPunct="1">
              <a:defRPr/>
            </a:pPr>
            <a:endParaRPr lang="en-US"/>
          </a:p>
        </p:txBody>
      </p:sp>
      <p:pic>
        <p:nvPicPr>
          <p:cNvPr id="6" name="Picture 7" descr="Pearson_Bound_White"/>
          <p:cNvPicPr>
            <a:picLocks noChangeAspect="1" noChangeArrowheads="1"/>
          </p:cNvPicPr>
          <p:nvPr/>
        </p:nvPicPr>
        <p:blipFill>
          <a:blip r:embed="rId2"/>
          <a:srcRect/>
          <a:stretch>
            <a:fillRect/>
          </a:stretch>
        </p:blipFill>
        <p:spPr bwMode="auto">
          <a:xfrm>
            <a:off x="7488238" y="6356350"/>
            <a:ext cx="1655762" cy="493713"/>
          </a:xfrm>
          <a:prstGeom prst="rect">
            <a:avLst/>
          </a:prstGeom>
          <a:noFill/>
          <a:ln w="9525">
            <a:noFill/>
            <a:miter lim="800000"/>
            <a:headEnd/>
            <a:tailEnd/>
          </a:ln>
        </p:spPr>
      </p:pic>
      <p:sp>
        <p:nvSpPr>
          <p:cNvPr id="7" name="Text Box 8"/>
          <p:cNvSpPr txBox="1">
            <a:spLocks noChangeArrowheads="1"/>
          </p:cNvSpPr>
          <p:nvPr/>
        </p:nvSpPr>
        <p:spPr bwMode="auto">
          <a:xfrm>
            <a:off x="0" y="6492875"/>
            <a:ext cx="4419600" cy="365125"/>
          </a:xfrm>
          <a:prstGeom prst="rect">
            <a:avLst/>
          </a:prstGeom>
          <a:noFill/>
          <a:ln>
            <a:noFill/>
          </a:ln>
        </p:spPr>
        <p:txBody>
          <a:bodyPr>
            <a:spAutoFit/>
          </a:bodyPr>
          <a:lstStyle>
            <a:lvl1pPr>
              <a:defRPr sz="4000">
                <a:solidFill>
                  <a:srgbClr val="004C2B"/>
                </a:solidFill>
                <a:latin typeface="Copperplate Gothic Light" panose="020E0507020206020404" pitchFamily="34" charset="0"/>
                <a:ea typeface="ＭＳ Ｐゴシック" panose="020B0600070205080204" pitchFamily="34" charset="-128"/>
              </a:defRPr>
            </a:lvl1pPr>
            <a:lvl2pPr marL="742950" indent="-285750">
              <a:defRPr sz="4000">
                <a:solidFill>
                  <a:srgbClr val="004C2B"/>
                </a:solidFill>
                <a:latin typeface="Copperplate Gothic Light" panose="020E0507020206020404" pitchFamily="34" charset="0"/>
                <a:ea typeface="ＭＳ Ｐゴシック" panose="020B0600070205080204" pitchFamily="34" charset="-128"/>
              </a:defRPr>
            </a:lvl2pPr>
            <a:lvl3pPr marL="1143000" indent="-228600">
              <a:defRPr sz="4000">
                <a:solidFill>
                  <a:srgbClr val="004C2B"/>
                </a:solidFill>
                <a:latin typeface="Copperplate Gothic Light" panose="020E0507020206020404" pitchFamily="34" charset="0"/>
                <a:ea typeface="ＭＳ Ｐゴシック" panose="020B0600070205080204" pitchFamily="34" charset="-128"/>
              </a:defRPr>
            </a:lvl3pPr>
            <a:lvl4pPr marL="1600200" indent="-228600">
              <a:defRPr sz="4000">
                <a:solidFill>
                  <a:srgbClr val="004C2B"/>
                </a:solidFill>
                <a:latin typeface="Copperplate Gothic Light" panose="020E0507020206020404" pitchFamily="34" charset="0"/>
                <a:ea typeface="ＭＳ Ｐゴシック" panose="020B0600070205080204" pitchFamily="34" charset="-128"/>
              </a:defRPr>
            </a:lvl4pPr>
            <a:lvl5pPr marL="2057400" indent="-228600">
              <a:defRPr sz="4000">
                <a:solidFill>
                  <a:srgbClr val="004C2B"/>
                </a:solidFill>
                <a:latin typeface="Copperplate Gothic Light" panose="020E0507020206020404" pitchFamily="34" charset="0"/>
                <a:ea typeface="ＭＳ Ｐゴシック" panose="020B0600070205080204" pitchFamily="34" charset="-128"/>
              </a:defRPr>
            </a:lvl5pPr>
            <a:lvl6pPr marL="2514600" indent="-228600" eaLnBrk="0" fontAlgn="base" hangingPunct="0">
              <a:spcBef>
                <a:spcPct val="0"/>
              </a:spcBef>
              <a:spcAft>
                <a:spcPct val="0"/>
              </a:spcAft>
              <a:defRPr sz="4000">
                <a:solidFill>
                  <a:srgbClr val="004C2B"/>
                </a:solidFill>
                <a:latin typeface="Copperplate Gothic Light" panose="020E0507020206020404" pitchFamily="34" charset="0"/>
                <a:ea typeface="ＭＳ Ｐゴシック" panose="020B0600070205080204" pitchFamily="34" charset="-128"/>
              </a:defRPr>
            </a:lvl6pPr>
            <a:lvl7pPr marL="2971800" indent="-228600" eaLnBrk="0" fontAlgn="base" hangingPunct="0">
              <a:spcBef>
                <a:spcPct val="0"/>
              </a:spcBef>
              <a:spcAft>
                <a:spcPct val="0"/>
              </a:spcAft>
              <a:defRPr sz="4000">
                <a:solidFill>
                  <a:srgbClr val="004C2B"/>
                </a:solidFill>
                <a:latin typeface="Copperplate Gothic Light" panose="020E0507020206020404" pitchFamily="34" charset="0"/>
                <a:ea typeface="ＭＳ Ｐゴシック" panose="020B0600070205080204" pitchFamily="34" charset="-128"/>
              </a:defRPr>
            </a:lvl7pPr>
            <a:lvl8pPr marL="3429000" indent="-228600" eaLnBrk="0" fontAlgn="base" hangingPunct="0">
              <a:spcBef>
                <a:spcPct val="0"/>
              </a:spcBef>
              <a:spcAft>
                <a:spcPct val="0"/>
              </a:spcAft>
              <a:defRPr sz="4000">
                <a:solidFill>
                  <a:srgbClr val="004C2B"/>
                </a:solidFill>
                <a:latin typeface="Copperplate Gothic Light" panose="020E0507020206020404" pitchFamily="34" charset="0"/>
                <a:ea typeface="ＭＳ Ｐゴシック" panose="020B0600070205080204" pitchFamily="34" charset="-128"/>
              </a:defRPr>
            </a:lvl8pPr>
            <a:lvl9pPr marL="3886200" indent="-228600" eaLnBrk="0" fontAlgn="base" hangingPunct="0">
              <a:spcBef>
                <a:spcPct val="0"/>
              </a:spcBef>
              <a:spcAft>
                <a:spcPct val="0"/>
              </a:spcAft>
              <a:defRPr sz="4000">
                <a:solidFill>
                  <a:srgbClr val="004C2B"/>
                </a:solidFill>
                <a:latin typeface="Copperplate Gothic Light" panose="020E0507020206020404" pitchFamily="34" charset="0"/>
                <a:ea typeface="ＭＳ Ｐゴシック" panose="020B0600070205080204" pitchFamily="34" charset="-128"/>
              </a:defRPr>
            </a:lvl9pPr>
          </a:lstStyle>
          <a:p>
            <a:pPr>
              <a:defRPr/>
            </a:pPr>
            <a:r>
              <a:rPr lang="en-US" altLang="en-US" sz="900">
                <a:solidFill>
                  <a:schemeClr val="bg1"/>
                </a:solidFill>
                <a:latin typeface="Tahoma" panose="020B0604030504040204" pitchFamily="34" charset="0"/>
              </a:rPr>
              <a:t>Slavin, </a:t>
            </a:r>
            <a:r>
              <a:rPr lang="en-US" altLang="en-US" sz="900" i="1">
                <a:solidFill>
                  <a:schemeClr val="bg1"/>
                </a:solidFill>
                <a:latin typeface="Tahoma" panose="020B0604030504040204" pitchFamily="34" charset="0"/>
              </a:rPr>
              <a:t>Educational Psychology: Theory and Practice, 11th Ed.</a:t>
            </a:r>
            <a:endParaRPr lang="en-US" altLang="en-US" sz="900">
              <a:solidFill>
                <a:schemeClr val="bg1"/>
              </a:solidFill>
              <a:latin typeface="Tahoma" panose="020B0604030504040204" pitchFamily="34" charset="0"/>
            </a:endParaRPr>
          </a:p>
          <a:p>
            <a:pPr>
              <a:defRPr/>
            </a:pPr>
            <a:r>
              <a:rPr lang="en-US" altLang="en-US" sz="900">
                <a:solidFill>
                  <a:schemeClr val="bg1"/>
                </a:solidFill>
                <a:latin typeface="Tahoma" panose="020B0604030504040204" pitchFamily="34" charset="0"/>
              </a:rPr>
              <a:t>  © (2015, 2012, 2009)  by Pearson Education, Inc. All Rights Reserved</a:t>
            </a:r>
          </a:p>
        </p:txBody>
      </p:sp>
      <p:sp>
        <p:nvSpPr>
          <p:cNvPr id="8" name="Text Box 9"/>
          <p:cNvSpPr txBox="1">
            <a:spLocks noChangeArrowheads="1"/>
          </p:cNvSpPr>
          <p:nvPr/>
        </p:nvSpPr>
        <p:spPr bwMode="auto">
          <a:xfrm>
            <a:off x="4800600" y="6424613"/>
            <a:ext cx="762000" cy="433387"/>
          </a:xfrm>
          <a:prstGeom prst="rect">
            <a:avLst/>
          </a:prstGeom>
          <a:noFill/>
          <a:ln>
            <a:noFill/>
          </a:ln>
        </p:spPr>
        <p:txBody>
          <a:bodyPr>
            <a:spAutoFit/>
          </a:bodyPr>
          <a:lstStyle/>
          <a:p>
            <a:pPr eaLnBrk="1" hangingPunct="1"/>
            <a:r>
              <a:rPr lang="en-US" altLang="en-US" sz="900">
                <a:solidFill>
                  <a:schemeClr val="bg1"/>
                </a:solidFill>
              </a:rPr>
              <a:t>2-</a:t>
            </a:r>
            <a:fld id="{6AA65919-FF86-4F08-8C82-9E08DAC14E9B}" type="slidenum">
              <a:rPr lang="en-US" altLang="en-US" sz="900">
                <a:solidFill>
                  <a:schemeClr val="bg1"/>
                </a:solidFill>
              </a:rPr>
              <a:pPr eaLnBrk="1" hangingPunct="1"/>
              <a:t>‹#›</a:t>
            </a:fld>
            <a:endParaRPr lang="en-US" altLang="en-US" sz="900">
              <a:solidFill>
                <a:schemeClr val="bg1"/>
              </a:solidFill>
            </a:endParaRPr>
          </a:p>
          <a:p>
            <a:pPr eaLnBrk="1" hangingPunct="1">
              <a:spcBef>
                <a:spcPct val="50000"/>
              </a:spcBef>
            </a:pPr>
            <a:endParaRPr lang="en-US" altLang="en-US" sz="900"/>
          </a:p>
        </p:txBody>
      </p:sp>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8"/>
          <p:cNvSpPr>
            <a:spLocks noGrp="1" noChangeArrowheads="1"/>
          </p:cNvSpPr>
          <p:nvPr>
            <p:ph type="dt" sz="half" idx="10"/>
          </p:nvPr>
        </p:nvSpPr>
        <p:spPr>
          <a:xfrm>
            <a:off x="685800" y="6248400"/>
            <a:ext cx="1905000" cy="457200"/>
          </a:xfrm>
          <a:prstGeom prst="rect">
            <a:avLst/>
          </a:prstGeom>
        </p:spPr>
        <p:txBody>
          <a:bodyPr/>
          <a:lstStyle>
            <a:lvl1pPr eaLnBrk="1" hangingPunct="1">
              <a:defRPr>
                <a:latin typeface="Copperplate Gothic Light" panose="020E0507020206020404" pitchFamily="34" charset="0"/>
                <a:cs typeface="+mn-cs"/>
              </a:defRPr>
            </a:lvl1pPr>
          </a:lstStyle>
          <a:p>
            <a:pPr>
              <a:defRPr/>
            </a:pPr>
            <a:endParaRPr lang="en-US"/>
          </a:p>
        </p:txBody>
      </p:sp>
      <p:sp>
        <p:nvSpPr>
          <p:cNvPr id="10" name="Slide Number Placeholder 9"/>
          <p:cNvSpPr>
            <a:spLocks noGrp="1" noChangeArrowheads="1"/>
          </p:cNvSpPr>
          <p:nvPr>
            <p:ph type="sldNum" sz="quarter" idx="11"/>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4E570775-5DF6-4E14-BE50-4384CBD66031}" type="slidenum">
              <a:rPr lang="en-US" altLang="en-US"/>
              <a:pPr/>
              <a:t>‹#›</a:t>
            </a:fld>
            <a:endParaRPr lang="en-US"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A80F000A-D963-4E5F-9817-CF491E466D6C}" type="datetimeFigureOut">
              <a:rPr lang="en-US"/>
              <a:pPr>
                <a:defRPr/>
              </a:pPr>
              <a:t>7/29/2020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8201FA9-86CE-40D2-925A-D1A34849623F}" type="slidenum">
              <a:rPr lang="en-US" altLang="en-US"/>
              <a:pPr/>
              <a:t>‹#›</a:t>
            </a:fld>
            <a:endParaRPr lang="en-US"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940E119-88CC-4A4D-9F91-77842EADDF1E}" type="datetimeFigureOut">
              <a:rPr lang="en-US"/>
              <a:pPr>
                <a:defRPr/>
              </a:pPr>
              <a:t>7/29/2020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90C156C7-5027-4B0F-9B10-F33AC9C03D0F}" type="slidenum">
              <a:rPr lang="en-US" altLang="en-US"/>
              <a:pPr/>
              <a:t>‹#›</a:t>
            </a:fld>
            <a:endParaRPr lang="en-US"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D5434D38-8F7C-4C1F-B3BC-F8A92232D2BE}" type="datetimeFigureOut">
              <a:rPr lang="en-US"/>
              <a:pPr>
                <a:defRPr/>
              </a:pPr>
              <a:t>7/29/2020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DC2A3E7B-180C-4B83-84F7-DF9EFFBF17B7}" type="slidenum">
              <a:rPr lang="en-US" altLang="en-US"/>
              <a:pPr/>
              <a:t>‹#›</a:t>
            </a:fld>
            <a:endParaRPr lang="en-US"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B4CD8DC7-EF00-43FC-AF5F-97E26E945BEC}" type="datetimeFigureOut">
              <a:rPr lang="en-US"/>
              <a:pPr>
                <a:defRPr/>
              </a:pPr>
              <a:t>7/29/2020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F3AC0017-00C5-47E8-8EAA-4B495CCAFA02}" type="slidenum">
              <a:rPr lang="en-US" altLang="en-US"/>
              <a:pPr/>
              <a:t>‹#›</a:t>
            </a:fld>
            <a:endParaRPr lang="en-US"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7A22930A-2A9E-485B-B9C9-B3D10E46BB7A}" type="datetimeFigureOut">
              <a:rPr lang="en-US"/>
              <a:pPr>
                <a:defRPr/>
              </a:pPr>
              <a:t>7/29/2020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562C41ED-965E-4645-B929-EA682EC5F739}" type="slidenum">
              <a:rPr lang="en-US" altLang="en-US"/>
              <a:pPr/>
              <a:t>‹#›</a:t>
            </a:fld>
            <a:endParaRPr lang="en-US"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0CFC76E3-CA5F-4D8A-B680-3E14062C1D3E}" type="datetimeFigureOut">
              <a:rPr lang="en-US"/>
              <a:pPr>
                <a:defRPr/>
              </a:pPr>
              <a:t>7/29/2020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25873AF7-B5EE-4F73-B438-ABF6057572BC}" type="slidenum">
              <a:rPr lang="en-US" altLang="en-US"/>
              <a:pPr/>
              <a:t>‹#›</a:t>
            </a:fld>
            <a:endParaRPr lang="en-US"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888FE3D-5D2F-4BE3-A8B9-F1067476634B}" type="datetimeFigureOut">
              <a:rPr lang="en-US"/>
              <a:pPr>
                <a:defRPr/>
              </a:pPr>
              <a:t>7/29/2020</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B1A1EE28-3EF7-41E7-8DDE-585E20662486}" type="slidenum">
              <a:rPr lang="en-US" altLang="en-US"/>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885A8942-17E7-4D28-860C-A8A8E50E8935}" type="datetimeFigureOut">
              <a:rPr lang="en-US"/>
              <a:pPr>
                <a:defRPr/>
              </a:pPr>
              <a:t>7/29/2020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96D82685-F771-46D1-9DDA-242F7950902A}" type="slidenum">
              <a:rPr lang="en-US" altLang="en-US"/>
              <a:pPr/>
              <a:t>‹#›</a:t>
            </a:fld>
            <a:endParaRPr lang="en-US"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AD05221-AF5B-4A62-BC41-1087F6D901B2}" type="datetimeFigureOut">
              <a:rPr lang="en-US"/>
              <a:pPr>
                <a:defRPr/>
              </a:pPr>
              <a:t>7/29/2020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E0B29AB2-AC29-4028-9E47-AFB237575AFA}" type="slidenum">
              <a:rPr lang="en-US" altLang="en-US"/>
              <a:pPr/>
              <a:t>‹#›</a:t>
            </a:fld>
            <a:endParaRPr lang="en-US"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1643928-56E6-41AE-B37F-3AE1295BB3A3}" type="datetimeFigureOut">
              <a:rPr lang="en-US"/>
              <a:pPr>
                <a:defRPr/>
              </a:pPr>
              <a:t>7/29/2020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920F1403-2BF6-4CE0-89ED-6B43F0300560}" type="slidenum">
              <a:rPr lang="en-US" altLang="en-US"/>
              <a:pPr/>
              <a:t>‹#›</a:t>
            </a:fld>
            <a:endParaRPr lang="en-US"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13E3FE3-2B5B-4A03-9996-25D7A2776A08}" type="datetimeFigureOut">
              <a:rPr lang="en-US"/>
              <a:pPr>
                <a:defRPr/>
              </a:pPr>
              <a:t>7/29/2020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DDCCB528-3104-4E8A-A7D7-3C3A4D668FB8}" type="slidenum">
              <a:rPr lang="en-US" altLang="en-US"/>
              <a:pPr/>
              <a:t>‹#›</a:t>
            </a:fld>
            <a:endParaRPr lang="en-US"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59BB631A-3625-45C1-A71F-8986331D67D4}" type="datetimeFigureOut">
              <a:rPr lang="en-US"/>
              <a:pPr>
                <a:defRPr/>
              </a:pPr>
              <a:t>7/29/2020</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a:t>Slavin, Educational Psychology 11 ed</a:t>
            </a:r>
          </a:p>
        </p:txBody>
      </p:sp>
      <p:sp>
        <p:nvSpPr>
          <p:cNvPr id="5" name="Slide Number Placeholder 5"/>
          <p:cNvSpPr>
            <a:spLocks noGrp="1"/>
          </p:cNvSpPr>
          <p:nvPr>
            <p:ph type="sldNum" sz="quarter" idx="12"/>
          </p:nvPr>
        </p:nvSpPr>
        <p:spPr/>
        <p:txBody>
          <a:bodyPr/>
          <a:lstStyle>
            <a:lvl1pPr>
              <a:defRPr/>
            </a:lvl1pPr>
          </a:lstStyle>
          <a:p>
            <a:fld id="{2146755C-B28A-41A6-B499-124B48BFE095}" type="slidenum">
              <a:rPr lang="en-US" altLang="en-US"/>
              <a:pPr/>
              <a:t>‹#›</a:t>
            </a:fld>
            <a:endParaRPr lang="en-US"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4" name="Rectangle 2"/>
          <p:cNvSpPr>
            <a:spLocks noChangeArrowheads="1"/>
          </p:cNvSpPr>
          <p:nvPr/>
        </p:nvSpPr>
        <p:spPr bwMode="gray">
          <a:xfrm>
            <a:off x="0" y="6397625"/>
            <a:ext cx="9145588" cy="460375"/>
          </a:xfrm>
          <a:prstGeom prst="rect">
            <a:avLst/>
          </a:prstGeom>
          <a:solidFill>
            <a:schemeClr val="accent1"/>
          </a:solidFill>
          <a:ln>
            <a:noFill/>
          </a:ln>
        </p:spPr>
        <p:txBody>
          <a:bodyPr wrap="none" lIns="0" tIns="0" rIns="0" bIns="0" anchor="ctr"/>
          <a:lstStyle>
            <a:lvl1pPr>
              <a:defRPr sz="1000">
                <a:solidFill>
                  <a:schemeClr val="tx2"/>
                </a:solidFill>
                <a:latin typeface="Copperplate Gothic Light" panose="020E0507020206020404" pitchFamily="34" charset="0"/>
                <a:ea typeface="ＭＳ Ｐゴシック" panose="020B0600070205080204" pitchFamily="34" charset="-128"/>
              </a:defRPr>
            </a:lvl1pPr>
            <a:lvl2pPr marL="742950" indent="-285750">
              <a:defRPr sz="1000">
                <a:solidFill>
                  <a:schemeClr val="tx2"/>
                </a:solidFill>
                <a:latin typeface="Copperplate Gothic Light" panose="020E0507020206020404" pitchFamily="34" charset="0"/>
                <a:ea typeface="ＭＳ Ｐゴシック" panose="020B0600070205080204" pitchFamily="34" charset="-128"/>
              </a:defRPr>
            </a:lvl2pPr>
            <a:lvl3pPr marL="1143000" indent="-228600">
              <a:defRPr sz="1000">
                <a:solidFill>
                  <a:schemeClr val="tx2"/>
                </a:solidFill>
                <a:latin typeface="Copperplate Gothic Light" panose="020E0507020206020404" pitchFamily="34" charset="0"/>
                <a:ea typeface="ＭＳ Ｐゴシック" panose="020B0600070205080204" pitchFamily="34" charset="-128"/>
              </a:defRPr>
            </a:lvl3pPr>
            <a:lvl4pPr marL="1600200" indent="-228600">
              <a:defRPr sz="1000">
                <a:solidFill>
                  <a:schemeClr val="tx2"/>
                </a:solidFill>
                <a:latin typeface="Copperplate Gothic Light" panose="020E0507020206020404" pitchFamily="34" charset="0"/>
                <a:ea typeface="ＭＳ Ｐゴシック" panose="020B0600070205080204" pitchFamily="34" charset="-128"/>
              </a:defRPr>
            </a:lvl4pPr>
            <a:lvl5pPr marL="2057400" indent="-228600">
              <a:defRPr sz="1000">
                <a:solidFill>
                  <a:schemeClr val="tx2"/>
                </a:solidFill>
                <a:latin typeface="Copperplate Gothic Light" panose="020E0507020206020404" pitchFamily="34" charset="0"/>
                <a:ea typeface="ＭＳ Ｐゴシック" panose="020B0600070205080204" pitchFamily="34" charset="-128"/>
              </a:defRPr>
            </a:lvl5pPr>
            <a:lvl6pPr marL="2514600" indent="-228600" eaLnBrk="0" fontAlgn="base" hangingPunct="0">
              <a:spcBef>
                <a:spcPct val="0"/>
              </a:spcBef>
              <a:spcAft>
                <a:spcPct val="0"/>
              </a:spcAft>
              <a:defRPr sz="1000">
                <a:solidFill>
                  <a:schemeClr val="tx2"/>
                </a:solidFill>
                <a:latin typeface="Copperplate Gothic Light" panose="020E0507020206020404" pitchFamily="34" charset="0"/>
                <a:ea typeface="ＭＳ Ｐゴシック" panose="020B0600070205080204" pitchFamily="34" charset="-128"/>
              </a:defRPr>
            </a:lvl6pPr>
            <a:lvl7pPr marL="2971800" indent="-228600" eaLnBrk="0" fontAlgn="base" hangingPunct="0">
              <a:spcBef>
                <a:spcPct val="0"/>
              </a:spcBef>
              <a:spcAft>
                <a:spcPct val="0"/>
              </a:spcAft>
              <a:defRPr sz="1000">
                <a:solidFill>
                  <a:schemeClr val="tx2"/>
                </a:solidFill>
                <a:latin typeface="Copperplate Gothic Light" panose="020E0507020206020404" pitchFamily="34" charset="0"/>
                <a:ea typeface="ＭＳ Ｐゴシック" panose="020B0600070205080204" pitchFamily="34" charset="-128"/>
              </a:defRPr>
            </a:lvl7pPr>
            <a:lvl8pPr marL="3429000" indent="-228600" eaLnBrk="0" fontAlgn="base" hangingPunct="0">
              <a:spcBef>
                <a:spcPct val="0"/>
              </a:spcBef>
              <a:spcAft>
                <a:spcPct val="0"/>
              </a:spcAft>
              <a:defRPr sz="1000">
                <a:solidFill>
                  <a:schemeClr val="tx2"/>
                </a:solidFill>
                <a:latin typeface="Copperplate Gothic Light" panose="020E0507020206020404" pitchFamily="34" charset="0"/>
                <a:ea typeface="ＭＳ Ｐゴシック" panose="020B0600070205080204" pitchFamily="34" charset="-128"/>
              </a:defRPr>
            </a:lvl8pPr>
            <a:lvl9pPr marL="3886200" indent="-228600" eaLnBrk="0" fontAlgn="base" hangingPunct="0">
              <a:spcBef>
                <a:spcPct val="0"/>
              </a:spcBef>
              <a:spcAft>
                <a:spcPct val="0"/>
              </a:spcAft>
              <a:defRPr sz="1000">
                <a:solidFill>
                  <a:schemeClr val="tx2"/>
                </a:solidFill>
                <a:latin typeface="Copperplate Gothic Light" panose="020E0507020206020404" pitchFamily="34" charset="0"/>
                <a:ea typeface="ＭＳ Ｐゴシック" panose="020B0600070205080204" pitchFamily="34" charset="-128"/>
              </a:defRPr>
            </a:lvl9pPr>
          </a:lstStyle>
          <a:p>
            <a:pPr eaLnBrk="1" hangingPunct="1">
              <a:defRPr/>
            </a:pPr>
            <a:endParaRPr lang="en-US">
              <a:solidFill>
                <a:srgbClr val="9D1348"/>
              </a:solidFill>
            </a:endParaRPr>
          </a:p>
        </p:txBody>
      </p:sp>
      <p:pic>
        <p:nvPicPr>
          <p:cNvPr id="5" name="Picture 5" descr="Pearson_Bound_White"/>
          <p:cNvPicPr>
            <a:picLocks noChangeAspect="1" noChangeArrowheads="1"/>
          </p:cNvPicPr>
          <p:nvPr/>
        </p:nvPicPr>
        <p:blipFill>
          <a:blip r:embed="rId2"/>
          <a:srcRect/>
          <a:stretch>
            <a:fillRect/>
          </a:stretch>
        </p:blipFill>
        <p:spPr bwMode="auto">
          <a:xfrm>
            <a:off x="7488238" y="6356350"/>
            <a:ext cx="1655762" cy="493713"/>
          </a:xfrm>
          <a:prstGeom prst="rect">
            <a:avLst/>
          </a:prstGeom>
          <a:noFill/>
          <a:ln w="9525">
            <a:noFill/>
            <a:miter lim="800000"/>
            <a:headEnd/>
            <a:tailEnd/>
          </a:ln>
        </p:spPr>
      </p:pic>
      <p:pic>
        <p:nvPicPr>
          <p:cNvPr id="6" name="Picture 6" descr="Pearson_Strap_Bound_White"/>
          <p:cNvPicPr>
            <a:picLocks noChangeAspect="1" noChangeArrowheads="1"/>
          </p:cNvPicPr>
          <p:nvPr/>
        </p:nvPicPr>
        <p:blipFill>
          <a:blip r:embed="rId3"/>
          <a:srcRect/>
          <a:stretch>
            <a:fillRect/>
          </a:stretch>
        </p:blipFill>
        <p:spPr bwMode="auto">
          <a:xfrm>
            <a:off x="0" y="6356350"/>
            <a:ext cx="1908175" cy="493713"/>
          </a:xfrm>
          <a:prstGeom prst="rect">
            <a:avLst/>
          </a:prstGeom>
          <a:noFill/>
          <a:ln w="9525">
            <a:noFill/>
            <a:miter lim="800000"/>
            <a:headEnd/>
            <a:tailEnd/>
          </a:ln>
        </p:spPr>
      </p:pic>
      <p:sp>
        <p:nvSpPr>
          <p:cNvPr id="162819" name="Rectangle 3"/>
          <p:cNvSpPr>
            <a:spLocks noGrp="1" noChangeArrowheads="1"/>
          </p:cNvSpPr>
          <p:nvPr>
            <p:ph type="ctrTitle"/>
          </p:nvPr>
        </p:nvSpPr>
        <p:spPr>
          <a:xfrm>
            <a:off x="365125" y="395288"/>
            <a:ext cx="8407400" cy="1144587"/>
          </a:xfrm>
        </p:spPr>
        <p:txBody>
          <a:bodyPr/>
          <a:lstStyle>
            <a:lvl1pPr>
              <a:defRPr sz="3600"/>
            </a:lvl1pPr>
          </a:lstStyle>
          <a:p>
            <a:r>
              <a:rPr lang="en-US"/>
              <a:t>Click to edit Master title style</a:t>
            </a:r>
          </a:p>
        </p:txBody>
      </p:sp>
      <p:sp>
        <p:nvSpPr>
          <p:cNvPr id="162820" name="Rectangle 4"/>
          <p:cNvSpPr>
            <a:spLocks noGrp="1" noChangeArrowheads="1"/>
          </p:cNvSpPr>
          <p:nvPr>
            <p:ph type="subTitle" idx="1"/>
          </p:nvPr>
        </p:nvSpPr>
        <p:spPr>
          <a:xfrm>
            <a:off x="365125" y="1762125"/>
            <a:ext cx="8407400" cy="1752600"/>
          </a:xfrm>
        </p:spPr>
        <p:txBody>
          <a:bodyPr/>
          <a:lstStyle>
            <a:lvl1pPr>
              <a:spcBef>
                <a:spcPct val="0"/>
              </a:spcBef>
              <a:defRPr sz="2400" b="1">
                <a:solidFill>
                  <a:schemeClr val="accent1"/>
                </a:solidFill>
              </a:defRPr>
            </a:lvl1pPr>
          </a:lstStyle>
          <a:p>
            <a:r>
              <a:rPr lang="en-US"/>
              <a:t>Click to edit Master subtitle style</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65125" y="154622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56125" y="154622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7325" y="395288"/>
            <a:ext cx="2057400" cy="56769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65125" y="395288"/>
            <a:ext cx="6019800" cy="56769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objOnly">
  <p:cSld name="Content">
    <p:spTree>
      <p:nvGrpSpPr>
        <p:cNvPr id="1" name=""/>
        <p:cNvGrpSpPr/>
        <p:nvPr/>
      </p:nvGrpSpPr>
      <p:grpSpPr>
        <a:xfrm>
          <a:off x="0" y="0"/>
          <a:ext cx="0" cy="0"/>
          <a:chOff x="0" y="0"/>
          <a:chExt cx="0" cy="0"/>
        </a:xfrm>
      </p:grpSpPr>
      <p:sp>
        <p:nvSpPr>
          <p:cNvPr id="3" name="Rectangle 2"/>
          <p:cNvSpPr>
            <a:spLocks noChangeArrowheads="1"/>
          </p:cNvSpPr>
          <p:nvPr/>
        </p:nvSpPr>
        <p:spPr bwMode="gray">
          <a:xfrm>
            <a:off x="0" y="6397625"/>
            <a:ext cx="9145588" cy="460375"/>
          </a:xfrm>
          <a:prstGeom prst="rect">
            <a:avLst/>
          </a:prstGeom>
          <a:solidFill>
            <a:schemeClr val="accent1"/>
          </a:solidFill>
          <a:ln>
            <a:noFill/>
          </a:ln>
        </p:spPr>
        <p:txBody>
          <a:bodyPr wrap="none" lIns="0" tIns="0" rIns="0" bIns="0" anchor="ctr"/>
          <a:lstStyle>
            <a:lvl1pPr>
              <a:defRPr sz="1000">
                <a:solidFill>
                  <a:schemeClr val="tx2"/>
                </a:solidFill>
                <a:latin typeface="Copperplate Gothic Light" panose="020E0507020206020404" pitchFamily="34" charset="0"/>
                <a:ea typeface="ＭＳ Ｐゴシック" panose="020B0600070205080204" pitchFamily="34" charset="-128"/>
              </a:defRPr>
            </a:lvl1pPr>
            <a:lvl2pPr marL="742950" indent="-285750">
              <a:defRPr sz="1000">
                <a:solidFill>
                  <a:schemeClr val="tx2"/>
                </a:solidFill>
                <a:latin typeface="Copperplate Gothic Light" panose="020E0507020206020404" pitchFamily="34" charset="0"/>
                <a:ea typeface="ＭＳ Ｐゴシック" panose="020B0600070205080204" pitchFamily="34" charset="-128"/>
              </a:defRPr>
            </a:lvl2pPr>
            <a:lvl3pPr marL="1143000" indent="-228600">
              <a:defRPr sz="1000">
                <a:solidFill>
                  <a:schemeClr val="tx2"/>
                </a:solidFill>
                <a:latin typeface="Copperplate Gothic Light" panose="020E0507020206020404" pitchFamily="34" charset="0"/>
                <a:ea typeface="ＭＳ Ｐゴシック" panose="020B0600070205080204" pitchFamily="34" charset="-128"/>
              </a:defRPr>
            </a:lvl3pPr>
            <a:lvl4pPr marL="1600200" indent="-228600">
              <a:defRPr sz="1000">
                <a:solidFill>
                  <a:schemeClr val="tx2"/>
                </a:solidFill>
                <a:latin typeface="Copperplate Gothic Light" panose="020E0507020206020404" pitchFamily="34" charset="0"/>
                <a:ea typeface="ＭＳ Ｐゴシック" panose="020B0600070205080204" pitchFamily="34" charset="-128"/>
              </a:defRPr>
            </a:lvl4pPr>
            <a:lvl5pPr marL="2057400" indent="-228600">
              <a:defRPr sz="1000">
                <a:solidFill>
                  <a:schemeClr val="tx2"/>
                </a:solidFill>
                <a:latin typeface="Copperplate Gothic Light" panose="020E0507020206020404" pitchFamily="34" charset="0"/>
                <a:ea typeface="ＭＳ Ｐゴシック" panose="020B0600070205080204" pitchFamily="34" charset="-128"/>
              </a:defRPr>
            </a:lvl5pPr>
            <a:lvl6pPr marL="2514600" indent="-228600" eaLnBrk="0" fontAlgn="base" hangingPunct="0">
              <a:spcBef>
                <a:spcPct val="0"/>
              </a:spcBef>
              <a:spcAft>
                <a:spcPct val="0"/>
              </a:spcAft>
              <a:defRPr sz="1000">
                <a:solidFill>
                  <a:schemeClr val="tx2"/>
                </a:solidFill>
                <a:latin typeface="Copperplate Gothic Light" panose="020E0507020206020404" pitchFamily="34" charset="0"/>
                <a:ea typeface="ＭＳ Ｐゴシック" panose="020B0600070205080204" pitchFamily="34" charset="-128"/>
              </a:defRPr>
            </a:lvl6pPr>
            <a:lvl7pPr marL="2971800" indent="-228600" eaLnBrk="0" fontAlgn="base" hangingPunct="0">
              <a:spcBef>
                <a:spcPct val="0"/>
              </a:spcBef>
              <a:spcAft>
                <a:spcPct val="0"/>
              </a:spcAft>
              <a:defRPr sz="1000">
                <a:solidFill>
                  <a:schemeClr val="tx2"/>
                </a:solidFill>
                <a:latin typeface="Copperplate Gothic Light" panose="020E0507020206020404" pitchFamily="34" charset="0"/>
                <a:ea typeface="ＭＳ Ｐゴシック" panose="020B0600070205080204" pitchFamily="34" charset="-128"/>
              </a:defRPr>
            </a:lvl7pPr>
            <a:lvl8pPr marL="3429000" indent="-228600" eaLnBrk="0" fontAlgn="base" hangingPunct="0">
              <a:spcBef>
                <a:spcPct val="0"/>
              </a:spcBef>
              <a:spcAft>
                <a:spcPct val="0"/>
              </a:spcAft>
              <a:defRPr sz="1000">
                <a:solidFill>
                  <a:schemeClr val="tx2"/>
                </a:solidFill>
                <a:latin typeface="Copperplate Gothic Light" panose="020E0507020206020404" pitchFamily="34" charset="0"/>
                <a:ea typeface="ＭＳ Ｐゴシック" panose="020B0600070205080204" pitchFamily="34" charset="-128"/>
              </a:defRPr>
            </a:lvl8pPr>
            <a:lvl9pPr marL="3886200" indent="-228600" eaLnBrk="0" fontAlgn="base" hangingPunct="0">
              <a:spcBef>
                <a:spcPct val="0"/>
              </a:spcBef>
              <a:spcAft>
                <a:spcPct val="0"/>
              </a:spcAft>
              <a:defRPr sz="1000">
                <a:solidFill>
                  <a:schemeClr val="tx2"/>
                </a:solidFill>
                <a:latin typeface="Copperplate Gothic Light" panose="020E0507020206020404" pitchFamily="34" charset="0"/>
                <a:ea typeface="ＭＳ Ｐゴシック" panose="020B0600070205080204" pitchFamily="34" charset="-128"/>
              </a:defRPr>
            </a:lvl9pPr>
          </a:lstStyle>
          <a:p>
            <a:pPr eaLnBrk="1" hangingPunct="1">
              <a:defRPr/>
            </a:pPr>
            <a:endParaRPr lang="en-US">
              <a:solidFill>
                <a:srgbClr val="9D1348"/>
              </a:solidFill>
            </a:endParaRPr>
          </a:p>
        </p:txBody>
      </p:sp>
      <p:pic>
        <p:nvPicPr>
          <p:cNvPr id="4" name="Picture 7" descr="Pearson_Bound_White"/>
          <p:cNvPicPr>
            <a:picLocks noChangeAspect="1" noChangeArrowheads="1"/>
          </p:cNvPicPr>
          <p:nvPr/>
        </p:nvPicPr>
        <p:blipFill>
          <a:blip r:embed="rId2"/>
          <a:srcRect/>
          <a:stretch>
            <a:fillRect/>
          </a:stretch>
        </p:blipFill>
        <p:spPr bwMode="auto">
          <a:xfrm>
            <a:off x="7488238" y="6356350"/>
            <a:ext cx="1655762" cy="493713"/>
          </a:xfrm>
          <a:prstGeom prst="rect">
            <a:avLst/>
          </a:prstGeom>
          <a:noFill/>
          <a:ln w="9525">
            <a:noFill/>
            <a:miter lim="800000"/>
            <a:headEnd/>
            <a:tailEnd/>
          </a:ln>
        </p:spPr>
      </p:pic>
      <p:sp>
        <p:nvSpPr>
          <p:cNvPr id="5" name="Text Box 8"/>
          <p:cNvSpPr txBox="1">
            <a:spLocks noChangeArrowheads="1"/>
          </p:cNvSpPr>
          <p:nvPr/>
        </p:nvSpPr>
        <p:spPr bwMode="auto">
          <a:xfrm>
            <a:off x="0" y="6492875"/>
            <a:ext cx="4419600" cy="365125"/>
          </a:xfrm>
          <a:prstGeom prst="rect">
            <a:avLst/>
          </a:prstGeom>
          <a:noFill/>
          <a:ln>
            <a:noFill/>
          </a:ln>
        </p:spPr>
        <p:txBody>
          <a:bodyPr>
            <a:spAutoFit/>
          </a:bodyPr>
          <a:lstStyle>
            <a:lvl1pPr>
              <a:defRPr sz="4000">
                <a:solidFill>
                  <a:srgbClr val="004C2B"/>
                </a:solidFill>
                <a:latin typeface="Copperplate Gothic Light" panose="020E0507020206020404" pitchFamily="34" charset="0"/>
                <a:ea typeface="ＭＳ Ｐゴシック" panose="020B0600070205080204" pitchFamily="34" charset="-128"/>
              </a:defRPr>
            </a:lvl1pPr>
            <a:lvl2pPr marL="742950" indent="-285750">
              <a:defRPr sz="4000">
                <a:solidFill>
                  <a:srgbClr val="004C2B"/>
                </a:solidFill>
                <a:latin typeface="Copperplate Gothic Light" panose="020E0507020206020404" pitchFamily="34" charset="0"/>
                <a:ea typeface="ＭＳ Ｐゴシック" panose="020B0600070205080204" pitchFamily="34" charset="-128"/>
              </a:defRPr>
            </a:lvl2pPr>
            <a:lvl3pPr marL="1143000" indent="-228600">
              <a:defRPr sz="4000">
                <a:solidFill>
                  <a:srgbClr val="004C2B"/>
                </a:solidFill>
                <a:latin typeface="Copperplate Gothic Light" panose="020E0507020206020404" pitchFamily="34" charset="0"/>
                <a:ea typeface="ＭＳ Ｐゴシック" panose="020B0600070205080204" pitchFamily="34" charset="-128"/>
              </a:defRPr>
            </a:lvl3pPr>
            <a:lvl4pPr marL="1600200" indent="-228600">
              <a:defRPr sz="4000">
                <a:solidFill>
                  <a:srgbClr val="004C2B"/>
                </a:solidFill>
                <a:latin typeface="Copperplate Gothic Light" panose="020E0507020206020404" pitchFamily="34" charset="0"/>
                <a:ea typeface="ＭＳ Ｐゴシック" panose="020B0600070205080204" pitchFamily="34" charset="-128"/>
              </a:defRPr>
            </a:lvl4pPr>
            <a:lvl5pPr marL="2057400" indent="-228600">
              <a:defRPr sz="4000">
                <a:solidFill>
                  <a:srgbClr val="004C2B"/>
                </a:solidFill>
                <a:latin typeface="Copperplate Gothic Light" panose="020E0507020206020404" pitchFamily="34" charset="0"/>
                <a:ea typeface="ＭＳ Ｐゴシック" panose="020B0600070205080204" pitchFamily="34" charset="-128"/>
              </a:defRPr>
            </a:lvl5pPr>
            <a:lvl6pPr marL="2514600" indent="-228600" eaLnBrk="0" fontAlgn="base" hangingPunct="0">
              <a:spcBef>
                <a:spcPct val="0"/>
              </a:spcBef>
              <a:spcAft>
                <a:spcPct val="0"/>
              </a:spcAft>
              <a:defRPr sz="4000">
                <a:solidFill>
                  <a:srgbClr val="004C2B"/>
                </a:solidFill>
                <a:latin typeface="Copperplate Gothic Light" panose="020E0507020206020404" pitchFamily="34" charset="0"/>
                <a:ea typeface="ＭＳ Ｐゴシック" panose="020B0600070205080204" pitchFamily="34" charset="-128"/>
              </a:defRPr>
            </a:lvl6pPr>
            <a:lvl7pPr marL="2971800" indent="-228600" eaLnBrk="0" fontAlgn="base" hangingPunct="0">
              <a:spcBef>
                <a:spcPct val="0"/>
              </a:spcBef>
              <a:spcAft>
                <a:spcPct val="0"/>
              </a:spcAft>
              <a:defRPr sz="4000">
                <a:solidFill>
                  <a:srgbClr val="004C2B"/>
                </a:solidFill>
                <a:latin typeface="Copperplate Gothic Light" panose="020E0507020206020404" pitchFamily="34" charset="0"/>
                <a:ea typeface="ＭＳ Ｐゴシック" panose="020B0600070205080204" pitchFamily="34" charset="-128"/>
              </a:defRPr>
            </a:lvl7pPr>
            <a:lvl8pPr marL="3429000" indent="-228600" eaLnBrk="0" fontAlgn="base" hangingPunct="0">
              <a:spcBef>
                <a:spcPct val="0"/>
              </a:spcBef>
              <a:spcAft>
                <a:spcPct val="0"/>
              </a:spcAft>
              <a:defRPr sz="4000">
                <a:solidFill>
                  <a:srgbClr val="004C2B"/>
                </a:solidFill>
                <a:latin typeface="Copperplate Gothic Light" panose="020E0507020206020404" pitchFamily="34" charset="0"/>
                <a:ea typeface="ＭＳ Ｐゴシック" panose="020B0600070205080204" pitchFamily="34" charset="-128"/>
              </a:defRPr>
            </a:lvl8pPr>
            <a:lvl9pPr marL="3886200" indent="-228600" eaLnBrk="0" fontAlgn="base" hangingPunct="0">
              <a:spcBef>
                <a:spcPct val="0"/>
              </a:spcBef>
              <a:spcAft>
                <a:spcPct val="0"/>
              </a:spcAft>
              <a:defRPr sz="4000">
                <a:solidFill>
                  <a:srgbClr val="004C2B"/>
                </a:solidFill>
                <a:latin typeface="Copperplate Gothic Light" panose="020E0507020206020404" pitchFamily="34" charset="0"/>
                <a:ea typeface="ＭＳ Ｐゴシック" panose="020B0600070205080204" pitchFamily="34" charset="-128"/>
              </a:defRPr>
            </a:lvl9pPr>
          </a:lstStyle>
          <a:p>
            <a:pPr>
              <a:defRPr/>
            </a:pPr>
            <a:r>
              <a:rPr lang="en-US" altLang="en-US" sz="900">
                <a:solidFill>
                  <a:schemeClr val="bg1"/>
                </a:solidFill>
                <a:latin typeface="Tahoma" panose="020B0604030504040204" pitchFamily="34" charset="0"/>
              </a:rPr>
              <a:t>Slavin, </a:t>
            </a:r>
            <a:r>
              <a:rPr lang="en-US" altLang="en-US" sz="900" i="1">
                <a:solidFill>
                  <a:schemeClr val="bg1"/>
                </a:solidFill>
                <a:latin typeface="Tahoma" panose="020B0604030504040204" pitchFamily="34" charset="0"/>
              </a:rPr>
              <a:t>Educational Psychology: Theory and Practice, 11th Ed.</a:t>
            </a:r>
            <a:endParaRPr lang="en-US" altLang="en-US" sz="900">
              <a:solidFill>
                <a:schemeClr val="bg1"/>
              </a:solidFill>
              <a:latin typeface="Tahoma" panose="020B0604030504040204" pitchFamily="34" charset="0"/>
            </a:endParaRPr>
          </a:p>
          <a:p>
            <a:pPr>
              <a:defRPr/>
            </a:pPr>
            <a:r>
              <a:rPr lang="en-US" altLang="en-US" sz="900">
                <a:solidFill>
                  <a:schemeClr val="bg1"/>
                </a:solidFill>
                <a:latin typeface="Tahoma" panose="020B0604030504040204" pitchFamily="34" charset="0"/>
              </a:rPr>
              <a:t>  © (2015, 2012, 2009)  by Pearson Education, Inc. All Rights Reserved</a:t>
            </a:r>
          </a:p>
        </p:txBody>
      </p:sp>
      <p:sp>
        <p:nvSpPr>
          <p:cNvPr id="6" name="Text Box 9"/>
          <p:cNvSpPr txBox="1">
            <a:spLocks noChangeArrowheads="1"/>
          </p:cNvSpPr>
          <p:nvPr/>
        </p:nvSpPr>
        <p:spPr bwMode="auto">
          <a:xfrm>
            <a:off x="5029200" y="6477000"/>
            <a:ext cx="762000" cy="433388"/>
          </a:xfrm>
          <a:prstGeom prst="rect">
            <a:avLst/>
          </a:prstGeom>
          <a:noFill/>
          <a:ln>
            <a:noFill/>
          </a:ln>
        </p:spPr>
        <p:txBody>
          <a:bodyPr>
            <a:spAutoFit/>
          </a:bodyPr>
          <a:lstStyle/>
          <a:p>
            <a:pPr eaLnBrk="1" hangingPunct="1"/>
            <a:r>
              <a:rPr lang="en-US" altLang="en-US" sz="900">
                <a:solidFill>
                  <a:srgbClr val="FFFFFF"/>
                </a:solidFill>
              </a:rPr>
              <a:t>2-</a:t>
            </a:r>
            <a:fld id="{3A3134B6-AE8A-4776-8E02-633DB1055C3E}" type="slidenum">
              <a:rPr lang="en-US" altLang="en-US" sz="900">
                <a:solidFill>
                  <a:srgbClr val="FFFFFF"/>
                </a:solidFill>
              </a:rPr>
              <a:pPr eaLnBrk="1" hangingPunct="1"/>
              <a:t>‹#›</a:t>
            </a:fld>
            <a:endParaRPr lang="en-US" altLang="en-US" sz="900">
              <a:solidFill>
                <a:srgbClr val="FFFFFF"/>
              </a:solidFill>
            </a:endParaRPr>
          </a:p>
          <a:p>
            <a:pPr eaLnBrk="1" hangingPunct="1">
              <a:spcBef>
                <a:spcPct val="50000"/>
              </a:spcBef>
            </a:pPr>
            <a:endParaRPr lang="en-US" altLang="en-US" sz="900">
              <a:solidFill>
                <a:srgbClr val="9D1348"/>
              </a:solidFill>
            </a:endParaRPr>
          </a:p>
        </p:txBody>
      </p:sp>
      <p:sp>
        <p:nvSpPr>
          <p:cNvPr id="2" name="Content Placeholder 1"/>
          <p:cNvSpPr>
            <a:spLocks noGrp="1"/>
          </p:cNvSpPr>
          <p:nvPr>
            <p:ph/>
          </p:nvPr>
        </p:nvSpPr>
        <p:spPr>
          <a:xfrm>
            <a:off x="685800" y="457200"/>
            <a:ext cx="7772400" cy="5638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2"/>
          <p:cNvSpPr>
            <a:spLocks noGrp="1"/>
          </p:cNvSpPr>
          <p:nvPr>
            <p:ph type="dt" sz="half" idx="10"/>
          </p:nvPr>
        </p:nvSpPr>
        <p:spPr>
          <a:xfrm>
            <a:off x="685800" y="6248400"/>
            <a:ext cx="1905000" cy="457200"/>
          </a:xfrm>
          <a:prstGeom prst="rect">
            <a:avLst/>
          </a:prstGeom>
        </p:spPr>
        <p:txBody>
          <a:bodyPr/>
          <a:lstStyle>
            <a:lvl1pPr eaLnBrk="1" hangingPunct="1">
              <a:defRPr sz="1000">
                <a:solidFill>
                  <a:srgbClr val="9D1348"/>
                </a:solidFill>
                <a:latin typeface="Copperplate Gothic Light" panose="020E0507020206020404" pitchFamily="34" charset="0"/>
                <a:cs typeface="+mn-cs"/>
              </a:defRPr>
            </a:lvl1pPr>
          </a:lstStyle>
          <a:p>
            <a:pPr>
              <a:defRPr/>
            </a:pPr>
            <a:endParaRPr lang="en-US"/>
          </a:p>
        </p:txBody>
      </p:sp>
      <p:sp>
        <p:nvSpPr>
          <p:cNvPr id="8" name="Slide Number Placeholder 4"/>
          <p:cNvSpPr>
            <a:spLocks noGrp="1"/>
          </p:cNvSpPr>
          <p:nvPr>
            <p:ph type="sldNum" sz="quarter" idx="11"/>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000">
                <a:solidFill>
                  <a:srgbClr val="9D1348"/>
                </a:solidFill>
              </a:defRPr>
            </a:lvl1pPr>
          </a:lstStyle>
          <a:p>
            <a:fld id="{D4BE2CB1-27AC-40C0-A183-5607F42AE928}" type="slidenum">
              <a:rPr lang="en-US" altLang="en-US"/>
              <a:pPr/>
              <a:t>‹#›</a:t>
            </a:fld>
            <a:endParaRPr lang="en-US" alt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9"/>
          <p:cNvGrpSpPr>
            <a:grpSpLocks/>
          </p:cNvGrpSpPr>
          <p:nvPr/>
        </p:nvGrpSpPr>
        <p:grpSpPr bwMode="auto">
          <a:xfrm>
            <a:off x="565150" y="744538"/>
            <a:ext cx="8005763" cy="5349875"/>
            <a:chOff x="564643" y="744469"/>
            <a:chExt cx="8005589" cy="5349671"/>
          </a:xfrm>
        </p:grpSpPr>
        <p:sp>
          <p:nvSpPr>
            <p:cNvPr id="5" name="Freeform 6"/>
            <p:cNvSpPr>
              <a:spLocks/>
            </p:cNvSpPr>
            <p:nvPr/>
          </p:nvSpPr>
          <p:spPr bwMode="auto">
            <a:xfrm>
              <a:off x="6113972" y="1685652"/>
              <a:ext cx="2456260" cy="4408488"/>
            </a:xfrm>
            <a:custGeom>
              <a:avLst/>
              <a:gdLst>
                <a:gd name="T0" fmla="*/ 2147483646 w 10000"/>
                <a:gd name="T1" fmla="*/ 0 h 10000"/>
                <a:gd name="T2" fmla="*/ 2147483646 w 10000"/>
                <a:gd name="T3" fmla="*/ 0 h 10000"/>
                <a:gd name="T4" fmla="*/ 2147483646 w 10000"/>
                <a:gd name="T5" fmla="*/ 2147483646 h 10000"/>
                <a:gd name="T6" fmla="*/ 0 w 10000"/>
                <a:gd name="T7" fmla="*/ 2147483646 h 10000"/>
                <a:gd name="T8" fmla="*/ 0 w 10000"/>
                <a:gd name="T9" fmla="*/ 2147483646 h 10000"/>
                <a:gd name="T10" fmla="*/ 2147483646 w 10000"/>
                <a:gd name="T11" fmla="*/ 2147483646 h 10000"/>
                <a:gd name="T12" fmla="*/ 2147483646 w 10000"/>
                <a:gd name="T13" fmla="*/ 0 h 100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000" h="10000">
                  <a:moveTo>
                    <a:pt x="8761" y="0"/>
                  </a:moveTo>
                  <a:lnTo>
                    <a:pt x="10000" y="0"/>
                  </a:lnTo>
                  <a:lnTo>
                    <a:pt x="10000" y="10000"/>
                  </a:lnTo>
                  <a:lnTo>
                    <a:pt x="0" y="10000"/>
                  </a:lnTo>
                  <a:lnTo>
                    <a:pt x="0" y="9357"/>
                  </a:lnTo>
                  <a:lnTo>
                    <a:pt x="8761" y="9357"/>
                  </a:lnTo>
                  <a:lnTo>
                    <a:pt x="8761" y="0"/>
                  </a:lnTo>
                  <a:close/>
                </a:path>
              </a:pathLst>
            </a:custGeom>
            <a:solidFill>
              <a:schemeClr val="tx2"/>
            </a:solidFill>
            <a:ln w="0">
              <a:noFill/>
              <a:prstDash val="solid"/>
              <a:round/>
              <a:headEnd/>
              <a:tailEnd/>
            </a:ln>
          </p:spPr>
          <p:txBody>
            <a:bodyPr/>
            <a:lstStyle/>
            <a:p>
              <a:endParaRPr lang="en-US"/>
            </a:p>
          </p:txBody>
        </p:sp>
        <p:sp>
          <p:nvSpPr>
            <p:cNvPr id="6" name="Freeform 6"/>
            <p:cNvSpPr>
              <a:spLocks/>
            </p:cNvSpPr>
            <p:nvPr/>
          </p:nvSpPr>
          <p:spPr bwMode="auto">
            <a:xfrm flipH="1" flipV="1">
              <a:off x="564643" y="744469"/>
              <a:ext cx="2456505" cy="4408488"/>
            </a:xfrm>
            <a:custGeom>
              <a:avLst/>
              <a:gdLst>
                <a:gd name="T0" fmla="*/ 2147483646 w 10001"/>
                <a:gd name="T1" fmla="*/ 0 h 10000"/>
                <a:gd name="T2" fmla="*/ 2147483646 w 10001"/>
                <a:gd name="T3" fmla="*/ 0 h 10000"/>
                <a:gd name="T4" fmla="*/ 2147483646 w 10001"/>
                <a:gd name="T5" fmla="*/ 2147483646 h 10000"/>
                <a:gd name="T6" fmla="*/ 2147483646 w 10001"/>
                <a:gd name="T7" fmla="*/ 2147483646 h 10000"/>
                <a:gd name="T8" fmla="*/ 2147483646 w 10001"/>
                <a:gd name="T9" fmla="*/ 2147483646 h 10000"/>
                <a:gd name="T10" fmla="*/ 2147483646 w 10001"/>
                <a:gd name="T11" fmla="*/ 2147483646 h 10000"/>
                <a:gd name="T12" fmla="*/ 2147483646 w 10001"/>
                <a:gd name="T13" fmla="*/ 0 h 100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001" h="10000">
                  <a:moveTo>
                    <a:pt x="8762" y="0"/>
                  </a:moveTo>
                  <a:lnTo>
                    <a:pt x="10001" y="0"/>
                  </a:lnTo>
                  <a:lnTo>
                    <a:pt x="10001" y="10000"/>
                  </a:lnTo>
                  <a:lnTo>
                    <a:pt x="1" y="10000"/>
                  </a:lnTo>
                  <a:cubicBezTo>
                    <a:pt x="-2" y="9766"/>
                    <a:pt x="4" y="9586"/>
                    <a:pt x="1" y="9352"/>
                  </a:cubicBezTo>
                  <a:lnTo>
                    <a:pt x="8762" y="9346"/>
                  </a:lnTo>
                  <a:lnTo>
                    <a:pt x="8762" y="0"/>
                  </a:lnTo>
                  <a:close/>
                </a:path>
              </a:pathLst>
            </a:custGeom>
            <a:solidFill>
              <a:schemeClr val="tx2"/>
            </a:solidFill>
            <a:ln w="0">
              <a:noFill/>
              <a:prstDash val="solid"/>
              <a:round/>
              <a:headEnd/>
              <a:tailEnd/>
            </a:ln>
          </p:spPr>
          <p:txBody>
            <a:bodyPr/>
            <a:lstStyle/>
            <a:p>
              <a:endParaRPr lang="en-US"/>
            </a:p>
          </p:txBody>
        </p:sp>
      </p:grpSp>
      <p:sp>
        <p:nvSpPr>
          <p:cNvPr id="2" name="Title 1"/>
          <p:cNvSpPr>
            <a:spLocks noGrp="1"/>
          </p:cNvSpPr>
          <p:nvPr>
            <p:ph type="ctrTitle"/>
          </p:nvPr>
        </p:nvSpPr>
        <p:spPr>
          <a:xfrm>
            <a:off x="1436346" y="1788454"/>
            <a:ext cx="6270922" cy="2098226"/>
          </a:xfrm>
        </p:spPr>
        <p:txBody>
          <a:bodyPr anchor="b">
            <a:noAutofit/>
          </a:bodyPr>
          <a:lstStyle>
            <a:lvl1pPr algn="ctr">
              <a:defRPr sz="60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009930" y="3956280"/>
            <a:ext cx="5123755" cy="1086237"/>
          </a:xfrm>
        </p:spPr>
        <p:txBody>
          <a:bodyPr>
            <a:normAutofit/>
          </a:bodyPr>
          <a:lstStyle>
            <a:lvl1pPr marL="0" indent="0" algn="ctr">
              <a:lnSpc>
                <a:spcPct val="112000"/>
              </a:lnSpc>
              <a:spcBef>
                <a:spcPts val="0"/>
              </a:spcBef>
              <a:spcAft>
                <a:spcPts val="0"/>
              </a:spcAft>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7" name="Date Placeholder 3"/>
          <p:cNvSpPr>
            <a:spLocks noGrp="1"/>
          </p:cNvSpPr>
          <p:nvPr>
            <p:ph type="dt" sz="half" idx="10"/>
          </p:nvPr>
        </p:nvSpPr>
        <p:spPr>
          <a:xfrm>
            <a:off x="565150" y="6453188"/>
            <a:ext cx="1204913" cy="404812"/>
          </a:xfrm>
        </p:spPr>
        <p:txBody>
          <a:bodyPr/>
          <a:lstStyle>
            <a:lvl1pPr>
              <a:defRPr baseline="0">
                <a:solidFill>
                  <a:schemeClr val="tx2"/>
                </a:solidFill>
              </a:defRPr>
            </a:lvl1pPr>
          </a:lstStyle>
          <a:p>
            <a:pPr>
              <a:defRPr/>
            </a:pPr>
            <a:fld id="{108B43F7-940D-48B8-8FBD-97D51F8F97F4}" type="datetimeFigureOut">
              <a:rPr lang="en-US"/>
              <a:pPr>
                <a:defRPr/>
              </a:pPr>
              <a:t>7/29/2020</a:t>
            </a:fld>
            <a:endParaRPr lang="en-US"/>
          </a:p>
        </p:txBody>
      </p:sp>
      <p:sp>
        <p:nvSpPr>
          <p:cNvPr id="8" name="Footer Placeholder 4"/>
          <p:cNvSpPr>
            <a:spLocks noGrp="1"/>
          </p:cNvSpPr>
          <p:nvPr>
            <p:ph type="ftr" sz="quarter" idx="11"/>
          </p:nvPr>
        </p:nvSpPr>
        <p:spPr>
          <a:xfrm>
            <a:off x="1938338" y="6453188"/>
            <a:ext cx="5267325" cy="404812"/>
          </a:xfrm>
        </p:spPr>
        <p:txBody>
          <a:bodyPr/>
          <a:lstStyle>
            <a:lvl1pPr algn="ctr">
              <a:defRPr baseline="0">
                <a:solidFill>
                  <a:schemeClr val="tx2"/>
                </a:solidFill>
              </a:defRPr>
            </a:lvl1pPr>
          </a:lstStyle>
          <a:p>
            <a:pPr>
              <a:defRPr/>
            </a:pPr>
            <a:endParaRPr lang="en-US"/>
          </a:p>
        </p:txBody>
      </p:sp>
      <p:sp>
        <p:nvSpPr>
          <p:cNvPr id="9" name="Slide Number Placeholder 5"/>
          <p:cNvSpPr>
            <a:spLocks noGrp="1"/>
          </p:cNvSpPr>
          <p:nvPr>
            <p:ph type="sldNum" sz="quarter" idx="12"/>
          </p:nvPr>
        </p:nvSpPr>
        <p:spPr>
          <a:xfrm>
            <a:off x="7372350" y="6453188"/>
            <a:ext cx="1198563" cy="404812"/>
          </a:xfrm>
        </p:spPr>
        <p:txBody>
          <a:bodyPr/>
          <a:lstStyle>
            <a:lvl1pPr>
              <a:defRPr/>
            </a:lvl1pPr>
          </a:lstStyle>
          <a:p>
            <a:fld id="{26D12C3A-3988-4541-A034-62416CE12916}" type="slidenum">
              <a:rPr lang="en-US" altLang="en-US"/>
              <a:pPr/>
              <a:t>‹#›</a:t>
            </a:fld>
            <a:endParaRPr lang="en-US" alt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CD863440-2336-47E4-B6D3-277E000C13EC}" type="datetimeFigureOut">
              <a:rPr lang="en-US"/>
              <a:pPr>
                <a:defRPr/>
              </a:pPr>
              <a:t>7/29/2020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C0D372F6-6A1B-420C-926A-29CEB689CCF3}" type="slidenum">
              <a:rPr lang="en-US" altLang="en-US"/>
              <a:pPr/>
              <a:t>‹#›</a:t>
            </a:fld>
            <a:endParaRPr lang="en-US" alt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Freeform 9"/>
          <p:cNvSpPr>
            <a:spLocks/>
          </p:cNvSpPr>
          <p:nvPr/>
        </p:nvSpPr>
        <p:spPr bwMode="auto">
          <a:xfrm>
            <a:off x="6113463" y="1685925"/>
            <a:ext cx="2457450" cy="4408488"/>
          </a:xfrm>
          <a:custGeom>
            <a:avLst/>
            <a:gdLst>
              <a:gd name="T0" fmla="*/ 2147483646 w 4125"/>
              <a:gd name="T1" fmla="*/ 0 h 5554"/>
              <a:gd name="T2" fmla="*/ 2147483646 w 4125"/>
              <a:gd name="T3" fmla="*/ 0 h 5554"/>
              <a:gd name="T4" fmla="*/ 2147483646 w 4125"/>
              <a:gd name="T5" fmla="*/ 2147483646 h 5554"/>
              <a:gd name="T6" fmla="*/ 0 w 4125"/>
              <a:gd name="T7" fmla="*/ 2147483646 h 5554"/>
              <a:gd name="T8" fmla="*/ 0 w 4125"/>
              <a:gd name="T9" fmla="*/ 2147483646 h 5554"/>
              <a:gd name="T10" fmla="*/ 2147483646 w 4125"/>
              <a:gd name="T11" fmla="*/ 2147483646 h 5554"/>
              <a:gd name="T12" fmla="*/ 2147483646 w 4125"/>
              <a:gd name="T13" fmla="*/ 0 h 55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bg2"/>
          </a:solidFill>
          <a:ln w="0">
            <a:noFill/>
            <a:prstDash val="solid"/>
            <a:round/>
            <a:headEnd/>
            <a:tailEnd/>
          </a:ln>
        </p:spPr>
        <p:txBody>
          <a:bodyPr/>
          <a:lstStyle/>
          <a:p>
            <a:endParaRPr lang="en-US"/>
          </a:p>
        </p:txBody>
      </p:sp>
      <p:sp>
        <p:nvSpPr>
          <p:cNvPr id="5" name="Freeform 4"/>
          <p:cNvSpPr>
            <a:spLocks/>
          </p:cNvSpPr>
          <p:nvPr/>
        </p:nvSpPr>
        <p:spPr bwMode="auto">
          <a:xfrm>
            <a:off x="6113463" y="1685925"/>
            <a:ext cx="2457450" cy="4408488"/>
          </a:xfrm>
          <a:custGeom>
            <a:avLst/>
            <a:gdLst/>
            <a:ahLst/>
            <a:cxnLst>
              <a:cxn ang="0">
                <a:pos x="3614" y="0"/>
              </a:cxn>
              <a:cxn ang="0">
                <a:pos x="4125" y="0"/>
              </a:cxn>
              <a:cxn ang="0">
                <a:pos x="4125" y="5554"/>
              </a:cxn>
              <a:cxn ang="0">
                <a:pos x="0" y="5554"/>
              </a:cxn>
              <a:cxn ang="0">
                <a:pos x="0" y="5074"/>
              </a:cxn>
              <a:cxn ang="0">
                <a:pos x="3614" y="5074"/>
              </a:cxn>
              <a:cxn ang="0">
                <a:pos x="3614" y="0"/>
              </a:cxn>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txBody>
          <a:bodyPr/>
          <a:lstStyle/>
          <a:p>
            <a:endParaRPr lang="en-US"/>
          </a:p>
        </p:txBody>
      </p:sp>
      <p:sp>
        <p:nvSpPr>
          <p:cNvPr id="2" name="Title 1"/>
          <p:cNvSpPr>
            <a:spLocks noGrp="1"/>
          </p:cNvSpPr>
          <p:nvPr>
            <p:ph type="title"/>
          </p:nvPr>
        </p:nvSpPr>
        <p:spPr>
          <a:xfrm>
            <a:off x="573769" y="1301361"/>
            <a:ext cx="7209728" cy="2852737"/>
          </a:xfrm>
        </p:spPr>
        <p:txBody>
          <a:bodyPr anchor="b">
            <a:normAutofit/>
          </a:bodyPr>
          <a:lstStyle>
            <a:lvl1pPr algn="r">
              <a:defRPr sz="60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573769" y="4216328"/>
            <a:ext cx="7209728" cy="1143324"/>
          </a:xfrm>
        </p:spPr>
        <p:txBody>
          <a:bodyPr/>
          <a:lstStyle>
            <a:lvl1pPr marL="0" indent="0" algn="r">
              <a:lnSpc>
                <a:spcPct val="112000"/>
              </a:lnSpc>
              <a:spcBef>
                <a:spcPts val="0"/>
              </a:spcBef>
              <a:spcAft>
                <a:spcPts val="0"/>
              </a:spcAft>
              <a:buNone/>
              <a:defRPr sz="18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6" name="Date Placeholder 3"/>
          <p:cNvSpPr>
            <a:spLocks noGrp="1"/>
          </p:cNvSpPr>
          <p:nvPr>
            <p:ph type="dt" sz="half" idx="10"/>
          </p:nvPr>
        </p:nvSpPr>
        <p:spPr>
          <a:xfrm>
            <a:off x="554038" y="6453188"/>
            <a:ext cx="1217612" cy="404812"/>
          </a:xfrm>
        </p:spPr>
        <p:txBody>
          <a:bodyPr/>
          <a:lstStyle>
            <a:lvl1pPr>
              <a:defRPr>
                <a:solidFill>
                  <a:schemeClr val="tx2"/>
                </a:solidFill>
              </a:defRPr>
            </a:lvl1pPr>
          </a:lstStyle>
          <a:p>
            <a:pPr>
              <a:defRPr/>
            </a:pPr>
            <a:fld id="{A6C3189B-9B40-42B3-9855-AFFBFE927D7B}" type="datetimeFigureOut">
              <a:rPr lang="en-US"/>
              <a:pPr>
                <a:defRPr/>
              </a:pPr>
              <a:t>7/29/2020</a:t>
            </a:fld>
            <a:endParaRPr lang="en-US"/>
          </a:p>
        </p:txBody>
      </p:sp>
      <p:sp>
        <p:nvSpPr>
          <p:cNvPr id="7" name="Footer Placeholder 4"/>
          <p:cNvSpPr>
            <a:spLocks noGrp="1"/>
          </p:cNvSpPr>
          <p:nvPr>
            <p:ph type="ftr" sz="quarter" idx="11"/>
          </p:nvPr>
        </p:nvSpPr>
        <p:spPr>
          <a:xfrm>
            <a:off x="1938338" y="6453188"/>
            <a:ext cx="5267325" cy="404812"/>
          </a:xfrm>
        </p:spPr>
        <p:txBody>
          <a:bodyPr/>
          <a:lstStyle>
            <a:lvl1pPr algn="ctr">
              <a:defRPr>
                <a:solidFill>
                  <a:schemeClr val="tx2"/>
                </a:solidFill>
              </a:defRPr>
            </a:lvl1pPr>
          </a:lstStyle>
          <a:p>
            <a:pPr>
              <a:defRPr/>
            </a:pPr>
            <a:endParaRPr lang="en-US"/>
          </a:p>
        </p:txBody>
      </p:sp>
      <p:sp>
        <p:nvSpPr>
          <p:cNvPr id="8" name="Slide Number Placeholder 5"/>
          <p:cNvSpPr>
            <a:spLocks noGrp="1"/>
          </p:cNvSpPr>
          <p:nvPr>
            <p:ph type="sldNum" sz="quarter" idx="12"/>
          </p:nvPr>
        </p:nvSpPr>
        <p:spPr>
          <a:xfrm>
            <a:off x="7372350" y="6453188"/>
            <a:ext cx="1198563" cy="404812"/>
          </a:xfrm>
        </p:spPr>
        <p:txBody>
          <a:bodyPr/>
          <a:lstStyle>
            <a:lvl1pPr>
              <a:defRPr/>
            </a:lvl1pPr>
          </a:lstStyle>
          <a:p>
            <a:fld id="{F68F99CE-E736-4978-AD92-CEB56BE3039C}" type="slidenum">
              <a:rPr lang="en-US" altLang="en-US"/>
              <a:pPr/>
              <a:t>‹#›</a:t>
            </a:fld>
            <a:endParaRPr lang="en-US"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65125" y="154622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56125" y="154622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028700" y="2286000"/>
            <a:ext cx="3335840"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94052" y="2286000"/>
            <a:ext cx="3335840"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D69824A6-566C-476E-9900-4281624254FC}" type="datetimeFigureOut">
              <a:rPr lang="en-US"/>
              <a:pPr>
                <a:defRPr/>
              </a:pPr>
              <a:t>7/29/2020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AB772075-EE6B-412B-9F6F-1610E2741FF6}" type="slidenum">
              <a:rPr lang="en-US" altLang="en-US"/>
              <a:pPr/>
              <a:t>‹#›</a:t>
            </a:fld>
            <a:endParaRPr lang="en-US" alt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28700" y="685800"/>
            <a:ext cx="72009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28700" y="2340230"/>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028700" y="3305208"/>
            <a:ext cx="3335839"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93760" y="2349754"/>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893760" y="3305208"/>
            <a:ext cx="3335840"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399E11AC-7674-464B-8C3D-BCB13CAB4236}" type="datetimeFigureOut">
              <a:rPr lang="en-US"/>
              <a:pPr>
                <a:defRPr/>
              </a:pPr>
              <a:t>7/29/2020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2B54D464-28E4-4497-9596-3C623AECFFE5}" type="slidenum">
              <a:rPr lang="en-US" altLang="en-US"/>
              <a:pPr/>
              <a:t>‹#›</a:t>
            </a:fld>
            <a:endParaRPr lang="en-US" alt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B6D3101A-2686-4DED-9254-43F1D6E94633}" type="datetimeFigureOut">
              <a:rPr lang="en-US"/>
              <a:pPr>
                <a:defRPr/>
              </a:pPr>
              <a:t>7/29/2020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89081FCF-5BA2-4C57-9440-5DE01379EE74}" type="slidenum">
              <a:rPr lang="en-US" altLang="en-US"/>
              <a:pPr/>
              <a:t>‹#›</a:t>
            </a:fld>
            <a:endParaRPr lang="en-US" alt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CABB3BB-6B22-4B59-A116-929A4E52F7B8}" type="datetimeFigureOut">
              <a:rPr lang="en-US"/>
              <a:pPr>
                <a:defRPr/>
              </a:pPr>
              <a:t>7/29/2020</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20C50B2E-F205-4709-A4E4-5597D26170F5}" type="slidenum">
              <a:rPr lang="en-US" altLang="en-US"/>
              <a:pPr/>
              <a:t>‹#›</a:t>
            </a:fld>
            <a:endParaRPr lang="en-US" alt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p:cNvSpPr>
            <a:spLocks noChangeArrowheads="1"/>
          </p:cNvSpPr>
          <p:nvPr/>
        </p:nvSpPr>
        <p:spPr bwMode="auto">
          <a:xfrm>
            <a:off x="0" y="0"/>
            <a:ext cx="3978275" cy="6858000"/>
          </a:xfrm>
          <a:prstGeom prst="rect">
            <a:avLst/>
          </a:prstGeom>
          <a:solidFill>
            <a:schemeClr val="accent1"/>
          </a:solidFill>
          <a:ln w="34925" algn="in">
            <a:noFill/>
            <a:miter lim="800000"/>
            <a:headEnd/>
            <a:tailEnd/>
          </a:ln>
        </p:spPr>
        <p:txBody>
          <a:bodyPr/>
          <a:lstStyle/>
          <a:p>
            <a:endParaRPr lang="en-US"/>
          </a:p>
        </p:txBody>
      </p:sp>
      <p:sp>
        <p:nvSpPr>
          <p:cNvPr id="6" name="Rectangle 5"/>
          <p:cNvSpPr/>
          <p:nvPr/>
        </p:nvSpPr>
        <p:spPr>
          <a:xfrm>
            <a:off x="3978275" y="0"/>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p:cNvSpPr>
            <a:spLocks noChangeArrowheads="1"/>
          </p:cNvSpPr>
          <p:nvPr/>
        </p:nvSpPr>
        <p:spPr bwMode="auto">
          <a:xfrm>
            <a:off x="3978275" y="0"/>
            <a:ext cx="171450" cy="6858000"/>
          </a:xfrm>
          <a:prstGeom prst="rect">
            <a:avLst/>
          </a:prstGeom>
          <a:solidFill>
            <a:schemeClr val="tx2"/>
          </a:solidFill>
          <a:ln w="34925" algn="in">
            <a:noFill/>
            <a:miter lim="800000"/>
            <a:headEnd/>
            <a:tailEnd/>
          </a:ln>
        </p:spPr>
        <p:txBody>
          <a:bodyPr/>
          <a:lstStyle/>
          <a:p>
            <a:endParaRPr lang="en-US"/>
          </a:p>
        </p:txBody>
      </p:sp>
      <p:sp>
        <p:nvSpPr>
          <p:cNvPr id="2" name="Title 1"/>
          <p:cNvSpPr>
            <a:spLocks noGrp="1"/>
          </p:cNvSpPr>
          <p:nvPr>
            <p:ph type="title"/>
          </p:nvPr>
        </p:nvSpPr>
        <p:spPr>
          <a:xfrm>
            <a:off x="542925" y="685800"/>
            <a:ext cx="2891790" cy="2157884"/>
          </a:xfrm>
        </p:spPr>
        <p:txBody>
          <a:bodyPr>
            <a:noAutofit/>
          </a:bodyPr>
          <a:lstStyle>
            <a:lvl1pPr>
              <a:lnSpc>
                <a:spcPct val="84000"/>
              </a:lnSpc>
              <a:defRPr sz="44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692015" y="685801"/>
            <a:ext cx="3909060" cy="5175250"/>
          </a:xfrm>
        </p:spPr>
        <p:txBody>
          <a:bodyPr/>
          <a:lstStyle>
            <a:lvl1pPr>
              <a:defRPr sz="1500"/>
            </a:lvl1pPr>
            <a:lvl2pPr>
              <a:defRPr sz="1500"/>
            </a:lvl2pPr>
            <a:lvl3pPr>
              <a:defRPr sz="1350"/>
            </a:lvl3pPr>
            <a:lvl4pPr>
              <a:defRPr sz="135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42925" y="2856344"/>
            <a:ext cx="2891790" cy="3011056"/>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8" name="Date Placeholder 4"/>
          <p:cNvSpPr>
            <a:spLocks noGrp="1"/>
          </p:cNvSpPr>
          <p:nvPr>
            <p:ph type="dt" sz="half" idx="10"/>
          </p:nvPr>
        </p:nvSpPr>
        <p:spPr>
          <a:xfrm>
            <a:off x="542925" y="6453188"/>
            <a:ext cx="903288" cy="404812"/>
          </a:xfrm>
        </p:spPr>
        <p:txBody>
          <a:bodyPr/>
          <a:lstStyle>
            <a:lvl1pPr>
              <a:defRPr>
                <a:solidFill>
                  <a:schemeClr val="tx2"/>
                </a:solidFill>
              </a:defRPr>
            </a:lvl1pPr>
          </a:lstStyle>
          <a:p>
            <a:pPr>
              <a:defRPr/>
            </a:pPr>
            <a:fld id="{60D4A728-E152-4259-BCCB-38B0528810C9}" type="datetimeFigureOut">
              <a:rPr lang="en-US"/>
              <a:pPr>
                <a:defRPr/>
              </a:pPr>
              <a:t>7/29/2020</a:t>
            </a:fld>
            <a:endParaRPr lang="en-US"/>
          </a:p>
        </p:txBody>
      </p:sp>
      <p:sp>
        <p:nvSpPr>
          <p:cNvPr id="9" name="Footer Placeholder 5"/>
          <p:cNvSpPr>
            <a:spLocks noGrp="1"/>
          </p:cNvSpPr>
          <p:nvPr>
            <p:ph type="ftr" sz="quarter" idx="11"/>
          </p:nvPr>
        </p:nvSpPr>
        <p:spPr>
          <a:xfrm>
            <a:off x="1654175" y="6453188"/>
            <a:ext cx="1781175" cy="404812"/>
          </a:xfrm>
        </p:spPr>
        <p:txBody>
          <a:bodyPr/>
          <a:lstStyle>
            <a:lvl1pPr>
              <a:defRPr>
                <a:solidFill>
                  <a:schemeClr val="tx2"/>
                </a:solidFill>
              </a:defRPr>
            </a:lvl1pPr>
          </a:lstStyle>
          <a:p>
            <a:pPr>
              <a:defRPr/>
            </a:pPr>
            <a:endParaRPr lang="en-US"/>
          </a:p>
        </p:txBody>
      </p:sp>
      <p:sp>
        <p:nvSpPr>
          <p:cNvPr id="10" name="Slide Number Placeholder 6"/>
          <p:cNvSpPr>
            <a:spLocks noGrp="1"/>
          </p:cNvSpPr>
          <p:nvPr>
            <p:ph type="sldNum" sz="quarter" idx="12"/>
          </p:nvPr>
        </p:nvSpPr>
        <p:spPr>
          <a:xfrm>
            <a:off x="7412038" y="6453188"/>
            <a:ext cx="1196975" cy="404812"/>
          </a:xfrm>
        </p:spPr>
        <p:txBody>
          <a:bodyPr/>
          <a:lstStyle>
            <a:lvl1pPr>
              <a:defRPr/>
            </a:lvl1pPr>
          </a:lstStyle>
          <a:p>
            <a:fld id="{286E4DDD-4F7C-4AB4-A186-2CC3F1864296}" type="slidenum">
              <a:rPr lang="en-US" altLang="en-US"/>
              <a:pPr/>
              <a:t>‹#›</a:t>
            </a:fld>
            <a:endParaRPr lang="en-US" alt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a:spLocks noChangeArrowheads="1"/>
          </p:cNvSpPr>
          <p:nvPr/>
        </p:nvSpPr>
        <p:spPr bwMode="auto">
          <a:xfrm>
            <a:off x="0" y="0"/>
            <a:ext cx="3978275" cy="6858000"/>
          </a:xfrm>
          <a:prstGeom prst="rect">
            <a:avLst/>
          </a:prstGeom>
          <a:solidFill>
            <a:schemeClr val="accent1"/>
          </a:solidFill>
          <a:ln w="34925" algn="in">
            <a:noFill/>
            <a:miter lim="800000"/>
            <a:headEnd/>
            <a:tailEnd/>
          </a:ln>
        </p:spPr>
        <p:txBody>
          <a:bodyPr/>
          <a:lstStyle/>
          <a:p>
            <a:endParaRPr lang="en-US"/>
          </a:p>
        </p:txBody>
      </p:sp>
      <p:sp>
        <p:nvSpPr>
          <p:cNvPr id="6" name="Rectangle 5"/>
          <p:cNvSpPr/>
          <p:nvPr/>
        </p:nvSpPr>
        <p:spPr>
          <a:xfrm>
            <a:off x="3978275" y="0"/>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p:cNvSpPr>
            <a:spLocks noChangeArrowheads="1"/>
          </p:cNvSpPr>
          <p:nvPr/>
        </p:nvSpPr>
        <p:spPr bwMode="auto">
          <a:xfrm>
            <a:off x="3978275" y="0"/>
            <a:ext cx="171450" cy="6858000"/>
          </a:xfrm>
          <a:prstGeom prst="rect">
            <a:avLst/>
          </a:prstGeom>
          <a:solidFill>
            <a:schemeClr val="tx2"/>
          </a:solidFill>
          <a:ln w="34925" algn="in">
            <a:noFill/>
            <a:miter lim="800000"/>
            <a:headEnd/>
            <a:tailEnd/>
          </a:ln>
        </p:spPr>
        <p:txBody>
          <a:bodyPr/>
          <a:lstStyle/>
          <a:p>
            <a:endParaRPr lang="en-US"/>
          </a:p>
        </p:txBody>
      </p:sp>
      <p:sp>
        <p:nvSpPr>
          <p:cNvPr id="2" name="Title 1"/>
          <p:cNvSpPr>
            <a:spLocks noGrp="1"/>
          </p:cNvSpPr>
          <p:nvPr>
            <p:ph type="title"/>
          </p:nvPr>
        </p:nvSpPr>
        <p:spPr>
          <a:xfrm>
            <a:off x="542925" y="685800"/>
            <a:ext cx="2891790" cy="2157884"/>
          </a:xfrm>
        </p:spPr>
        <p:txBody>
          <a:bodyPr>
            <a:normAutofit/>
          </a:bodyPr>
          <a:lstStyle>
            <a:lvl1pPr>
              <a:lnSpc>
                <a:spcPct val="84000"/>
              </a:lnSpc>
              <a:defRPr sz="44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4149090" y="1"/>
            <a:ext cx="4994910" cy="6857999"/>
          </a:xfrm>
        </p:spPr>
        <p:txBody>
          <a:bodyPr rtlCol="0">
            <a:normAutofit/>
          </a:bodyPr>
          <a:lstStyle>
            <a:lvl1pPr marL="0" indent="0">
              <a:buNone/>
              <a:defRPr sz="1500"/>
            </a:lvl1pPr>
            <a:lvl2pPr marL="342900" indent="0">
              <a:buNone/>
              <a:defRPr sz="1500"/>
            </a:lvl2pPr>
            <a:lvl3pPr marL="685800" indent="0">
              <a:buNone/>
              <a:defRPr sz="15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542925" y="2855968"/>
            <a:ext cx="2891790" cy="3011432"/>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8" name="Date Placeholder 4"/>
          <p:cNvSpPr>
            <a:spLocks noGrp="1"/>
          </p:cNvSpPr>
          <p:nvPr>
            <p:ph type="dt" sz="half" idx="10"/>
          </p:nvPr>
        </p:nvSpPr>
        <p:spPr>
          <a:xfrm>
            <a:off x="542925" y="6453188"/>
            <a:ext cx="903288" cy="404812"/>
          </a:xfrm>
        </p:spPr>
        <p:txBody>
          <a:bodyPr/>
          <a:lstStyle>
            <a:lvl1pPr>
              <a:defRPr>
                <a:solidFill>
                  <a:schemeClr val="tx2"/>
                </a:solidFill>
              </a:defRPr>
            </a:lvl1pPr>
          </a:lstStyle>
          <a:p>
            <a:pPr>
              <a:defRPr/>
            </a:pPr>
            <a:fld id="{065B4E16-9F06-4806-A8B7-483CD5EAC640}" type="datetimeFigureOut">
              <a:rPr lang="en-US"/>
              <a:pPr>
                <a:defRPr/>
              </a:pPr>
              <a:t>7/29/2020</a:t>
            </a:fld>
            <a:endParaRPr lang="en-US"/>
          </a:p>
        </p:txBody>
      </p:sp>
      <p:sp>
        <p:nvSpPr>
          <p:cNvPr id="9" name="Footer Placeholder 5"/>
          <p:cNvSpPr>
            <a:spLocks noGrp="1"/>
          </p:cNvSpPr>
          <p:nvPr>
            <p:ph type="ftr" sz="quarter" idx="11"/>
          </p:nvPr>
        </p:nvSpPr>
        <p:spPr>
          <a:xfrm>
            <a:off x="1654175" y="6453188"/>
            <a:ext cx="1781175" cy="404812"/>
          </a:xfrm>
        </p:spPr>
        <p:txBody>
          <a:bodyPr/>
          <a:lstStyle>
            <a:lvl1pPr>
              <a:defRPr>
                <a:solidFill>
                  <a:schemeClr val="tx2"/>
                </a:solidFill>
              </a:defRPr>
            </a:lvl1pPr>
          </a:lstStyle>
          <a:p>
            <a:pPr>
              <a:defRPr/>
            </a:pPr>
            <a:endParaRPr lang="en-US"/>
          </a:p>
        </p:txBody>
      </p:sp>
      <p:sp>
        <p:nvSpPr>
          <p:cNvPr id="10" name="Slide Number Placeholder 6"/>
          <p:cNvSpPr>
            <a:spLocks noGrp="1"/>
          </p:cNvSpPr>
          <p:nvPr>
            <p:ph type="sldNum" sz="quarter" idx="12"/>
          </p:nvPr>
        </p:nvSpPr>
        <p:spPr>
          <a:xfrm>
            <a:off x="7412038" y="6453188"/>
            <a:ext cx="1196975" cy="404812"/>
          </a:xfrm>
        </p:spPr>
        <p:txBody>
          <a:bodyPr/>
          <a:lstStyle>
            <a:lvl1pPr>
              <a:defRPr/>
            </a:lvl1pPr>
          </a:lstStyle>
          <a:p>
            <a:fld id="{3CE56025-D646-4F34-BF34-3ACF7272EC43}" type="slidenum">
              <a:rPr lang="en-US" altLang="en-US"/>
              <a:pPr/>
              <a:t>‹#›</a:t>
            </a:fld>
            <a:endParaRPr lang="en-US" alt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028700" y="2295526"/>
            <a:ext cx="7200900" cy="3571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4A1D3387-2CE1-445E-A743-B061209209F7}" type="datetimeFigureOut">
              <a:rPr lang="en-US"/>
              <a:pPr>
                <a:defRPr/>
              </a:pPr>
              <a:t>7/29/2020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2B002D4-A197-4175-9443-40D737A3C58B}" type="slidenum">
              <a:rPr lang="en-US" altLang="en-US"/>
              <a:pPr/>
              <a:t>‹#›</a:t>
            </a:fld>
            <a:endParaRPr lang="en-US" alt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80797" y="624156"/>
            <a:ext cx="1490950"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28700" y="624156"/>
            <a:ext cx="5724525" cy="52432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D609982E-E0E1-4EBF-B19F-8A874EBF0942}" type="datetimeFigureOut">
              <a:rPr lang="en-US"/>
              <a:pPr>
                <a:defRPr/>
              </a:pPr>
              <a:t>7/29/2020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68861C1F-9AE6-4BF2-B20F-91B0A0F30482}" type="slidenum">
              <a:rPr lang="en-US" altLang="en-US"/>
              <a:pPr/>
              <a:t>‹#›</a:t>
            </a:fld>
            <a:endParaRPr lang="en-US" alt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lipArt Placeholder 2"/>
          <p:cNvSpPr>
            <a:spLocks noGrp="1"/>
          </p:cNvSpPr>
          <p:nvPr>
            <p:ph type="clipArt" sz="half" idx="1"/>
          </p:nvPr>
        </p:nvSpPr>
        <p:spPr>
          <a:xfrm>
            <a:off x="457200" y="1600200"/>
            <a:ext cx="4038600" cy="4530725"/>
          </a:xfrm>
        </p:spPr>
        <p:txBody>
          <a:bodyPr rtlCol="0">
            <a:normAutofit/>
          </a:bodyPr>
          <a:lstStyle/>
          <a:p>
            <a:pPr lvl="0"/>
            <a:endParaRPr lang="en-US" noProof="0"/>
          </a:p>
        </p:txBody>
      </p:sp>
      <p:sp>
        <p:nvSpPr>
          <p:cNvPr id="4" name="Text Placeholder 3"/>
          <p:cNvSpPr>
            <a:spLocks noGrp="1"/>
          </p:cNvSpPr>
          <p:nvPr>
            <p:ph type="body" sz="half" idx="2"/>
          </p:nvPr>
        </p:nvSpPr>
        <p:spPr>
          <a:xfrm>
            <a:off x="4648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p:txBody>
          <a:bodyPr/>
          <a:lstStyle>
            <a:lvl1pPr>
              <a:defRPr/>
            </a:lvl1pPr>
          </a:lstStyle>
          <a:p>
            <a:pPr>
              <a:defRPr/>
            </a:pPr>
            <a:endParaRPr lang="en-US"/>
          </a:p>
        </p:txBody>
      </p:sp>
      <p:sp>
        <p:nvSpPr>
          <p:cNvPr id="7" name="Slide Number Placeholder 6"/>
          <p:cNvSpPr>
            <a:spLocks noGrp="1" noChangeArrowheads="1"/>
          </p:cNvSpPr>
          <p:nvPr>
            <p:ph type="sldNum" sz="quarter" idx="12"/>
          </p:nvPr>
        </p:nvSpPr>
        <p:spPr/>
        <p:txBody>
          <a:bodyPr/>
          <a:lstStyle>
            <a:lvl1pPr>
              <a:defRPr/>
            </a:lvl1pPr>
          </a:lstStyle>
          <a:p>
            <a:fld id="{B075CABB-69A1-4375-BB6A-A2A277CB6B21}" type="slidenum">
              <a:rPr lang="en-US" altLang="en-US"/>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emf"/></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gray">
          <a:xfrm>
            <a:off x="0" y="6397625"/>
            <a:ext cx="9145588" cy="460375"/>
          </a:xfrm>
          <a:prstGeom prst="rect">
            <a:avLst/>
          </a:prstGeom>
          <a:solidFill>
            <a:schemeClr val="accent1"/>
          </a:solidFill>
          <a:ln>
            <a:noFill/>
          </a:ln>
        </p:spPr>
        <p:txBody>
          <a:bodyPr wrap="none" lIns="0" tIns="0" rIns="0" bIns="0" anchor="ctr"/>
          <a:lstStyle>
            <a:lvl1pPr>
              <a:defRPr sz="4000">
                <a:solidFill>
                  <a:srgbClr val="004C2B"/>
                </a:solidFill>
                <a:latin typeface="Copperplate Gothic Light" panose="020E0507020206020404" pitchFamily="34" charset="0"/>
                <a:ea typeface="ＭＳ Ｐゴシック" panose="020B0600070205080204" pitchFamily="34" charset="-128"/>
              </a:defRPr>
            </a:lvl1pPr>
            <a:lvl2pPr marL="742950" indent="-285750">
              <a:defRPr sz="4000">
                <a:solidFill>
                  <a:srgbClr val="004C2B"/>
                </a:solidFill>
                <a:latin typeface="Copperplate Gothic Light" panose="020E0507020206020404" pitchFamily="34" charset="0"/>
                <a:ea typeface="ＭＳ Ｐゴシック" panose="020B0600070205080204" pitchFamily="34" charset="-128"/>
              </a:defRPr>
            </a:lvl2pPr>
            <a:lvl3pPr marL="1143000" indent="-228600">
              <a:defRPr sz="4000">
                <a:solidFill>
                  <a:srgbClr val="004C2B"/>
                </a:solidFill>
                <a:latin typeface="Copperplate Gothic Light" panose="020E0507020206020404" pitchFamily="34" charset="0"/>
                <a:ea typeface="ＭＳ Ｐゴシック" panose="020B0600070205080204" pitchFamily="34" charset="-128"/>
              </a:defRPr>
            </a:lvl3pPr>
            <a:lvl4pPr marL="1600200" indent="-228600">
              <a:defRPr sz="4000">
                <a:solidFill>
                  <a:srgbClr val="004C2B"/>
                </a:solidFill>
                <a:latin typeface="Copperplate Gothic Light" panose="020E0507020206020404" pitchFamily="34" charset="0"/>
                <a:ea typeface="ＭＳ Ｐゴシック" panose="020B0600070205080204" pitchFamily="34" charset="-128"/>
              </a:defRPr>
            </a:lvl4pPr>
            <a:lvl5pPr marL="2057400" indent="-228600">
              <a:defRPr sz="4000">
                <a:solidFill>
                  <a:srgbClr val="004C2B"/>
                </a:solidFill>
                <a:latin typeface="Copperplate Gothic Light" panose="020E0507020206020404" pitchFamily="34" charset="0"/>
                <a:ea typeface="ＭＳ Ｐゴシック" panose="020B0600070205080204" pitchFamily="34" charset="-128"/>
              </a:defRPr>
            </a:lvl5pPr>
            <a:lvl6pPr marL="2514600" indent="-228600" eaLnBrk="0" fontAlgn="base" hangingPunct="0">
              <a:spcBef>
                <a:spcPct val="0"/>
              </a:spcBef>
              <a:spcAft>
                <a:spcPct val="0"/>
              </a:spcAft>
              <a:defRPr sz="4000">
                <a:solidFill>
                  <a:srgbClr val="004C2B"/>
                </a:solidFill>
                <a:latin typeface="Copperplate Gothic Light" panose="020E0507020206020404" pitchFamily="34" charset="0"/>
                <a:ea typeface="ＭＳ Ｐゴシック" panose="020B0600070205080204" pitchFamily="34" charset="-128"/>
              </a:defRPr>
            </a:lvl6pPr>
            <a:lvl7pPr marL="2971800" indent="-228600" eaLnBrk="0" fontAlgn="base" hangingPunct="0">
              <a:spcBef>
                <a:spcPct val="0"/>
              </a:spcBef>
              <a:spcAft>
                <a:spcPct val="0"/>
              </a:spcAft>
              <a:defRPr sz="4000">
                <a:solidFill>
                  <a:srgbClr val="004C2B"/>
                </a:solidFill>
                <a:latin typeface="Copperplate Gothic Light" panose="020E0507020206020404" pitchFamily="34" charset="0"/>
                <a:ea typeface="ＭＳ Ｐゴシック" panose="020B0600070205080204" pitchFamily="34" charset="-128"/>
              </a:defRPr>
            </a:lvl7pPr>
            <a:lvl8pPr marL="3429000" indent="-228600" eaLnBrk="0" fontAlgn="base" hangingPunct="0">
              <a:spcBef>
                <a:spcPct val="0"/>
              </a:spcBef>
              <a:spcAft>
                <a:spcPct val="0"/>
              </a:spcAft>
              <a:defRPr sz="4000">
                <a:solidFill>
                  <a:srgbClr val="004C2B"/>
                </a:solidFill>
                <a:latin typeface="Copperplate Gothic Light" panose="020E0507020206020404" pitchFamily="34" charset="0"/>
                <a:ea typeface="ＭＳ Ｐゴシック" panose="020B0600070205080204" pitchFamily="34" charset="-128"/>
              </a:defRPr>
            </a:lvl8pPr>
            <a:lvl9pPr marL="3886200" indent="-228600" eaLnBrk="0" fontAlgn="base" hangingPunct="0">
              <a:spcBef>
                <a:spcPct val="0"/>
              </a:spcBef>
              <a:spcAft>
                <a:spcPct val="0"/>
              </a:spcAft>
              <a:defRPr sz="4000">
                <a:solidFill>
                  <a:srgbClr val="004C2B"/>
                </a:solidFill>
                <a:latin typeface="Copperplate Gothic Light" panose="020E0507020206020404" pitchFamily="34" charset="0"/>
                <a:ea typeface="ＭＳ Ｐゴシック" panose="020B0600070205080204" pitchFamily="34" charset="-128"/>
              </a:defRPr>
            </a:lvl9pPr>
          </a:lstStyle>
          <a:p>
            <a:pPr eaLnBrk="1" hangingPunct="1">
              <a:defRPr/>
            </a:pPr>
            <a:endParaRPr lang="en-US"/>
          </a:p>
        </p:txBody>
      </p:sp>
      <p:sp>
        <p:nvSpPr>
          <p:cNvPr id="1027" name="Rectangle 3"/>
          <p:cNvSpPr>
            <a:spLocks noGrp="1" noChangeArrowheads="1"/>
          </p:cNvSpPr>
          <p:nvPr>
            <p:ph type="title"/>
          </p:nvPr>
        </p:nvSpPr>
        <p:spPr bwMode="auto">
          <a:xfrm>
            <a:off x="365125" y="395288"/>
            <a:ext cx="8229600" cy="900112"/>
          </a:xfrm>
          <a:prstGeom prst="rect">
            <a:avLst/>
          </a:prstGeom>
          <a:noFill/>
          <a:ln w="9525">
            <a:noFill/>
            <a:miter lim="800000"/>
            <a:headEnd/>
            <a:tailEnd/>
          </a:ln>
        </p:spPr>
        <p:txBody>
          <a:bodyPr vert="horz" wrap="square" lIns="0" tIns="0" rIns="91440" bIns="45720" numCol="1" anchor="t" anchorCtr="0" compatLnSpc="1">
            <a:prstTxWarp prst="textNoShape">
              <a:avLst/>
            </a:prstTxWarp>
          </a:bodyPr>
          <a:lstStyle/>
          <a:p>
            <a:pPr lvl="0"/>
            <a:r>
              <a:rPr lang="en-US" altLang="en-US" smtClean="0"/>
              <a:t>Click to edit Master title style</a:t>
            </a:r>
          </a:p>
        </p:txBody>
      </p:sp>
      <p:sp>
        <p:nvSpPr>
          <p:cNvPr id="1028" name="Rectangle 4"/>
          <p:cNvSpPr>
            <a:spLocks noGrp="1" noChangeArrowheads="1"/>
          </p:cNvSpPr>
          <p:nvPr>
            <p:ph type="body" idx="1"/>
          </p:nvPr>
        </p:nvSpPr>
        <p:spPr bwMode="auto">
          <a:xfrm>
            <a:off x="365125" y="1546225"/>
            <a:ext cx="8229600" cy="4525963"/>
          </a:xfrm>
          <a:prstGeom prst="rect">
            <a:avLst/>
          </a:prstGeom>
          <a:noFill/>
          <a:ln w="9525">
            <a:noFill/>
            <a:miter lim="800000"/>
            <a:headEnd/>
            <a:tailEnd/>
          </a:ln>
        </p:spPr>
        <p:txBody>
          <a:bodyPr vert="horz" wrap="square" lIns="0" tIns="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p:txBody>
      </p:sp>
      <p:pic>
        <p:nvPicPr>
          <p:cNvPr id="1029" name="Picture 7" descr="Pearson_Bound_White"/>
          <p:cNvPicPr>
            <a:picLocks noChangeAspect="1" noChangeArrowheads="1"/>
          </p:cNvPicPr>
          <p:nvPr/>
        </p:nvPicPr>
        <p:blipFill>
          <a:blip r:embed="rId14"/>
          <a:srcRect/>
          <a:stretch>
            <a:fillRect/>
          </a:stretch>
        </p:blipFill>
        <p:spPr bwMode="auto">
          <a:xfrm>
            <a:off x="7488238" y="6356350"/>
            <a:ext cx="1655762" cy="493713"/>
          </a:xfrm>
          <a:prstGeom prst="rect">
            <a:avLst/>
          </a:prstGeom>
          <a:noFill/>
          <a:ln w="9525">
            <a:noFill/>
            <a:miter lim="800000"/>
            <a:headEnd/>
            <a:tailEnd/>
          </a:ln>
        </p:spPr>
      </p:pic>
      <p:sp>
        <p:nvSpPr>
          <p:cNvPr id="1030" name="Text Box 8"/>
          <p:cNvSpPr txBox="1">
            <a:spLocks noChangeArrowheads="1"/>
          </p:cNvSpPr>
          <p:nvPr/>
        </p:nvSpPr>
        <p:spPr bwMode="auto">
          <a:xfrm>
            <a:off x="0" y="6492875"/>
            <a:ext cx="4419600" cy="365125"/>
          </a:xfrm>
          <a:prstGeom prst="rect">
            <a:avLst/>
          </a:prstGeom>
          <a:noFill/>
          <a:ln>
            <a:noFill/>
          </a:ln>
        </p:spPr>
        <p:txBody>
          <a:bodyPr>
            <a:spAutoFit/>
          </a:bodyPr>
          <a:lstStyle>
            <a:lvl1pPr>
              <a:defRPr sz="4000">
                <a:solidFill>
                  <a:srgbClr val="004C2B"/>
                </a:solidFill>
                <a:latin typeface="Copperplate Gothic Light" panose="020E0507020206020404" pitchFamily="34" charset="0"/>
                <a:ea typeface="ＭＳ Ｐゴシック" panose="020B0600070205080204" pitchFamily="34" charset="-128"/>
              </a:defRPr>
            </a:lvl1pPr>
            <a:lvl2pPr marL="742950" indent="-285750">
              <a:defRPr sz="4000">
                <a:solidFill>
                  <a:srgbClr val="004C2B"/>
                </a:solidFill>
                <a:latin typeface="Copperplate Gothic Light" panose="020E0507020206020404" pitchFamily="34" charset="0"/>
                <a:ea typeface="ＭＳ Ｐゴシック" panose="020B0600070205080204" pitchFamily="34" charset="-128"/>
              </a:defRPr>
            </a:lvl2pPr>
            <a:lvl3pPr marL="1143000" indent="-228600">
              <a:defRPr sz="4000">
                <a:solidFill>
                  <a:srgbClr val="004C2B"/>
                </a:solidFill>
                <a:latin typeface="Copperplate Gothic Light" panose="020E0507020206020404" pitchFamily="34" charset="0"/>
                <a:ea typeface="ＭＳ Ｐゴシック" panose="020B0600070205080204" pitchFamily="34" charset="-128"/>
              </a:defRPr>
            </a:lvl3pPr>
            <a:lvl4pPr marL="1600200" indent="-228600">
              <a:defRPr sz="4000">
                <a:solidFill>
                  <a:srgbClr val="004C2B"/>
                </a:solidFill>
                <a:latin typeface="Copperplate Gothic Light" panose="020E0507020206020404" pitchFamily="34" charset="0"/>
                <a:ea typeface="ＭＳ Ｐゴシック" panose="020B0600070205080204" pitchFamily="34" charset="-128"/>
              </a:defRPr>
            </a:lvl4pPr>
            <a:lvl5pPr marL="2057400" indent="-228600">
              <a:defRPr sz="4000">
                <a:solidFill>
                  <a:srgbClr val="004C2B"/>
                </a:solidFill>
                <a:latin typeface="Copperplate Gothic Light" panose="020E0507020206020404" pitchFamily="34" charset="0"/>
                <a:ea typeface="ＭＳ Ｐゴシック" panose="020B0600070205080204" pitchFamily="34" charset="-128"/>
              </a:defRPr>
            </a:lvl5pPr>
            <a:lvl6pPr marL="2514600" indent="-228600" eaLnBrk="0" fontAlgn="base" hangingPunct="0">
              <a:spcBef>
                <a:spcPct val="0"/>
              </a:spcBef>
              <a:spcAft>
                <a:spcPct val="0"/>
              </a:spcAft>
              <a:defRPr sz="4000">
                <a:solidFill>
                  <a:srgbClr val="004C2B"/>
                </a:solidFill>
                <a:latin typeface="Copperplate Gothic Light" panose="020E0507020206020404" pitchFamily="34" charset="0"/>
                <a:ea typeface="ＭＳ Ｐゴシック" panose="020B0600070205080204" pitchFamily="34" charset="-128"/>
              </a:defRPr>
            </a:lvl6pPr>
            <a:lvl7pPr marL="2971800" indent="-228600" eaLnBrk="0" fontAlgn="base" hangingPunct="0">
              <a:spcBef>
                <a:spcPct val="0"/>
              </a:spcBef>
              <a:spcAft>
                <a:spcPct val="0"/>
              </a:spcAft>
              <a:defRPr sz="4000">
                <a:solidFill>
                  <a:srgbClr val="004C2B"/>
                </a:solidFill>
                <a:latin typeface="Copperplate Gothic Light" panose="020E0507020206020404" pitchFamily="34" charset="0"/>
                <a:ea typeface="ＭＳ Ｐゴシック" panose="020B0600070205080204" pitchFamily="34" charset="-128"/>
              </a:defRPr>
            </a:lvl7pPr>
            <a:lvl8pPr marL="3429000" indent="-228600" eaLnBrk="0" fontAlgn="base" hangingPunct="0">
              <a:spcBef>
                <a:spcPct val="0"/>
              </a:spcBef>
              <a:spcAft>
                <a:spcPct val="0"/>
              </a:spcAft>
              <a:defRPr sz="4000">
                <a:solidFill>
                  <a:srgbClr val="004C2B"/>
                </a:solidFill>
                <a:latin typeface="Copperplate Gothic Light" panose="020E0507020206020404" pitchFamily="34" charset="0"/>
                <a:ea typeface="ＭＳ Ｐゴシック" panose="020B0600070205080204" pitchFamily="34" charset="-128"/>
              </a:defRPr>
            </a:lvl8pPr>
            <a:lvl9pPr marL="3886200" indent="-228600" eaLnBrk="0" fontAlgn="base" hangingPunct="0">
              <a:spcBef>
                <a:spcPct val="0"/>
              </a:spcBef>
              <a:spcAft>
                <a:spcPct val="0"/>
              </a:spcAft>
              <a:defRPr sz="4000">
                <a:solidFill>
                  <a:srgbClr val="004C2B"/>
                </a:solidFill>
                <a:latin typeface="Copperplate Gothic Light" panose="020E0507020206020404" pitchFamily="34" charset="0"/>
                <a:ea typeface="ＭＳ Ｐゴシック" panose="020B0600070205080204" pitchFamily="34" charset="-128"/>
              </a:defRPr>
            </a:lvl9pPr>
          </a:lstStyle>
          <a:p>
            <a:pPr>
              <a:defRPr/>
            </a:pPr>
            <a:r>
              <a:rPr lang="en-US" altLang="en-US" sz="900">
                <a:solidFill>
                  <a:schemeClr val="bg1"/>
                </a:solidFill>
                <a:latin typeface="Tahoma" panose="020B0604030504040204" pitchFamily="34" charset="0"/>
              </a:rPr>
              <a:t>Slavin, </a:t>
            </a:r>
            <a:r>
              <a:rPr lang="en-US" altLang="en-US" sz="900" i="1">
                <a:solidFill>
                  <a:schemeClr val="bg1"/>
                </a:solidFill>
                <a:latin typeface="Tahoma" panose="020B0604030504040204" pitchFamily="34" charset="0"/>
              </a:rPr>
              <a:t>Educational Psychology: Theory and Practice, 11th Ed.</a:t>
            </a:r>
            <a:endParaRPr lang="en-US" altLang="en-US" sz="900">
              <a:solidFill>
                <a:schemeClr val="bg1"/>
              </a:solidFill>
              <a:latin typeface="Tahoma" panose="020B0604030504040204" pitchFamily="34" charset="0"/>
            </a:endParaRPr>
          </a:p>
          <a:p>
            <a:pPr>
              <a:defRPr/>
            </a:pPr>
            <a:r>
              <a:rPr lang="en-US" altLang="en-US" sz="900">
                <a:solidFill>
                  <a:schemeClr val="bg1"/>
                </a:solidFill>
                <a:latin typeface="Tahoma" panose="020B0604030504040204" pitchFamily="34" charset="0"/>
              </a:rPr>
              <a:t>  © (2015, 2012, 2009)  by Pearson Education, Inc. All Rights Reserved</a:t>
            </a:r>
          </a:p>
        </p:txBody>
      </p:sp>
      <p:sp>
        <p:nvSpPr>
          <p:cNvPr id="1031" name="Text Box 9"/>
          <p:cNvSpPr txBox="1">
            <a:spLocks noChangeArrowheads="1"/>
          </p:cNvSpPr>
          <p:nvPr/>
        </p:nvSpPr>
        <p:spPr bwMode="auto">
          <a:xfrm>
            <a:off x="5029200" y="6477000"/>
            <a:ext cx="762000" cy="433388"/>
          </a:xfrm>
          <a:prstGeom prst="rect">
            <a:avLst/>
          </a:prstGeom>
          <a:noFill/>
          <a:ln>
            <a:noFill/>
          </a:ln>
        </p:spPr>
        <p:txBody>
          <a:bodyPr>
            <a:spAutoFit/>
          </a:bodyPr>
          <a:lstStyle/>
          <a:p>
            <a:pPr eaLnBrk="1" hangingPunct="1"/>
            <a:r>
              <a:rPr lang="en-US" altLang="en-US" sz="900">
                <a:solidFill>
                  <a:schemeClr val="bg1"/>
                </a:solidFill>
              </a:rPr>
              <a:t>2-</a:t>
            </a:r>
            <a:fld id="{9EF2E073-0279-428F-8D5D-D2189119AA5B}" type="slidenum">
              <a:rPr lang="en-US" altLang="en-US" sz="900">
                <a:solidFill>
                  <a:schemeClr val="bg1"/>
                </a:solidFill>
              </a:rPr>
              <a:pPr eaLnBrk="1" hangingPunct="1"/>
              <a:t>‹#›</a:t>
            </a:fld>
            <a:endParaRPr lang="en-US" altLang="en-US" sz="900">
              <a:solidFill>
                <a:schemeClr val="bg1"/>
              </a:solidFill>
            </a:endParaRPr>
          </a:p>
          <a:p>
            <a:pPr eaLnBrk="1" hangingPunct="1">
              <a:spcBef>
                <a:spcPct val="50000"/>
              </a:spcBef>
            </a:pPr>
            <a:endParaRPr lang="en-US" altLang="en-US" sz="900"/>
          </a:p>
        </p:txBody>
      </p:sp>
    </p:spTree>
  </p:cSld>
  <p:clrMap bg1="lt1" tx1="dk1" bg2="lt2" tx2="dk2" accent1="accent1" accent2="accent2" accent3="accent3" accent4="accent4" accent5="accent5" accent6="accent6" hlink="hlink" folHlink="folHlink"/>
  <p:sldLayoutIdLst>
    <p:sldLayoutId id="2147484236" r:id="rId1"/>
    <p:sldLayoutId id="2147484198" r:id="rId2"/>
    <p:sldLayoutId id="2147484199" r:id="rId3"/>
    <p:sldLayoutId id="2147484200" r:id="rId4"/>
    <p:sldLayoutId id="2147484201" r:id="rId5"/>
    <p:sldLayoutId id="2147484202" r:id="rId6"/>
    <p:sldLayoutId id="2147484203" r:id="rId7"/>
    <p:sldLayoutId id="2147484204" r:id="rId8"/>
    <p:sldLayoutId id="2147484205" r:id="rId9"/>
    <p:sldLayoutId id="2147484206" r:id="rId10"/>
    <p:sldLayoutId id="2147484207" r:id="rId11"/>
    <p:sldLayoutId id="2147484237" r:id="rId12"/>
  </p:sldLayoutIdLst>
  <p:hf sldNum="0" hdr="0" dt="0"/>
  <p:txStyles>
    <p:titleStyle>
      <a:lvl1pPr algn="l" rtl="0" eaLnBrk="0" fontAlgn="base" hangingPunct="0">
        <a:spcBef>
          <a:spcPct val="0"/>
        </a:spcBef>
        <a:spcAft>
          <a:spcPct val="0"/>
        </a:spcAft>
        <a:defRPr sz="2400" b="1">
          <a:solidFill>
            <a:schemeClr val="accent1"/>
          </a:solidFill>
          <a:latin typeface="+mj-lt"/>
          <a:ea typeface="+mj-ea"/>
          <a:cs typeface="+mj-cs"/>
        </a:defRPr>
      </a:lvl1pPr>
      <a:lvl2pPr algn="l" rtl="0" eaLnBrk="0" fontAlgn="base" hangingPunct="0">
        <a:spcBef>
          <a:spcPct val="0"/>
        </a:spcBef>
        <a:spcAft>
          <a:spcPct val="0"/>
        </a:spcAft>
        <a:defRPr sz="2400" b="1">
          <a:solidFill>
            <a:schemeClr val="accent1"/>
          </a:solidFill>
          <a:latin typeface="Verdana" pitchFamily="34" charset="0"/>
          <a:cs typeface="Arial" charset="0"/>
        </a:defRPr>
      </a:lvl2pPr>
      <a:lvl3pPr algn="l" rtl="0" eaLnBrk="0" fontAlgn="base" hangingPunct="0">
        <a:spcBef>
          <a:spcPct val="0"/>
        </a:spcBef>
        <a:spcAft>
          <a:spcPct val="0"/>
        </a:spcAft>
        <a:defRPr sz="2400" b="1">
          <a:solidFill>
            <a:schemeClr val="accent1"/>
          </a:solidFill>
          <a:latin typeface="Verdana" pitchFamily="34" charset="0"/>
          <a:cs typeface="Arial" charset="0"/>
        </a:defRPr>
      </a:lvl3pPr>
      <a:lvl4pPr algn="l" rtl="0" eaLnBrk="0" fontAlgn="base" hangingPunct="0">
        <a:spcBef>
          <a:spcPct val="0"/>
        </a:spcBef>
        <a:spcAft>
          <a:spcPct val="0"/>
        </a:spcAft>
        <a:defRPr sz="2400" b="1">
          <a:solidFill>
            <a:schemeClr val="accent1"/>
          </a:solidFill>
          <a:latin typeface="Verdana" pitchFamily="34" charset="0"/>
          <a:cs typeface="Arial" charset="0"/>
        </a:defRPr>
      </a:lvl4pPr>
      <a:lvl5pPr algn="l" rtl="0" eaLnBrk="0" fontAlgn="base" hangingPunct="0">
        <a:spcBef>
          <a:spcPct val="0"/>
        </a:spcBef>
        <a:spcAft>
          <a:spcPct val="0"/>
        </a:spcAft>
        <a:defRPr sz="2400" b="1">
          <a:solidFill>
            <a:schemeClr val="accent1"/>
          </a:solidFill>
          <a:latin typeface="Verdana" pitchFamily="34" charset="0"/>
          <a:cs typeface="Arial" charset="0"/>
        </a:defRPr>
      </a:lvl5pPr>
      <a:lvl6pPr marL="457200" algn="l" rtl="0" eaLnBrk="1" fontAlgn="base" hangingPunct="1">
        <a:spcBef>
          <a:spcPct val="0"/>
        </a:spcBef>
        <a:spcAft>
          <a:spcPct val="0"/>
        </a:spcAft>
        <a:defRPr sz="2400" b="1">
          <a:solidFill>
            <a:schemeClr val="accent1"/>
          </a:solidFill>
          <a:latin typeface="Verdana" pitchFamily="34" charset="0"/>
          <a:cs typeface="Arial" charset="0"/>
        </a:defRPr>
      </a:lvl6pPr>
      <a:lvl7pPr marL="914400" algn="l" rtl="0" eaLnBrk="1" fontAlgn="base" hangingPunct="1">
        <a:spcBef>
          <a:spcPct val="0"/>
        </a:spcBef>
        <a:spcAft>
          <a:spcPct val="0"/>
        </a:spcAft>
        <a:defRPr sz="2400" b="1">
          <a:solidFill>
            <a:schemeClr val="accent1"/>
          </a:solidFill>
          <a:latin typeface="Verdana" pitchFamily="34" charset="0"/>
          <a:cs typeface="Arial" charset="0"/>
        </a:defRPr>
      </a:lvl7pPr>
      <a:lvl8pPr marL="1371600" algn="l" rtl="0" eaLnBrk="1" fontAlgn="base" hangingPunct="1">
        <a:spcBef>
          <a:spcPct val="0"/>
        </a:spcBef>
        <a:spcAft>
          <a:spcPct val="0"/>
        </a:spcAft>
        <a:defRPr sz="2400" b="1">
          <a:solidFill>
            <a:schemeClr val="accent1"/>
          </a:solidFill>
          <a:latin typeface="Verdana" pitchFamily="34" charset="0"/>
          <a:cs typeface="Arial" charset="0"/>
        </a:defRPr>
      </a:lvl8pPr>
      <a:lvl9pPr marL="1828800" algn="l" rtl="0" eaLnBrk="1" fontAlgn="base" hangingPunct="1">
        <a:spcBef>
          <a:spcPct val="0"/>
        </a:spcBef>
        <a:spcAft>
          <a:spcPct val="0"/>
        </a:spcAft>
        <a:defRPr sz="2400" b="1">
          <a:solidFill>
            <a:schemeClr val="accent1"/>
          </a:solidFill>
          <a:latin typeface="Verdana" pitchFamily="34" charset="0"/>
          <a:cs typeface="Arial" charset="0"/>
        </a:defRPr>
      </a:lvl9pPr>
    </p:titleStyle>
    <p:bodyStyle>
      <a:lvl1pPr algn="l" rtl="0" eaLnBrk="0" fontAlgn="base" hangingPunct="0">
        <a:spcBef>
          <a:spcPct val="50000"/>
        </a:spcBef>
        <a:spcAft>
          <a:spcPct val="0"/>
        </a:spcAft>
        <a:buSzPct val="80000"/>
        <a:buFont typeface="Verdana" pitchFamily="34" charset="0"/>
        <a:defRPr sz="2000">
          <a:solidFill>
            <a:schemeClr val="tx1"/>
          </a:solidFill>
          <a:latin typeface="+mn-lt"/>
          <a:ea typeface="+mn-ea"/>
          <a:cs typeface="+mn-cs"/>
        </a:defRPr>
      </a:lvl1pPr>
      <a:lvl2pPr marL="179388" indent="-177800" algn="l" rtl="0" eaLnBrk="0" fontAlgn="base" hangingPunct="0">
        <a:spcBef>
          <a:spcPct val="50000"/>
        </a:spcBef>
        <a:spcAft>
          <a:spcPct val="0"/>
        </a:spcAft>
        <a:buSzPct val="80000"/>
        <a:buFont typeface="Verdana" pitchFamily="34" charset="0"/>
        <a:buChar char="•"/>
        <a:defRPr sz="2000">
          <a:solidFill>
            <a:schemeClr val="tx1"/>
          </a:solidFill>
          <a:latin typeface="+mn-lt"/>
          <a:cs typeface="+mn-cs"/>
        </a:defRPr>
      </a:lvl2pPr>
      <a:lvl3pPr marL="350838" indent="-169863" algn="l" rtl="0" eaLnBrk="0" fontAlgn="base" hangingPunct="0">
        <a:spcBef>
          <a:spcPct val="20000"/>
        </a:spcBef>
        <a:spcAft>
          <a:spcPct val="0"/>
        </a:spcAft>
        <a:buSzPct val="80000"/>
        <a:buFont typeface="Arial" charset="0"/>
        <a:buChar char="–"/>
        <a:defRPr sz="2000">
          <a:solidFill>
            <a:schemeClr val="tx1"/>
          </a:solidFill>
          <a:latin typeface="+mn-lt"/>
          <a:cs typeface="+mn-cs"/>
        </a:defRPr>
      </a:lvl3pPr>
      <a:lvl4pPr marL="541338" indent="-188913" algn="l" rtl="0" eaLnBrk="0" fontAlgn="base" hangingPunct="0">
        <a:spcBef>
          <a:spcPct val="20000"/>
        </a:spcBef>
        <a:spcAft>
          <a:spcPct val="0"/>
        </a:spcAft>
        <a:buSzPct val="80000"/>
        <a:buFont typeface="Arial" charset="0"/>
        <a:buChar char="○"/>
        <a:defRPr sz="2000">
          <a:solidFill>
            <a:schemeClr val="tx1"/>
          </a:solidFill>
          <a:latin typeface="+mn-lt"/>
          <a:cs typeface="+mn-cs"/>
        </a:defRPr>
      </a:lvl4pPr>
      <a:lvl5pPr marL="2057400" indent="-228600" algn="l" rtl="0" eaLnBrk="0" fontAlgn="base" hangingPunct="0">
        <a:lnSpc>
          <a:spcPct val="120000"/>
        </a:lnSpc>
        <a:spcBef>
          <a:spcPct val="0"/>
        </a:spcBef>
        <a:spcAft>
          <a:spcPct val="0"/>
        </a:spcAft>
        <a:buSzPct val="80000"/>
        <a:buFont typeface="Verdana" pitchFamily="34" charset="0"/>
        <a:buChar char="•"/>
        <a:defRPr sz="2000">
          <a:solidFill>
            <a:schemeClr val="tx1"/>
          </a:solidFill>
          <a:latin typeface="+mn-lt"/>
          <a:cs typeface="+mn-cs"/>
        </a:defRPr>
      </a:lvl5pPr>
      <a:lvl6pPr marL="2514600" indent="-228600" algn="l" rtl="0" eaLnBrk="1" fontAlgn="base" hangingPunct="1">
        <a:lnSpc>
          <a:spcPct val="120000"/>
        </a:lnSpc>
        <a:spcBef>
          <a:spcPct val="0"/>
        </a:spcBef>
        <a:spcAft>
          <a:spcPct val="0"/>
        </a:spcAft>
        <a:buSzPct val="80000"/>
        <a:buFont typeface="Verdana" pitchFamily="34" charset="0"/>
        <a:buChar char="•"/>
        <a:defRPr sz="2000">
          <a:solidFill>
            <a:schemeClr val="tx1"/>
          </a:solidFill>
          <a:latin typeface="+mn-lt"/>
          <a:cs typeface="+mn-cs"/>
        </a:defRPr>
      </a:lvl6pPr>
      <a:lvl7pPr marL="2971800" indent="-228600" algn="l" rtl="0" eaLnBrk="1" fontAlgn="base" hangingPunct="1">
        <a:lnSpc>
          <a:spcPct val="120000"/>
        </a:lnSpc>
        <a:spcBef>
          <a:spcPct val="0"/>
        </a:spcBef>
        <a:spcAft>
          <a:spcPct val="0"/>
        </a:spcAft>
        <a:buSzPct val="80000"/>
        <a:buFont typeface="Verdana" pitchFamily="34" charset="0"/>
        <a:buChar char="•"/>
        <a:defRPr sz="2000">
          <a:solidFill>
            <a:schemeClr val="tx1"/>
          </a:solidFill>
          <a:latin typeface="+mn-lt"/>
          <a:cs typeface="+mn-cs"/>
        </a:defRPr>
      </a:lvl7pPr>
      <a:lvl8pPr marL="3429000" indent="-228600" algn="l" rtl="0" eaLnBrk="1" fontAlgn="base" hangingPunct="1">
        <a:lnSpc>
          <a:spcPct val="120000"/>
        </a:lnSpc>
        <a:spcBef>
          <a:spcPct val="0"/>
        </a:spcBef>
        <a:spcAft>
          <a:spcPct val="0"/>
        </a:spcAft>
        <a:buSzPct val="80000"/>
        <a:buFont typeface="Verdana" pitchFamily="34" charset="0"/>
        <a:buChar char="•"/>
        <a:defRPr sz="2000">
          <a:solidFill>
            <a:schemeClr val="tx1"/>
          </a:solidFill>
          <a:latin typeface="+mn-lt"/>
          <a:cs typeface="+mn-cs"/>
        </a:defRPr>
      </a:lvl8pPr>
      <a:lvl9pPr marL="3886200" indent="-228600" algn="l" rtl="0" eaLnBrk="1" fontAlgn="base" hangingPunct="1">
        <a:lnSpc>
          <a:spcPct val="120000"/>
        </a:lnSpc>
        <a:spcBef>
          <a:spcPct val="0"/>
        </a:spcBef>
        <a:spcAft>
          <a:spcPct val="0"/>
        </a:spcAft>
        <a:buSzPct val="80000"/>
        <a:buFont typeface="Verdana" pitchFamily="34" charset="0"/>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28650" y="365125"/>
            <a:ext cx="78867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Text Placeholder 2"/>
          <p:cNvSpPr>
            <a:spLocks noGrp="1"/>
          </p:cNvSpPr>
          <p:nvPr>
            <p:ph type="body" idx="1"/>
          </p:nvPr>
        </p:nvSpPr>
        <p:spPr bwMode="auto">
          <a:xfrm>
            <a:off x="628650" y="1825625"/>
            <a:ext cx="78867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Copperplate Gothic Light" panose="020E0507020206020404" pitchFamily="34" charset="0"/>
                <a:cs typeface="+mn-cs"/>
              </a:defRPr>
            </a:lvl1pPr>
          </a:lstStyle>
          <a:p>
            <a:pPr>
              <a:defRPr/>
            </a:pPr>
            <a:fld id="{560EE39A-B899-4029-98DA-8AAC1660815E}" type="datetimeFigureOut">
              <a:rPr lang="en-US"/>
              <a:pPr>
                <a:defRPr/>
              </a:pPr>
              <a:t>7/29/2020</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Copperplate Gothic Light" panose="020E0507020206020404" pitchFamily="34" charset="0"/>
                <a:cs typeface="+mn-cs"/>
              </a:defRPr>
            </a:lvl1pPr>
          </a:lstStyle>
          <a:p>
            <a:pPr>
              <a:defRPr/>
            </a:pPr>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8EDE613A-E3F2-4598-A107-76ACD1EE6BCC}"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208" r:id="rId1"/>
    <p:sldLayoutId id="2147484209" r:id="rId2"/>
    <p:sldLayoutId id="2147484210" r:id="rId3"/>
    <p:sldLayoutId id="2147484211" r:id="rId4"/>
    <p:sldLayoutId id="2147484212" r:id="rId5"/>
    <p:sldLayoutId id="2147484213" r:id="rId6"/>
    <p:sldLayoutId id="2147484214" r:id="rId7"/>
    <p:sldLayoutId id="2147484215" r:id="rId8"/>
    <p:sldLayoutId id="2147484216" r:id="rId9"/>
    <p:sldLayoutId id="2147484217" r:id="rId10"/>
    <p:sldLayoutId id="2147484218" r:id="rId11"/>
    <p:sldLayoutId id="2147484238" r:id="rId12"/>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gray">
          <a:xfrm>
            <a:off x="0" y="6397625"/>
            <a:ext cx="9145588" cy="460375"/>
          </a:xfrm>
          <a:prstGeom prst="rect">
            <a:avLst/>
          </a:prstGeom>
          <a:solidFill>
            <a:schemeClr val="accent1"/>
          </a:solidFill>
          <a:ln>
            <a:noFill/>
          </a:ln>
        </p:spPr>
        <p:txBody>
          <a:bodyPr wrap="none" lIns="0" tIns="0" rIns="0" bIns="0" anchor="ctr"/>
          <a:lstStyle>
            <a:lvl1pPr>
              <a:defRPr sz="1000">
                <a:solidFill>
                  <a:schemeClr val="tx2"/>
                </a:solidFill>
                <a:latin typeface="Copperplate Gothic Light" panose="020E0507020206020404" pitchFamily="34" charset="0"/>
                <a:ea typeface="ＭＳ Ｐゴシック" panose="020B0600070205080204" pitchFamily="34" charset="-128"/>
              </a:defRPr>
            </a:lvl1pPr>
            <a:lvl2pPr marL="742950" indent="-285750">
              <a:defRPr sz="1000">
                <a:solidFill>
                  <a:schemeClr val="tx2"/>
                </a:solidFill>
                <a:latin typeface="Copperplate Gothic Light" panose="020E0507020206020404" pitchFamily="34" charset="0"/>
                <a:ea typeface="ＭＳ Ｐゴシック" panose="020B0600070205080204" pitchFamily="34" charset="-128"/>
              </a:defRPr>
            </a:lvl2pPr>
            <a:lvl3pPr marL="1143000" indent="-228600">
              <a:defRPr sz="1000">
                <a:solidFill>
                  <a:schemeClr val="tx2"/>
                </a:solidFill>
                <a:latin typeface="Copperplate Gothic Light" panose="020E0507020206020404" pitchFamily="34" charset="0"/>
                <a:ea typeface="ＭＳ Ｐゴシック" panose="020B0600070205080204" pitchFamily="34" charset="-128"/>
              </a:defRPr>
            </a:lvl3pPr>
            <a:lvl4pPr marL="1600200" indent="-228600">
              <a:defRPr sz="1000">
                <a:solidFill>
                  <a:schemeClr val="tx2"/>
                </a:solidFill>
                <a:latin typeface="Copperplate Gothic Light" panose="020E0507020206020404" pitchFamily="34" charset="0"/>
                <a:ea typeface="ＭＳ Ｐゴシック" panose="020B0600070205080204" pitchFamily="34" charset="-128"/>
              </a:defRPr>
            </a:lvl4pPr>
            <a:lvl5pPr marL="2057400" indent="-228600">
              <a:defRPr sz="1000">
                <a:solidFill>
                  <a:schemeClr val="tx2"/>
                </a:solidFill>
                <a:latin typeface="Copperplate Gothic Light" panose="020E0507020206020404" pitchFamily="34" charset="0"/>
                <a:ea typeface="ＭＳ Ｐゴシック" panose="020B0600070205080204" pitchFamily="34" charset="-128"/>
              </a:defRPr>
            </a:lvl5pPr>
            <a:lvl6pPr marL="2514600" indent="-228600" eaLnBrk="0" fontAlgn="base" hangingPunct="0">
              <a:spcBef>
                <a:spcPct val="0"/>
              </a:spcBef>
              <a:spcAft>
                <a:spcPct val="0"/>
              </a:spcAft>
              <a:defRPr sz="1000">
                <a:solidFill>
                  <a:schemeClr val="tx2"/>
                </a:solidFill>
                <a:latin typeface="Copperplate Gothic Light" panose="020E0507020206020404" pitchFamily="34" charset="0"/>
                <a:ea typeface="ＭＳ Ｐゴシック" panose="020B0600070205080204" pitchFamily="34" charset="-128"/>
              </a:defRPr>
            </a:lvl6pPr>
            <a:lvl7pPr marL="2971800" indent="-228600" eaLnBrk="0" fontAlgn="base" hangingPunct="0">
              <a:spcBef>
                <a:spcPct val="0"/>
              </a:spcBef>
              <a:spcAft>
                <a:spcPct val="0"/>
              </a:spcAft>
              <a:defRPr sz="1000">
                <a:solidFill>
                  <a:schemeClr val="tx2"/>
                </a:solidFill>
                <a:latin typeface="Copperplate Gothic Light" panose="020E0507020206020404" pitchFamily="34" charset="0"/>
                <a:ea typeface="ＭＳ Ｐゴシック" panose="020B0600070205080204" pitchFamily="34" charset="-128"/>
              </a:defRPr>
            </a:lvl7pPr>
            <a:lvl8pPr marL="3429000" indent="-228600" eaLnBrk="0" fontAlgn="base" hangingPunct="0">
              <a:spcBef>
                <a:spcPct val="0"/>
              </a:spcBef>
              <a:spcAft>
                <a:spcPct val="0"/>
              </a:spcAft>
              <a:defRPr sz="1000">
                <a:solidFill>
                  <a:schemeClr val="tx2"/>
                </a:solidFill>
                <a:latin typeface="Copperplate Gothic Light" panose="020E0507020206020404" pitchFamily="34" charset="0"/>
                <a:ea typeface="ＭＳ Ｐゴシック" panose="020B0600070205080204" pitchFamily="34" charset="-128"/>
              </a:defRPr>
            </a:lvl8pPr>
            <a:lvl9pPr marL="3886200" indent="-228600" eaLnBrk="0" fontAlgn="base" hangingPunct="0">
              <a:spcBef>
                <a:spcPct val="0"/>
              </a:spcBef>
              <a:spcAft>
                <a:spcPct val="0"/>
              </a:spcAft>
              <a:defRPr sz="1000">
                <a:solidFill>
                  <a:schemeClr val="tx2"/>
                </a:solidFill>
                <a:latin typeface="Copperplate Gothic Light" panose="020E0507020206020404" pitchFamily="34" charset="0"/>
                <a:ea typeface="ＭＳ Ｐゴシック" panose="020B0600070205080204" pitchFamily="34" charset="-128"/>
              </a:defRPr>
            </a:lvl9pPr>
          </a:lstStyle>
          <a:p>
            <a:pPr eaLnBrk="1" hangingPunct="1">
              <a:defRPr/>
            </a:pPr>
            <a:endParaRPr lang="en-US">
              <a:solidFill>
                <a:srgbClr val="9D1348"/>
              </a:solidFill>
            </a:endParaRPr>
          </a:p>
        </p:txBody>
      </p:sp>
      <p:sp>
        <p:nvSpPr>
          <p:cNvPr id="3075" name="Rectangle 3"/>
          <p:cNvSpPr>
            <a:spLocks noGrp="1" noChangeArrowheads="1"/>
          </p:cNvSpPr>
          <p:nvPr>
            <p:ph type="title"/>
          </p:nvPr>
        </p:nvSpPr>
        <p:spPr bwMode="auto">
          <a:xfrm>
            <a:off x="365125" y="395288"/>
            <a:ext cx="8229600" cy="900112"/>
          </a:xfrm>
          <a:prstGeom prst="rect">
            <a:avLst/>
          </a:prstGeom>
          <a:noFill/>
          <a:ln w="9525">
            <a:noFill/>
            <a:miter lim="800000"/>
            <a:headEnd/>
            <a:tailEnd/>
          </a:ln>
        </p:spPr>
        <p:txBody>
          <a:bodyPr vert="horz" wrap="square" lIns="0" tIns="0" rIns="91440" bIns="45720" numCol="1" anchor="t" anchorCtr="0" compatLnSpc="1">
            <a:prstTxWarp prst="textNoShape">
              <a:avLst/>
            </a:prstTxWarp>
          </a:bodyPr>
          <a:lstStyle/>
          <a:p>
            <a:pPr lvl="0"/>
            <a:r>
              <a:rPr lang="en-US" altLang="en-US" smtClean="0"/>
              <a:t>Click to edit Master title style</a:t>
            </a:r>
          </a:p>
        </p:txBody>
      </p:sp>
      <p:sp>
        <p:nvSpPr>
          <p:cNvPr id="3076" name="Rectangle 4"/>
          <p:cNvSpPr>
            <a:spLocks noGrp="1" noChangeArrowheads="1"/>
          </p:cNvSpPr>
          <p:nvPr>
            <p:ph type="body" idx="1"/>
          </p:nvPr>
        </p:nvSpPr>
        <p:spPr bwMode="auto">
          <a:xfrm>
            <a:off x="365125" y="1546225"/>
            <a:ext cx="8229600" cy="4525963"/>
          </a:xfrm>
          <a:prstGeom prst="rect">
            <a:avLst/>
          </a:prstGeom>
          <a:noFill/>
          <a:ln w="9525">
            <a:noFill/>
            <a:miter lim="800000"/>
            <a:headEnd/>
            <a:tailEnd/>
          </a:ln>
        </p:spPr>
        <p:txBody>
          <a:bodyPr vert="horz" wrap="square" lIns="0" tIns="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p:txBody>
      </p:sp>
      <p:pic>
        <p:nvPicPr>
          <p:cNvPr id="3077" name="Picture 7" descr="Pearson_Bound_White"/>
          <p:cNvPicPr>
            <a:picLocks noChangeAspect="1" noChangeArrowheads="1"/>
          </p:cNvPicPr>
          <p:nvPr/>
        </p:nvPicPr>
        <p:blipFill>
          <a:blip r:embed="rId14"/>
          <a:srcRect/>
          <a:stretch>
            <a:fillRect/>
          </a:stretch>
        </p:blipFill>
        <p:spPr bwMode="auto">
          <a:xfrm>
            <a:off x="7488238" y="6356350"/>
            <a:ext cx="1655762" cy="493713"/>
          </a:xfrm>
          <a:prstGeom prst="rect">
            <a:avLst/>
          </a:prstGeom>
          <a:noFill/>
          <a:ln w="9525">
            <a:noFill/>
            <a:miter lim="800000"/>
            <a:headEnd/>
            <a:tailEnd/>
          </a:ln>
        </p:spPr>
      </p:pic>
      <p:sp>
        <p:nvSpPr>
          <p:cNvPr id="1030" name="Text Box 8"/>
          <p:cNvSpPr txBox="1">
            <a:spLocks noChangeArrowheads="1"/>
          </p:cNvSpPr>
          <p:nvPr/>
        </p:nvSpPr>
        <p:spPr bwMode="auto">
          <a:xfrm>
            <a:off x="152400" y="6492875"/>
            <a:ext cx="4419600" cy="365125"/>
          </a:xfrm>
          <a:prstGeom prst="rect">
            <a:avLst/>
          </a:prstGeom>
          <a:noFill/>
          <a:ln>
            <a:noFill/>
          </a:ln>
        </p:spPr>
        <p:txBody>
          <a:bodyPr>
            <a:spAutoFit/>
          </a:bodyPr>
          <a:lstStyle>
            <a:lvl1pPr>
              <a:defRPr sz="1000">
                <a:solidFill>
                  <a:schemeClr val="tx2"/>
                </a:solidFill>
                <a:latin typeface="Copperplate Gothic Light" panose="020E0507020206020404" pitchFamily="34" charset="0"/>
                <a:ea typeface="ＭＳ Ｐゴシック" panose="020B0600070205080204" pitchFamily="34" charset="-128"/>
              </a:defRPr>
            </a:lvl1pPr>
            <a:lvl2pPr marL="742950" indent="-285750">
              <a:defRPr sz="1000">
                <a:solidFill>
                  <a:schemeClr val="tx2"/>
                </a:solidFill>
                <a:latin typeface="Copperplate Gothic Light" panose="020E0507020206020404" pitchFamily="34" charset="0"/>
                <a:ea typeface="ＭＳ Ｐゴシック" panose="020B0600070205080204" pitchFamily="34" charset="-128"/>
              </a:defRPr>
            </a:lvl2pPr>
            <a:lvl3pPr marL="1143000" indent="-228600">
              <a:defRPr sz="1000">
                <a:solidFill>
                  <a:schemeClr val="tx2"/>
                </a:solidFill>
                <a:latin typeface="Copperplate Gothic Light" panose="020E0507020206020404" pitchFamily="34" charset="0"/>
                <a:ea typeface="ＭＳ Ｐゴシック" panose="020B0600070205080204" pitchFamily="34" charset="-128"/>
              </a:defRPr>
            </a:lvl3pPr>
            <a:lvl4pPr marL="1600200" indent="-228600">
              <a:defRPr sz="1000">
                <a:solidFill>
                  <a:schemeClr val="tx2"/>
                </a:solidFill>
                <a:latin typeface="Copperplate Gothic Light" panose="020E0507020206020404" pitchFamily="34" charset="0"/>
                <a:ea typeface="ＭＳ Ｐゴシック" panose="020B0600070205080204" pitchFamily="34" charset="-128"/>
              </a:defRPr>
            </a:lvl4pPr>
            <a:lvl5pPr marL="2057400" indent="-228600">
              <a:defRPr sz="1000">
                <a:solidFill>
                  <a:schemeClr val="tx2"/>
                </a:solidFill>
                <a:latin typeface="Copperplate Gothic Light" panose="020E0507020206020404" pitchFamily="34" charset="0"/>
                <a:ea typeface="ＭＳ Ｐゴシック" panose="020B0600070205080204" pitchFamily="34" charset="-128"/>
              </a:defRPr>
            </a:lvl5pPr>
            <a:lvl6pPr marL="2514600" indent="-228600" eaLnBrk="0" fontAlgn="base" hangingPunct="0">
              <a:spcBef>
                <a:spcPct val="0"/>
              </a:spcBef>
              <a:spcAft>
                <a:spcPct val="0"/>
              </a:spcAft>
              <a:defRPr sz="1000">
                <a:solidFill>
                  <a:schemeClr val="tx2"/>
                </a:solidFill>
                <a:latin typeface="Copperplate Gothic Light" panose="020E0507020206020404" pitchFamily="34" charset="0"/>
                <a:ea typeface="ＭＳ Ｐゴシック" panose="020B0600070205080204" pitchFamily="34" charset="-128"/>
              </a:defRPr>
            </a:lvl6pPr>
            <a:lvl7pPr marL="2971800" indent="-228600" eaLnBrk="0" fontAlgn="base" hangingPunct="0">
              <a:spcBef>
                <a:spcPct val="0"/>
              </a:spcBef>
              <a:spcAft>
                <a:spcPct val="0"/>
              </a:spcAft>
              <a:defRPr sz="1000">
                <a:solidFill>
                  <a:schemeClr val="tx2"/>
                </a:solidFill>
                <a:latin typeface="Copperplate Gothic Light" panose="020E0507020206020404" pitchFamily="34" charset="0"/>
                <a:ea typeface="ＭＳ Ｐゴシック" panose="020B0600070205080204" pitchFamily="34" charset="-128"/>
              </a:defRPr>
            </a:lvl7pPr>
            <a:lvl8pPr marL="3429000" indent="-228600" eaLnBrk="0" fontAlgn="base" hangingPunct="0">
              <a:spcBef>
                <a:spcPct val="0"/>
              </a:spcBef>
              <a:spcAft>
                <a:spcPct val="0"/>
              </a:spcAft>
              <a:defRPr sz="1000">
                <a:solidFill>
                  <a:schemeClr val="tx2"/>
                </a:solidFill>
                <a:latin typeface="Copperplate Gothic Light" panose="020E0507020206020404" pitchFamily="34" charset="0"/>
                <a:ea typeface="ＭＳ Ｐゴシック" panose="020B0600070205080204" pitchFamily="34" charset="-128"/>
              </a:defRPr>
            </a:lvl8pPr>
            <a:lvl9pPr marL="3886200" indent="-228600" eaLnBrk="0" fontAlgn="base" hangingPunct="0">
              <a:spcBef>
                <a:spcPct val="0"/>
              </a:spcBef>
              <a:spcAft>
                <a:spcPct val="0"/>
              </a:spcAft>
              <a:defRPr sz="1000">
                <a:solidFill>
                  <a:schemeClr val="tx2"/>
                </a:solidFill>
                <a:latin typeface="Copperplate Gothic Light" panose="020E0507020206020404" pitchFamily="34" charset="0"/>
                <a:ea typeface="ＭＳ Ｐゴシック" panose="020B0600070205080204" pitchFamily="34" charset="-128"/>
              </a:defRPr>
            </a:lvl9pPr>
          </a:lstStyle>
          <a:p>
            <a:pPr eaLnBrk="1" hangingPunct="1">
              <a:defRPr/>
            </a:pPr>
            <a:r>
              <a:rPr lang="en-US" sz="900">
                <a:solidFill>
                  <a:srgbClr val="FFFFFF"/>
                </a:solidFill>
              </a:rPr>
              <a:t>Author Last Name. </a:t>
            </a:r>
            <a:r>
              <a:rPr lang="en-US" sz="900" i="1">
                <a:solidFill>
                  <a:srgbClr val="FFFFFF"/>
                </a:solidFill>
              </a:rPr>
              <a:t>Title, Edition.</a:t>
            </a:r>
            <a:r>
              <a:rPr lang="en-US" sz="900">
                <a:solidFill>
                  <a:srgbClr val="FFFFFF"/>
                </a:solidFill>
              </a:rPr>
              <a:t> </a:t>
            </a:r>
          </a:p>
          <a:p>
            <a:pPr eaLnBrk="1" hangingPunct="1">
              <a:defRPr/>
            </a:pPr>
            <a:r>
              <a:rPr lang="en-US" sz="900">
                <a:solidFill>
                  <a:srgbClr val="FFFFFF"/>
                </a:solidFill>
              </a:rPr>
              <a:t>  © (up to 3 copyright years)  by Pearson Education, Inc. All Rights Reserved</a:t>
            </a:r>
          </a:p>
        </p:txBody>
      </p:sp>
      <p:sp>
        <p:nvSpPr>
          <p:cNvPr id="1031" name="Text Box 9"/>
          <p:cNvSpPr txBox="1">
            <a:spLocks noChangeArrowheads="1"/>
          </p:cNvSpPr>
          <p:nvPr/>
        </p:nvSpPr>
        <p:spPr bwMode="auto">
          <a:xfrm>
            <a:off x="5029200" y="6477000"/>
            <a:ext cx="762000" cy="433388"/>
          </a:xfrm>
          <a:prstGeom prst="rect">
            <a:avLst/>
          </a:prstGeom>
          <a:noFill/>
          <a:ln>
            <a:noFill/>
          </a:ln>
        </p:spPr>
        <p:txBody>
          <a:bodyPr>
            <a:spAutoFit/>
          </a:bodyPr>
          <a:lstStyle/>
          <a:p>
            <a:pPr eaLnBrk="1" hangingPunct="1"/>
            <a:r>
              <a:rPr lang="en-US" altLang="en-US" sz="900">
                <a:solidFill>
                  <a:srgbClr val="FFFFFF"/>
                </a:solidFill>
              </a:rPr>
              <a:t>1-</a:t>
            </a:r>
            <a:fld id="{3AE84B4B-DA3C-4A9D-B2F6-8D4D2489A23E}" type="slidenum">
              <a:rPr lang="en-US" altLang="en-US" sz="900">
                <a:solidFill>
                  <a:srgbClr val="FFFFFF"/>
                </a:solidFill>
              </a:rPr>
              <a:pPr eaLnBrk="1" hangingPunct="1"/>
              <a:t>‹#›</a:t>
            </a:fld>
            <a:endParaRPr lang="en-US" altLang="en-US" sz="900">
              <a:solidFill>
                <a:srgbClr val="FFFFFF"/>
              </a:solidFill>
            </a:endParaRPr>
          </a:p>
          <a:p>
            <a:pPr eaLnBrk="1" hangingPunct="1">
              <a:spcBef>
                <a:spcPct val="50000"/>
              </a:spcBef>
            </a:pPr>
            <a:endParaRPr lang="en-US" altLang="en-US" sz="900">
              <a:solidFill>
                <a:srgbClr val="9D1348"/>
              </a:solidFill>
            </a:endParaRPr>
          </a:p>
        </p:txBody>
      </p:sp>
    </p:spTree>
  </p:cSld>
  <p:clrMap bg1="lt1" tx1="dk1" bg2="lt2" tx2="dk2" accent1="accent1" accent2="accent2" accent3="accent3" accent4="accent4" accent5="accent5" accent6="accent6" hlink="hlink" folHlink="folHlink"/>
  <p:sldLayoutIdLst>
    <p:sldLayoutId id="2147484239" r:id="rId1"/>
    <p:sldLayoutId id="2147484219" r:id="rId2"/>
    <p:sldLayoutId id="2147484220" r:id="rId3"/>
    <p:sldLayoutId id="2147484221" r:id="rId4"/>
    <p:sldLayoutId id="2147484222" r:id="rId5"/>
    <p:sldLayoutId id="2147484223" r:id="rId6"/>
    <p:sldLayoutId id="2147484224" r:id="rId7"/>
    <p:sldLayoutId id="2147484225" r:id="rId8"/>
    <p:sldLayoutId id="2147484226" r:id="rId9"/>
    <p:sldLayoutId id="2147484227" r:id="rId10"/>
    <p:sldLayoutId id="2147484228" r:id="rId11"/>
    <p:sldLayoutId id="2147484240" r:id="rId12"/>
  </p:sldLayoutIdLst>
  <p:txStyles>
    <p:titleStyle>
      <a:lvl1pPr algn="l" rtl="0" eaLnBrk="0" fontAlgn="base" hangingPunct="0">
        <a:spcBef>
          <a:spcPct val="0"/>
        </a:spcBef>
        <a:spcAft>
          <a:spcPct val="0"/>
        </a:spcAft>
        <a:defRPr sz="2400" b="1">
          <a:solidFill>
            <a:schemeClr val="accent1"/>
          </a:solidFill>
          <a:latin typeface="+mj-lt"/>
          <a:ea typeface="+mj-ea"/>
          <a:cs typeface="+mj-cs"/>
        </a:defRPr>
      </a:lvl1pPr>
      <a:lvl2pPr algn="l" rtl="0" eaLnBrk="0" fontAlgn="base" hangingPunct="0">
        <a:spcBef>
          <a:spcPct val="0"/>
        </a:spcBef>
        <a:spcAft>
          <a:spcPct val="0"/>
        </a:spcAft>
        <a:defRPr sz="2400" b="1">
          <a:solidFill>
            <a:schemeClr val="accent1"/>
          </a:solidFill>
          <a:latin typeface="Verdana" pitchFamily="34" charset="0"/>
          <a:cs typeface="Arial" charset="0"/>
        </a:defRPr>
      </a:lvl2pPr>
      <a:lvl3pPr algn="l" rtl="0" eaLnBrk="0" fontAlgn="base" hangingPunct="0">
        <a:spcBef>
          <a:spcPct val="0"/>
        </a:spcBef>
        <a:spcAft>
          <a:spcPct val="0"/>
        </a:spcAft>
        <a:defRPr sz="2400" b="1">
          <a:solidFill>
            <a:schemeClr val="accent1"/>
          </a:solidFill>
          <a:latin typeface="Verdana" pitchFamily="34" charset="0"/>
          <a:cs typeface="Arial" charset="0"/>
        </a:defRPr>
      </a:lvl3pPr>
      <a:lvl4pPr algn="l" rtl="0" eaLnBrk="0" fontAlgn="base" hangingPunct="0">
        <a:spcBef>
          <a:spcPct val="0"/>
        </a:spcBef>
        <a:spcAft>
          <a:spcPct val="0"/>
        </a:spcAft>
        <a:defRPr sz="2400" b="1">
          <a:solidFill>
            <a:schemeClr val="accent1"/>
          </a:solidFill>
          <a:latin typeface="Verdana" pitchFamily="34" charset="0"/>
          <a:cs typeface="Arial" charset="0"/>
        </a:defRPr>
      </a:lvl4pPr>
      <a:lvl5pPr algn="l" rtl="0" eaLnBrk="0" fontAlgn="base" hangingPunct="0">
        <a:spcBef>
          <a:spcPct val="0"/>
        </a:spcBef>
        <a:spcAft>
          <a:spcPct val="0"/>
        </a:spcAft>
        <a:defRPr sz="2400" b="1">
          <a:solidFill>
            <a:schemeClr val="accent1"/>
          </a:solidFill>
          <a:latin typeface="Verdana" pitchFamily="34" charset="0"/>
          <a:cs typeface="Arial" charset="0"/>
        </a:defRPr>
      </a:lvl5pPr>
      <a:lvl6pPr marL="457200" algn="l" rtl="0" eaLnBrk="1" fontAlgn="base" hangingPunct="1">
        <a:spcBef>
          <a:spcPct val="0"/>
        </a:spcBef>
        <a:spcAft>
          <a:spcPct val="0"/>
        </a:spcAft>
        <a:defRPr sz="2400" b="1">
          <a:solidFill>
            <a:schemeClr val="accent1"/>
          </a:solidFill>
          <a:latin typeface="Verdana" pitchFamily="34" charset="0"/>
          <a:cs typeface="Arial" charset="0"/>
        </a:defRPr>
      </a:lvl6pPr>
      <a:lvl7pPr marL="914400" algn="l" rtl="0" eaLnBrk="1" fontAlgn="base" hangingPunct="1">
        <a:spcBef>
          <a:spcPct val="0"/>
        </a:spcBef>
        <a:spcAft>
          <a:spcPct val="0"/>
        </a:spcAft>
        <a:defRPr sz="2400" b="1">
          <a:solidFill>
            <a:schemeClr val="accent1"/>
          </a:solidFill>
          <a:latin typeface="Verdana" pitchFamily="34" charset="0"/>
          <a:cs typeface="Arial" charset="0"/>
        </a:defRPr>
      </a:lvl7pPr>
      <a:lvl8pPr marL="1371600" algn="l" rtl="0" eaLnBrk="1" fontAlgn="base" hangingPunct="1">
        <a:spcBef>
          <a:spcPct val="0"/>
        </a:spcBef>
        <a:spcAft>
          <a:spcPct val="0"/>
        </a:spcAft>
        <a:defRPr sz="2400" b="1">
          <a:solidFill>
            <a:schemeClr val="accent1"/>
          </a:solidFill>
          <a:latin typeface="Verdana" pitchFamily="34" charset="0"/>
          <a:cs typeface="Arial" charset="0"/>
        </a:defRPr>
      </a:lvl8pPr>
      <a:lvl9pPr marL="1828800" algn="l" rtl="0" eaLnBrk="1" fontAlgn="base" hangingPunct="1">
        <a:spcBef>
          <a:spcPct val="0"/>
        </a:spcBef>
        <a:spcAft>
          <a:spcPct val="0"/>
        </a:spcAft>
        <a:defRPr sz="2400" b="1">
          <a:solidFill>
            <a:schemeClr val="accent1"/>
          </a:solidFill>
          <a:latin typeface="Verdana" pitchFamily="34" charset="0"/>
          <a:cs typeface="Arial" charset="0"/>
        </a:defRPr>
      </a:lvl9pPr>
    </p:titleStyle>
    <p:bodyStyle>
      <a:lvl1pPr algn="l" rtl="0" eaLnBrk="0" fontAlgn="base" hangingPunct="0">
        <a:spcBef>
          <a:spcPct val="50000"/>
        </a:spcBef>
        <a:spcAft>
          <a:spcPct val="0"/>
        </a:spcAft>
        <a:buSzPct val="80000"/>
        <a:buFont typeface="Verdana" pitchFamily="34" charset="0"/>
        <a:defRPr sz="2000">
          <a:solidFill>
            <a:schemeClr val="tx1"/>
          </a:solidFill>
          <a:latin typeface="+mn-lt"/>
          <a:ea typeface="+mn-ea"/>
          <a:cs typeface="+mn-cs"/>
        </a:defRPr>
      </a:lvl1pPr>
      <a:lvl2pPr marL="179388" indent="-177800" algn="l" rtl="0" eaLnBrk="0" fontAlgn="base" hangingPunct="0">
        <a:spcBef>
          <a:spcPct val="50000"/>
        </a:spcBef>
        <a:spcAft>
          <a:spcPct val="0"/>
        </a:spcAft>
        <a:buSzPct val="80000"/>
        <a:buFont typeface="Verdana" pitchFamily="34" charset="0"/>
        <a:buChar char="•"/>
        <a:defRPr sz="2000">
          <a:solidFill>
            <a:schemeClr val="tx1"/>
          </a:solidFill>
          <a:latin typeface="+mn-lt"/>
          <a:cs typeface="+mn-cs"/>
        </a:defRPr>
      </a:lvl2pPr>
      <a:lvl3pPr marL="350838" indent="-169863" algn="l" rtl="0" eaLnBrk="0" fontAlgn="base" hangingPunct="0">
        <a:spcBef>
          <a:spcPct val="20000"/>
        </a:spcBef>
        <a:spcAft>
          <a:spcPct val="0"/>
        </a:spcAft>
        <a:buSzPct val="80000"/>
        <a:buFont typeface="Arial" charset="0"/>
        <a:buChar char="–"/>
        <a:defRPr sz="2000">
          <a:solidFill>
            <a:schemeClr val="tx1"/>
          </a:solidFill>
          <a:latin typeface="+mn-lt"/>
          <a:cs typeface="+mn-cs"/>
        </a:defRPr>
      </a:lvl3pPr>
      <a:lvl4pPr marL="541338" indent="-188913" algn="l" rtl="0" eaLnBrk="0" fontAlgn="base" hangingPunct="0">
        <a:spcBef>
          <a:spcPct val="20000"/>
        </a:spcBef>
        <a:spcAft>
          <a:spcPct val="0"/>
        </a:spcAft>
        <a:buSzPct val="80000"/>
        <a:buFont typeface="Arial" charset="0"/>
        <a:buChar char="○"/>
        <a:defRPr sz="2000">
          <a:solidFill>
            <a:schemeClr val="tx1"/>
          </a:solidFill>
          <a:latin typeface="+mn-lt"/>
          <a:cs typeface="+mn-cs"/>
        </a:defRPr>
      </a:lvl4pPr>
      <a:lvl5pPr marL="2057400" indent="-228600" algn="l" rtl="0" eaLnBrk="0" fontAlgn="base" hangingPunct="0">
        <a:lnSpc>
          <a:spcPct val="120000"/>
        </a:lnSpc>
        <a:spcBef>
          <a:spcPct val="0"/>
        </a:spcBef>
        <a:spcAft>
          <a:spcPct val="0"/>
        </a:spcAft>
        <a:buSzPct val="80000"/>
        <a:buFont typeface="Verdana" pitchFamily="34" charset="0"/>
        <a:buChar char="•"/>
        <a:defRPr sz="2000">
          <a:solidFill>
            <a:schemeClr val="tx1"/>
          </a:solidFill>
          <a:latin typeface="+mn-lt"/>
          <a:cs typeface="+mn-cs"/>
        </a:defRPr>
      </a:lvl5pPr>
      <a:lvl6pPr marL="2514600" indent="-228600" algn="l" rtl="0" eaLnBrk="1" fontAlgn="base" hangingPunct="1">
        <a:lnSpc>
          <a:spcPct val="120000"/>
        </a:lnSpc>
        <a:spcBef>
          <a:spcPct val="0"/>
        </a:spcBef>
        <a:spcAft>
          <a:spcPct val="0"/>
        </a:spcAft>
        <a:buSzPct val="80000"/>
        <a:buFont typeface="Verdana" pitchFamily="34" charset="0"/>
        <a:buChar char="•"/>
        <a:defRPr sz="2000">
          <a:solidFill>
            <a:schemeClr val="tx1"/>
          </a:solidFill>
          <a:latin typeface="+mn-lt"/>
          <a:cs typeface="+mn-cs"/>
        </a:defRPr>
      </a:lvl6pPr>
      <a:lvl7pPr marL="2971800" indent="-228600" algn="l" rtl="0" eaLnBrk="1" fontAlgn="base" hangingPunct="1">
        <a:lnSpc>
          <a:spcPct val="120000"/>
        </a:lnSpc>
        <a:spcBef>
          <a:spcPct val="0"/>
        </a:spcBef>
        <a:spcAft>
          <a:spcPct val="0"/>
        </a:spcAft>
        <a:buSzPct val="80000"/>
        <a:buFont typeface="Verdana" pitchFamily="34" charset="0"/>
        <a:buChar char="•"/>
        <a:defRPr sz="2000">
          <a:solidFill>
            <a:schemeClr val="tx1"/>
          </a:solidFill>
          <a:latin typeface="+mn-lt"/>
          <a:cs typeface="+mn-cs"/>
        </a:defRPr>
      </a:lvl7pPr>
      <a:lvl8pPr marL="3429000" indent="-228600" algn="l" rtl="0" eaLnBrk="1" fontAlgn="base" hangingPunct="1">
        <a:lnSpc>
          <a:spcPct val="120000"/>
        </a:lnSpc>
        <a:spcBef>
          <a:spcPct val="0"/>
        </a:spcBef>
        <a:spcAft>
          <a:spcPct val="0"/>
        </a:spcAft>
        <a:buSzPct val="80000"/>
        <a:buFont typeface="Verdana" pitchFamily="34" charset="0"/>
        <a:buChar char="•"/>
        <a:defRPr sz="2000">
          <a:solidFill>
            <a:schemeClr val="tx1"/>
          </a:solidFill>
          <a:latin typeface="+mn-lt"/>
          <a:cs typeface="+mn-cs"/>
        </a:defRPr>
      </a:lvl8pPr>
      <a:lvl9pPr marL="3886200" indent="-228600" algn="l" rtl="0" eaLnBrk="1" fontAlgn="base" hangingPunct="1">
        <a:lnSpc>
          <a:spcPct val="120000"/>
        </a:lnSpc>
        <a:spcBef>
          <a:spcPct val="0"/>
        </a:spcBef>
        <a:spcAft>
          <a:spcPct val="0"/>
        </a:spcAft>
        <a:buSzPct val="80000"/>
        <a:buFont typeface="Verdana" pitchFamily="34" charset="0"/>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1028700" y="685800"/>
            <a:ext cx="7200900" cy="1485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4099" name="Text Placeholder 2"/>
          <p:cNvSpPr>
            <a:spLocks noGrp="1"/>
          </p:cNvSpPr>
          <p:nvPr>
            <p:ph type="body" idx="1"/>
          </p:nvPr>
        </p:nvSpPr>
        <p:spPr bwMode="auto">
          <a:xfrm>
            <a:off x="1028700" y="2286000"/>
            <a:ext cx="7200900" cy="3581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1042988" y="6453188"/>
            <a:ext cx="903287" cy="404812"/>
          </a:xfrm>
          <a:prstGeom prst="rect">
            <a:avLst/>
          </a:prstGeom>
        </p:spPr>
        <p:txBody>
          <a:bodyPr vert="horz" lIns="91440" tIns="45720" rIns="91440" bIns="45720" rtlCol="0" anchor="ctr"/>
          <a:lstStyle>
            <a:lvl1pPr algn="l">
              <a:defRPr sz="1000" baseline="0">
                <a:solidFill>
                  <a:schemeClr val="tx2"/>
                </a:solidFill>
                <a:latin typeface="Copperplate Gothic Light" panose="020E0507020206020404" pitchFamily="34" charset="0"/>
                <a:cs typeface="Arial" panose="020B0604020202020204" pitchFamily="34" charset="0"/>
              </a:defRPr>
            </a:lvl1pPr>
          </a:lstStyle>
          <a:p>
            <a:pPr>
              <a:defRPr/>
            </a:pPr>
            <a:fld id="{0E30E456-88D0-442A-92D3-FF893E46CD34}" type="datetimeFigureOut">
              <a:rPr lang="en-US"/>
              <a:pPr>
                <a:defRPr/>
              </a:pPr>
              <a:t>7/29/2020</a:t>
            </a:fld>
            <a:endParaRPr lang="en-US"/>
          </a:p>
        </p:txBody>
      </p:sp>
      <p:sp>
        <p:nvSpPr>
          <p:cNvPr id="5" name="Footer Placeholder 4"/>
          <p:cNvSpPr>
            <a:spLocks noGrp="1"/>
          </p:cNvSpPr>
          <p:nvPr>
            <p:ph type="ftr" sz="quarter" idx="3"/>
          </p:nvPr>
        </p:nvSpPr>
        <p:spPr>
          <a:xfrm>
            <a:off x="2170113" y="6453188"/>
            <a:ext cx="4710112" cy="404812"/>
          </a:xfrm>
          <a:prstGeom prst="rect">
            <a:avLst/>
          </a:prstGeom>
        </p:spPr>
        <p:txBody>
          <a:bodyPr vert="horz" lIns="91440" tIns="45720" rIns="91440" bIns="45720" rtlCol="0" anchor="ctr"/>
          <a:lstStyle>
            <a:lvl1pPr algn="l">
              <a:defRPr sz="1000" baseline="0">
                <a:solidFill>
                  <a:schemeClr val="tx2"/>
                </a:solidFill>
                <a:latin typeface="Copperplate Gothic Light" panose="020E0507020206020404" pitchFamily="34" charset="0"/>
                <a:cs typeface="Arial" panose="020B0604020202020204" pitchFamily="34" charset="0"/>
              </a:defRPr>
            </a:lvl1pPr>
          </a:lstStyle>
          <a:p>
            <a:pPr>
              <a:defRPr/>
            </a:pPr>
            <a:endParaRPr lang="en-US"/>
          </a:p>
        </p:txBody>
      </p:sp>
      <p:sp>
        <p:nvSpPr>
          <p:cNvPr id="6" name="Slide Number Placeholder 5"/>
          <p:cNvSpPr>
            <a:spLocks noGrp="1"/>
          </p:cNvSpPr>
          <p:nvPr>
            <p:ph type="sldNum" sz="quarter" idx="4"/>
          </p:nvPr>
        </p:nvSpPr>
        <p:spPr>
          <a:xfrm>
            <a:off x="7104063" y="6453188"/>
            <a:ext cx="1196975" cy="404812"/>
          </a:xfrm>
          <a:prstGeom prst="rect">
            <a:avLst/>
          </a:prstGeom>
        </p:spPr>
        <p:txBody>
          <a:bodyPr vert="horz" wrap="square" lIns="91440" tIns="45720" rIns="91440" bIns="45720" numCol="1" anchor="ctr" anchorCtr="0" compatLnSpc="1">
            <a:prstTxWarp prst="textNoShape">
              <a:avLst/>
            </a:prstTxWarp>
          </a:bodyPr>
          <a:lstStyle>
            <a:lvl1pPr algn="r">
              <a:defRPr sz="1000">
                <a:solidFill>
                  <a:schemeClr val="tx2"/>
                </a:solidFill>
              </a:defRPr>
            </a:lvl1pPr>
          </a:lstStyle>
          <a:p>
            <a:fld id="{F0EF23A6-08A0-4B94-803B-E449C4A73CB5}" type="slidenum">
              <a:rPr lang="en-US" altLang="en-US"/>
              <a:pPr/>
              <a:t>‹#›</a:t>
            </a:fld>
            <a:endParaRPr lang="en-US" altLang="en-US"/>
          </a:p>
        </p:txBody>
      </p:sp>
      <p:sp>
        <p:nvSpPr>
          <p:cNvPr id="9" name="Rectangle 8"/>
          <p:cNvSpPr/>
          <p:nvPr/>
        </p:nvSpPr>
        <p:spPr>
          <a:xfrm>
            <a:off x="358775" y="0"/>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a:spLocks noChangeArrowheads="1"/>
          </p:cNvSpPr>
          <p:nvPr/>
        </p:nvSpPr>
        <p:spPr bwMode="auto">
          <a:xfrm>
            <a:off x="358775" y="0"/>
            <a:ext cx="171450" cy="6858000"/>
          </a:xfrm>
          <a:prstGeom prst="rect">
            <a:avLst/>
          </a:prstGeom>
          <a:solidFill>
            <a:schemeClr val="tx2"/>
          </a:solidFill>
          <a:ln w="34925" algn="in">
            <a:noFill/>
            <a:miter lim="800000"/>
            <a:headEnd/>
            <a:tailEnd/>
          </a:ln>
        </p:spPr>
        <p:txBody>
          <a:bodyPr/>
          <a:lstStyle/>
          <a:p>
            <a:endParaRPr lang="en-US"/>
          </a:p>
        </p:txBody>
      </p:sp>
    </p:spTree>
  </p:cSld>
  <p:clrMap bg1="lt1" tx1="dk1" bg2="lt2" tx2="dk2" accent1="accent1" accent2="accent2" accent3="accent3" accent4="accent4" accent5="accent5" accent6="accent6" hlink="hlink" folHlink="folHlink"/>
  <p:sldLayoutIdLst>
    <p:sldLayoutId id="2147484241" r:id="rId1"/>
    <p:sldLayoutId id="2147484229" r:id="rId2"/>
    <p:sldLayoutId id="2147484242" r:id="rId3"/>
    <p:sldLayoutId id="2147484230" r:id="rId4"/>
    <p:sldLayoutId id="2147484231" r:id="rId5"/>
    <p:sldLayoutId id="2147484232" r:id="rId6"/>
    <p:sldLayoutId id="2147484233" r:id="rId7"/>
    <p:sldLayoutId id="2147484243" r:id="rId8"/>
    <p:sldLayoutId id="2147484244" r:id="rId9"/>
    <p:sldLayoutId id="2147484234" r:id="rId10"/>
    <p:sldLayoutId id="2147484235" r:id="rId11"/>
    <p:sldLayoutId id="2147484245" r:id="rId12"/>
  </p:sldLayoutIdLst>
  <p:hf sldNum="0" hdr="0" dt="0"/>
  <p:txStyles>
    <p:titleStyle>
      <a:lvl1pPr algn="l" defTabSz="685800" rtl="0" eaLnBrk="0" fontAlgn="base" hangingPunct="0">
        <a:lnSpc>
          <a:spcPct val="89000"/>
        </a:lnSpc>
        <a:spcBef>
          <a:spcPct val="0"/>
        </a:spcBef>
        <a:spcAft>
          <a:spcPct val="0"/>
        </a:spcAft>
        <a:defRPr sz="4400" kern="1200">
          <a:solidFill>
            <a:schemeClr val="tx2"/>
          </a:solidFill>
          <a:latin typeface="+mj-lt"/>
          <a:ea typeface="+mj-ea"/>
          <a:cs typeface="+mj-cs"/>
        </a:defRPr>
      </a:lvl1pPr>
      <a:lvl2pPr algn="l" defTabSz="685800" rtl="0" eaLnBrk="0" fontAlgn="base" hangingPunct="0">
        <a:lnSpc>
          <a:spcPct val="89000"/>
        </a:lnSpc>
        <a:spcBef>
          <a:spcPct val="0"/>
        </a:spcBef>
        <a:spcAft>
          <a:spcPct val="0"/>
        </a:spcAft>
        <a:defRPr sz="4400">
          <a:solidFill>
            <a:schemeClr val="tx2"/>
          </a:solidFill>
          <a:latin typeface="Franklin Gothic Book" panose="020B0503020102020204" pitchFamily="34" charset="0"/>
        </a:defRPr>
      </a:lvl2pPr>
      <a:lvl3pPr algn="l" defTabSz="685800" rtl="0" eaLnBrk="0" fontAlgn="base" hangingPunct="0">
        <a:lnSpc>
          <a:spcPct val="89000"/>
        </a:lnSpc>
        <a:spcBef>
          <a:spcPct val="0"/>
        </a:spcBef>
        <a:spcAft>
          <a:spcPct val="0"/>
        </a:spcAft>
        <a:defRPr sz="4400">
          <a:solidFill>
            <a:schemeClr val="tx2"/>
          </a:solidFill>
          <a:latin typeface="Franklin Gothic Book" panose="020B0503020102020204" pitchFamily="34" charset="0"/>
        </a:defRPr>
      </a:lvl3pPr>
      <a:lvl4pPr algn="l" defTabSz="685800" rtl="0" eaLnBrk="0" fontAlgn="base" hangingPunct="0">
        <a:lnSpc>
          <a:spcPct val="89000"/>
        </a:lnSpc>
        <a:spcBef>
          <a:spcPct val="0"/>
        </a:spcBef>
        <a:spcAft>
          <a:spcPct val="0"/>
        </a:spcAft>
        <a:defRPr sz="4400">
          <a:solidFill>
            <a:schemeClr val="tx2"/>
          </a:solidFill>
          <a:latin typeface="Franklin Gothic Book" panose="020B0503020102020204" pitchFamily="34" charset="0"/>
        </a:defRPr>
      </a:lvl4pPr>
      <a:lvl5pPr algn="l" defTabSz="685800" rtl="0" eaLnBrk="0" fontAlgn="base" hangingPunct="0">
        <a:lnSpc>
          <a:spcPct val="89000"/>
        </a:lnSpc>
        <a:spcBef>
          <a:spcPct val="0"/>
        </a:spcBef>
        <a:spcAft>
          <a:spcPct val="0"/>
        </a:spcAft>
        <a:defRPr sz="4400">
          <a:solidFill>
            <a:schemeClr val="tx2"/>
          </a:solidFill>
          <a:latin typeface="Franklin Gothic Book" panose="020B0503020102020204" pitchFamily="34" charset="0"/>
        </a:defRPr>
      </a:lvl5pPr>
      <a:lvl6pPr marL="457200" algn="l" defTabSz="685800" rtl="0" fontAlgn="base">
        <a:lnSpc>
          <a:spcPct val="89000"/>
        </a:lnSpc>
        <a:spcBef>
          <a:spcPct val="0"/>
        </a:spcBef>
        <a:spcAft>
          <a:spcPct val="0"/>
        </a:spcAft>
        <a:defRPr sz="4400">
          <a:solidFill>
            <a:schemeClr val="tx2"/>
          </a:solidFill>
          <a:latin typeface="Franklin Gothic Book" panose="020B0503020102020204" pitchFamily="34" charset="0"/>
        </a:defRPr>
      </a:lvl6pPr>
      <a:lvl7pPr marL="914400" algn="l" defTabSz="685800" rtl="0" fontAlgn="base">
        <a:lnSpc>
          <a:spcPct val="89000"/>
        </a:lnSpc>
        <a:spcBef>
          <a:spcPct val="0"/>
        </a:spcBef>
        <a:spcAft>
          <a:spcPct val="0"/>
        </a:spcAft>
        <a:defRPr sz="4400">
          <a:solidFill>
            <a:schemeClr val="tx2"/>
          </a:solidFill>
          <a:latin typeface="Franklin Gothic Book" panose="020B0503020102020204" pitchFamily="34" charset="0"/>
        </a:defRPr>
      </a:lvl7pPr>
      <a:lvl8pPr marL="1371600" algn="l" defTabSz="685800" rtl="0" fontAlgn="base">
        <a:lnSpc>
          <a:spcPct val="89000"/>
        </a:lnSpc>
        <a:spcBef>
          <a:spcPct val="0"/>
        </a:spcBef>
        <a:spcAft>
          <a:spcPct val="0"/>
        </a:spcAft>
        <a:defRPr sz="4400">
          <a:solidFill>
            <a:schemeClr val="tx2"/>
          </a:solidFill>
          <a:latin typeface="Franklin Gothic Book" panose="020B0503020102020204" pitchFamily="34" charset="0"/>
        </a:defRPr>
      </a:lvl8pPr>
      <a:lvl9pPr marL="1828800" algn="l" defTabSz="685800" rtl="0" fontAlgn="base">
        <a:lnSpc>
          <a:spcPct val="89000"/>
        </a:lnSpc>
        <a:spcBef>
          <a:spcPct val="0"/>
        </a:spcBef>
        <a:spcAft>
          <a:spcPct val="0"/>
        </a:spcAft>
        <a:defRPr sz="4400">
          <a:solidFill>
            <a:schemeClr val="tx2"/>
          </a:solidFill>
          <a:latin typeface="Franklin Gothic Book" panose="020B0503020102020204" pitchFamily="34" charset="0"/>
        </a:defRPr>
      </a:lvl9pPr>
    </p:titleStyle>
    <p:bodyStyle>
      <a:lvl1pPr marL="382588" indent="-382588" algn="l" defTabSz="685800" rtl="0" eaLnBrk="0" fontAlgn="base" hangingPunct="0">
        <a:lnSpc>
          <a:spcPct val="94000"/>
        </a:lnSpc>
        <a:spcBef>
          <a:spcPts val="1000"/>
        </a:spcBef>
        <a:spcAft>
          <a:spcPts val="200"/>
        </a:spcAft>
        <a:buFont typeface="Franklin Gothic Book" pitchFamily="34" charset="0"/>
        <a:buChar char="■"/>
        <a:defRPr sz="2000" kern="1200">
          <a:solidFill>
            <a:schemeClr val="tx2"/>
          </a:solidFill>
          <a:latin typeface="+mn-lt"/>
          <a:ea typeface="+mn-ea"/>
          <a:cs typeface="+mn-cs"/>
        </a:defRPr>
      </a:lvl1pPr>
      <a:lvl2pPr marL="914400" indent="-382588" algn="l" defTabSz="685800" rtl="0" eaLnBrk="0" fontAlgn="base" hangingPunct="0">
        <a:lnSpc>
          <a:spcPct val="94000"/>
        </a:lnSpc>
        <a:spcBef>
          <a:spcPts val="500"/>
        </a:spcBef>
        <a:spcAft>
          <a:spcPts val="200"/>
        </a:spcAft>
        <a:buFont typeface="Franklin Gothic Book" pitchFamily="34" charset="0"/>
        <a:buChar char="–"/>
        <a:defRPr sz="2000" i="1" kern="1200">
          <a:solidFill>
            <a:schemeClr val="tx2"/>
          </a:solidFill>
          <a:latin typeface="+mn-lt"/>
          <a:ea typeface="+mn-ea"/>
          <a:cs typeface="+mn-cs"/>
        </a:defRPr>
      </a:lvl2pPr>
      <a:lvl3pPr marL="1371600" indent="-382588" algn="l" defTabSz="685800" rtl="0" eaLnBrk="0" fontAlgn="base" hangingPunct="0">
        <a:lnSpc>
          <a:spcPct val="94000"/>
        </a:lnSpc>
        <a:spcBef>
          <a:spcPts val="500"/>
        </a:spcBef>
        <a:spcAft>
          <a:spcPts val="200"/>
        </a:spcAft>
        <a:buFont typeface="Franklin Gothic Book" pitchFamily="34" charset="0"/>
        <a:buChar char="■"/>
        <a:defRPr kern="1200">
          <a:solidFill>
            <a:schemeClr val="tx2"/>
          </a:solidFill>
          <a:latin typeface="+mn-lt"/>
          <a:ea typeface="+mn-ea"/>
          <a:cs typeface="+mn-cs"/>
        </a:defRPr>
      </a:lvl3pPr>
      <a:lvl4pPr marL="1828800" indent="-382588" algn="l" defTabSz="685800" rtl="0" eaLnBrk="0" fontAlgn="base" hangingPunct="0">
        <a:lnSpc>
          <a:spcPct val="94000"/>
        </a:lnSpc>
        <a:spcBef>
          <a:spcPts val="500"/>
        </a:spcBef>
        <a:spcAft>
          <a:spcPts val="200"/>
        </a:spcAft>
        <a:buFont typeface="Franklin Gothic Book" pitchFamily="34" charset="0"/>
        <a:buChar char="–"/>
        <a:defRPr i="1" kern="1200">
          <a:solidFill>
            <a:schemeClr val="tx2"/>
          </a:solidFill>
          <a:latin typeface="+mn-lt"/>
          <a:ea typeface="+mn-ea"/>
          <a:cs typeface="+mn-cs"/>
        </a:defRPr>
      </a:lvl4pPr>
      <a:lvl5pPr marL="2286000" indent="-382588" algn="l" defTabSz="685800" rtl="0" eaLnBrk="0" fontAlgn="base" hangingPunct="0">
        <a:lnSpc>
          <a:spcPct val="94000"/>
        </a:lnSpc>
        <a:spcBef>
          <a:spcPts val="500"/>
        </a:spcBef>
        <a:spcAft>
          <a:spcPts val="200"/>
        </a:spcAft>
        <a:buFont typeface="Franklin Gothic Book" pitchFamily="34" charset="0"/>
        <a:buChar char="■"/>
        <a:defRPr sz="1600" kern="120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8.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3.xml"/></Relationships>
</file>

<file path=ppt/slides/_rels/slide2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43.xml"/></Relationships>
</file>

<file path=ppt/slides/_rels/slide2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3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838200" y="609600"/>
            <a:ext cx="7010400" cy="3124200"/>
          </a:xfrm>
        </p:spPr>
        <p:txBody>
          <a:bodyPr rtlCol="0">
            <a:normAutofit/>
          </a:bodyPr>
          <a:lstStyle/>
          <a:p>
            <a:pPr eaLnBrk="1" fontAlgn="auto" hangingPunct="1">
              <a:spcAft>
                <a:spcPts val="0"/>
              </a:spcAft>
              <a:defRPr/>
            </a:pPr>
            <a:r>
              <a:rPr lang="en-US" altLang="en-US" sz="3200" dirty="0"/>
              <a:t/>
            </a:r>
            <a:br>
              <a:rPr lang="en-US" altLang="en-US" sz="3200" dirty="0"/>
            </a:br>
            <a:r>
              <a:rPr lang="en-US" altLang="en-US" sz="2900" dirty="0"/>
              <a:t/>
            </a:r>
            <a:br>
              <a:rPr lang="en-US" altLang="en-US" sz="2900" dirty="0"/>
            </a:br>
            <a:r>
              <a:rPr lang="en-US" altLang="en-US" sz="2500" dirty="0"/>
              <a:t/>
            </a:r>
            <a:br>
              <a:rPr lang="en-US" altLang="en-US" sz="2500" dirty="0"/>
            </a:br>
            <a:r>
              <a:rPr lang="en-US" altLang="en-US" sz="4400" dirty="0"/>
              <a:t>Standardized Assessment</a:t>
            </a:r>
          </a:p>
        </p:txBody>
      </p:sp>
      <p:sp>
        <p:nvSpPr>
          <p:cNvPr id="17411" name="Rectangle 3"/>
          <p:cNvSpPr>
            <a:spLocks noChangeArrowheads="1"/>
          </p:cNvSpPr>
          <p:nvPr/>
        </p:nvSpPr>
        <p:spPr bwMode="auto">
          <a:xfrm>
            <a:off x="685800" y="3733800"/>
            <a:ext cx="7772400" cy="2057400"/>
          </a:xfrm>
          <a:prstGeom prst="rect">
            <a:avLst/>
          </a:prstGeom>
          <a:noFill/>
          <a:ln w="9525">
            <a:noFill/>
            <a:miter lim="800000"/>
            <a:headEnd/>
            <a:tailEnd/>
          </a:ln>
        </p:spPr>
        <p:txBody>
          <a:bodyPr lIns="0" tIns="0"/>
          <a:lstStyle/>
          <a:p>
            <a:pPr algn="ctr" eaLnBrk="1" hangingPunct="1">
              <a:lnSpc>
                <a:spcPct val="90000"/>
              </a:lnSpc>
              <a:buSzPct val="80000"/>
              <a:buFont typeface="Wingdings" pitchFamily="2" charset="2"/>
              <a:buNone/>
            </a:pPr>
            <a:endParaRPr lang="en-US" altLang="en-US" sz="1800" b="1">
              <a:solidFill>
                <a:schemeClr val="accent1"/>
              </a:solidFill>
              <a:latin typeface="Verdana"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838200" y="457200"/>
            <a:ext cx="7391400" cy="1714500"/>
          </a:xfrm>
        </p:spPr>
        <p:txBody>
          <a:bodyPr/>
          <a:lstStyle/>
          <a:p>
            <a:pPr eaLnBrk="1" hangingPunct="1"/>
            <a:r>
              <a:rPr lang="en-US" altLang="en-US" sz="4000" smtClean="0"/>
              <a:t>Norm-Referenced Achievement Tests</a:t>
            </a:r>
          </a:p>
        </p:txBody>
      </p:sp>
      <p:sp>
        <p:nvSpPr>
          <p:cNvPr id="3" name="Content Placeholder 2"/>
          <p:cNvSpPr>
            <a:spLocks noGrp="1"/>
          </p:cNvSpPr>
          <p:nvPr>
            <p:ph idx="1"/>
          </p:nvPr>
        </p:nvSpPr>
        <p:spPr/>
        <p:txBody>
          <a:bodyPr/>
          <a:lstStyle/>
          <a:p>
            <a:pPr eaLnBrk="1" hangingPunct="1">
              <a:defRPr/>
            </a:pPr>
            <a:r>
              <a:rPr lang="en-US" dirty="0"/>
              <a:t>Achievement tests focus on skills or abilities that are traditionally taught in schools and generally fall into one of four categories: </a:t>
            </a:r>
          </a:p>
          <a:p>
            <a:pPr marL="342900" indent="-342900" eaLnBrk="1" hangingPunct="1">
              <a:buFont typeface="Arial" panose="020B0604020202020204" pitchFamily="34" charset="0"/>
              <a:buChar char="•"/>
              <a:defRPr/>
            </a:pPr>
            <a:r>
              <a:rPr lang="en-US" dirty="0"/>
              <a:t>achievement batteries</a:t>
            </a:r>
          </a:p>
          <a:p>
            <a:pPr marL="342900" indent="-342900" eaLnBrk="1" hangingPunct="1">
              <a:buFont typeface="Arial" panose="020B0604020202020204" pitchFamily="34" charset="0"/>
              <a:buChar char="•"/>
              <a:defRPr/>
            </a:pPr>
            <a:r>
              <a:rPr lang="en-US" dirty="0"/>
              <a:t>diagnostic tests</a:t>
            </a:r>
          </a:p>
          <a:p>
            <a:pPr marL="342900" indent="-342900" eaLnBrk="1" hangingPunct="1">
              <a:buFont typeface="Arial" panose="020B0604020202020204" pitchFamily="34" charset="0"/>
              <a:buChar char="•"/>
              <a:defRPr/>
            </a:pPr>
            <a:r>
              <a:rPr lang="en-US" dirty="0"/>
              <a:t>single-subject achievement measures</a:t>
            </a:r>
          </a:p>
          <a:p>
            <a:pPr marL="342900" indent="-342900" eaLnBrk="1" hangingPunct="1">
              <a:buFont typeface="Arial" panose="020B0604020202020204" pitchFamily="34" charset="0"/>
              <a:buChar char="•"/>
              <a:defRPr/>
            </a:pPr>
            <a:r>
              <a:rPr lang="en-US" dirty="0"/>
              <a:t>criterion-referenced achievement measures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685800" y="533400"/>
            <a:ext cx="7200900" cy="1485900"/>
          </a:xfrm>
        </p:spPr>
        <p:txBody>
          <a:bodyPr/>
          <a:lstStyle/>
          <a:p>
            <a:pPr eaLnBrk="1" hangingPunct="1"/>
            <a:r>
              <a:rPr lang="en-US" altLang="en-US" sz="4000" smtClean="0"/>
              <a:t>Criterion-Referenced Achievement Tests</a:t>
            </a:r>
          </a:p>
        </p:txBody>
      </p:sp>
      <p:sp>
        <p:nvSpPr>
          <p:cNvPr id="28675" name="Content Placeholder 2"/>
          <p:cNvSpPr>
            <a:spLocks noGrp="1"/>
          </p:cNvSpPr>
          <p:nvPr>
            <p:ph idx="1"/>
          </p:nvPr>
        </p:nvSpPr>
        <p:spPr/>
        <p:txBody>
          <a:bodyPr/>
          <a:lstStyle/>
          <a:p>
            <a:pPr marL="342900" indent="-342900" eaLnBrk="1" hangingPunct="1">
              <a:buFont typeface="Arial" charset="0"/>
              <a:buChar char="•"/>
            </a:pPr>
            <a:r>
              <a:rPr lang="en-US" altLang="en-US" smtClean="0"/>
              <a:t>Criterion-referenced tests differ from norm-referenced standardized tests in several ways. </a:t>
            </a:r>
          </a:p>
          <a:p>
            <a:pPr marL="342900" indent="-342900" eaLnBrk="1" hangingPunct="1">
              <a:buFont typeface="Arial" charset="0"/>
              <a:buChar char="•"/>
            </a:pPr>
            <a:r>
              <a:rPr lang="en-US" altLang="en-US" smtClean="0"/>
              <a:t>Such tests can take the form of: </a:t>
            </a:r>
          </a:p>
          <a:p>
            <a:pPr marL="693738" lvl="2" indent="-342900" eaLnBrk="1" hangingPunct="1">
              <a:buFont typeface="Arial" charset="0"/>
              <a:buChar char="•"/>
            </a:pPr>
            <a:r>
              <a:rPr lang="en-US" altLang="en-US" smtClean="0"/>
              <a:t>a survey battery </a:t>
            </a:r>
          </a:p>
          <a:p>
            <a:pPr marL="693738" lvl="2" indent="-342900" eaLnBrk="1" hangingPunct="1">
              <a:buFont typeface="Arial" charset="0"/>
              <a:buChar char="•"/>
            </a:pPr>
            <a:r>
              <a:rPr lang="en-US" altLang="en-US" smtClean="0"/>
              <a:t>a diagnostic test</a:t>
            </a:r>
          </a:p>
          <a:p>
            <a:pPr marL="693738" lvl="2" indent="-342900" eaLnBrk="1" hangingPunct="1">
              <a:buFont typeface="Arial" charset="0"/>
              <a:buChar char="•"/>
            </a:pPr>
            <a:r>
              <a:rPr lang="en-US" altLang="en-US" smtClean="0"/>
              <a:t>a single subject test </a:t>
            </a:r>
          </a:p>
          <a:p>
            <a:pPr marL="342900" indent="-342900" eaLnBrk="1" hangingPunct="1">
              <a:buFont typeface="Arial" charset="0"/>
              <a:buChar char="•"/>
            </a:pPr>
            <a:r>
              <a:rPr lang="en-US" altLang="en-US" smtClean="0"/>
              <a:t>In contrast to norm-referenced tests, which are designed for schools with varying curricula, criterion-referenced tests are most meaningful when constructed around a well-defined set of objectives.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eaLnBrk="1" hangingPunct="1"/>
            <a:r>
              <a:rPr lang="en-US" altLang="en-US" sz="4000" smtClean="0"/>
              <a:t>Standard Setting</a:t>
            </a:r>
          </a:p>
        </p:txBody>
      </p:sp>
      <p:sp>
        <p:nvSpPr>
          <p:cNvPr id="29699" name="Content Placeholder 2"/>
          <p:cNvSpPr>
            <a:spLocks noGrp="1"/>
          </p:cNvSpPr>
          <p:nvPr>
            <p:ph idx="1"/>
          </p:nvPr>
        </p:nvSpPr>
        <p:spPr/>
        <p:txBody>
          <a:bodyPr/>
          <a:lstStyle/>
          <a:p>
            <a:pPr marL="342900" indent="-342900" eaLnBrk="1" hangingPunct="1">
              <a:buFont typeface="Arial" charset="0"/>
              <a:buChar char="•"/>
            </a:pPr>
            <a:r>
              <a:rPr lang="en-US" altLang="en-US" smtClean="0"/>
              <a:t>When tests are used for making decisions about mastery of a subject or topic, a procedure is employed to determine the test cutoff scores indicating various proficiency levels. </a:t>
            </a:r>
          </a:p>
          <a:p>
            <a:pPr marL="342900" indent="-342900" eaLnBrk="1" hangingPunct="1">
              <a:buFont typeface="Arial" charset="0"/>
              <a:buChar char="•"/>
            </a:pPr>
            <a:r>
              <a:rPr lang="en-US" altLang="en-US" smtClean="0"/>
              <a:t>Most methods of establishing a </a:t>
            </a:r>
            <a:r>
              <a:rPr lang="en-US" altLang="en-US" b="1" smtClean="0"/>
              <a:t>cutoff score</a:t>
            </a:r>
            <a:r>
              <a:rPr lang="en-US" altLang="en-US" smtClean="0"/>
              <a:t> rely on the professional judgment of teachers and other educators. </a:t>
            </a:r>
          </a:p>
          <a:p>
            <a:pPr marL="342900" indent="-342900" eaLnBrk="1" hangingPunct="1">
              <a:buFont typeface="Arial" charset="0"/>
              <a:buChar char="•"/>
            </a:pPr>
            <a:r>
              <a:rPr lang="en-US" altLang="en-US" smtClean="0"/>
              <a:t>Qualified professionals might examine each item in a test and judge the probability that a student with a given level of proficiency would get the item correct. </a:t>
            </a:r>
          </a:p>
          <a:p>
            <a:pPr marL="342900" indent="-342900" eaLnBrk="1" hangingPunct="1">
              <a:buFont typeface="Arial" charset="0"/>
              <a:buChar char="•"/>
            </a:pPr>
            <a:r>
              <a:rPr lang="en-US" altLang="en-US" smtClean="0"/>
              <a:t>They then base the cutoff score for mastery or proficiency on these probabilities.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762000" y="533400"/>
            <a:ext cx="7200900" cy="1485900"/>
          </a:xfrm>
        </p:spPr>
        <p:txBody>
          <a:bodyPr/>
          <a:lstStyle/>
          <a:p>
            <a:pPr eaLnBrk="1" hangingPunct="1"/>
            <a:r>
              <a:rPr lang="en-US" altLang="en-US" sz="4000" smtClean="0"/>
              <a:t>How Are Standardized Tests Interpreted?</a:t>
            </a:r>
            <a:r>
              <a:rPr lang="en-US" altLang="en-US" smtClean="0"/>
              <a:t/>
            </a:r>
            <a:br>
              <a:rPr lang="en-US" altLang="en-US" smtClean="0"/>
            </a:br>
            <a:endParaRPr lang="en-US" altLang="en-US" smtClean="0"/>
          </a:p>
        </p:txBody>
      </p:sp>
      <p:sp>
        <p:nvSpPr>
          <p:cNvPr id="30723" name="Content Placeholder 2"/>
          <p:cNvSpPr>
            <a:spLocks noGrp="1"/>
          </p:cNvSpPr>
          <p:nvPr>
            <p:ph idx="1"/>
          </p:nvPr>
        </p:nvSpPr>
        <p:spPr/>
        <p:txBody>
          <a:bodyPr/>
          <a:lstStyle/>
          <a:p>
            <a:pPr marL="342900" indent="-342900" eaLnBrk="1" hangingPunct="1">
              <a:buFont typeface="Arial" charset="0"/>
              <a:buChar char="•"/>
            </a:pPr>
            <a:r>
              <a:rPr lang="en-US" altLang="en-US" smtClean="0"/>
              <a:t>After students take a standardized test, the tests are usually sent for computer scoring.  The students’ raw scores are translated into one or more derived scores such as:</a:t>
            </a:r>
          </a:p>
          <a:p>
            <a:pPr marL="693738" lvl="2" indent="-342900" eaLnBrk="1" hangingPunct="1">
              <a:buFont typeface="Arial" charset="0"/>
              <a:buChar char="•"/>
            </a:pPr>
            <a:r>
              <a:rPr lang="en-US" altLang="en-US" b="1" smtClean="0"/>
              <a:t>percentiles</a:t>
            </a:r>
            <a:r>
              <a:rPr lang="en-US" altLang="en-US" smtClean="0"/>
              <a:t>-the percentage of scores in the norming group that fall below a particular score </a:t>
            </a:r>
          </a:p>
          <a:p>
            <a:pPr marL="693738" lvl="2" indent="-342900" eaLnBrk="1" hangingPunct="1">
              <a:buFont typeface="Arial" charset="0"/>
              <a:buChar char="•"/>
            </a:pPr>
            <a:r>
              <a:rPr lang="en-US" altLang="en-US" b="1" smtClean="0"/>
              <a:t>grade equivalents</a:t>
            </a:r>
            <a:r>
              <a:rPr lang="en-US" altLang="en-US" smtClean="0"/>
              <a:t>-the grade and month at which a particular score is thought to represent typical performance </a:t>
            </a:r>
          </a:p>
          <a:p>
            <a:pPr marL="693738" lvl="2" indent="-342900" eaLnBrk="1" hangingPunct="1">
              <a:buFont typeface="Arial" charset="0"/>
              <a:buChar char="•"/>
            </a:pPr>
            <a:r>
              <a:rPr lang="en-US" altLang="en-US" b="1" smtClean="0"/>
              <a:t>standard scores</a:t>
            </a:r>
            <a:r>
              <a:rPr lang="en-US" altLang="en-US" smtClean="0"/>
              <a:t>-the students’ performance in relation to the normal distribution of scores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eaLnBrk="1" hangingPunct="1"/>
            <a:r>
              <a:rPr lang="en-US" altLang="en-US" sz="4000" smtClean="0"/>
              <a:t>Percentile Scores</a:t>
            </a:r>
          </a:p>
        </p:txBody>
      </p:sp>
      <p:sp>
        <p:nvSpPr>
          <p:cNvPr id="31747" name="Content Placeholder 2"/>
          <p:cNvSpPr>
            <a:spLocks noGrp="1"/>
          </p:cNvSpPr>
          <p:nvPr>
            <p:ph idx="1"/>
          </p:nvPr>
        </p:nvSpPr>
        <p:spPr>
          <a:xfrm>
            <a:off x="1143000" y="1533525"/>
            <a:ext cx="7561263" cy="3752850"/>
          </a:xfrm>
        </p:spPr>
        <p:txBody>
          <a:bodyPr/>
          <a:lstStyle/>
          <a:p>
            <a:pPr eaLnBrk="1" hangingPunct="1"/>
            <a:r>
              <a:rPr lang="en-US" altLang="en-US" smtClean="0"/>
              <a:t>A </a:t>
            </a:r>
            <a:r>
              <a:rPr lang="en-US" altLang="en-US" b="1" smtClean="0"/>
              <a:t>percentile score</a:t>
            </a:r>
            <a:r>
              <a:rPr lang="en-US" altLang="en-US" smtClean="0"/>
              <a:t>, or percentile rank (sometimes abbreviated as % ILE), indicates the percentage of students in the norming group who scored lower than a particular score. </a:t>
            </a:r>
          </a:p>
          <a:p>
            <a:pPr eaLnBrk="1" hangingPunct="1"/>
            <a:r>
              <a:rPr lang="en-US" altLang="en-US" smtClean="0"/>
              <a:t>For example:  If you ranked a group of 30 students from bottom to top on test scores, the 25th student from the bottom would score in the 83rd percentile (25/30 3 100   83.3).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eaLnBrk="1" hangingPunct="1"/>
            <a:r>
              <a:rPr lang="en-US" altLang="en-US" sz="4000" smtClean="0"/>
              <a:t>Grade-Equivalent Scores</a:t>
            </a:r>
          </a:p>
        </p:txBody>
      </p:sp>
      <p:sp>
        <p:nvSpPr>
          <p:cNvPr id="32771" name="Content Placeholder 2"/>
          <p:cNvSpPr>
            <a:spLocks noGrp="1"/>
          </p:cNvSpPr>
          <p:nvPr>
            <p:ph idx="1"/>
          </p:nvPr>
        </p:nvSpPr>
        <p:spPr/>
        <p:txBody>
          <a:bodyPr/>
          <a:lstStyle/>
          <a:p>
            <a:pPr marL="342900" indent="-342900" eaLnBrk="1" hangingPunct="1">
              <a:buFont typeface="Arial" charset="0"/>
              <a:buChar char="•"/>
            </a:pPr>
            <a:r>
              <a:rPr lang="en-US" altLang="en-US" b="1" smtClean="0"/>
              <a:t>Grade-equivalent scores</a:t>
            </a:r>
            <a:r>
              <a:rPr lang="en-US" altLang="en-US" smtClean="0"/>
              <a:t> relate students’ scores to the average scores obtained by students at a particular grade level. </a:t>
            </a:r>
          </a:p>
          <a:p>
            <a:pPr marL="342900" indent="-342900" eaLnBrk="1" hangingPunct="1">
              <a:buFont typeface="Arial" charset="0"/>
              <a:buChar char="•"/>
            </a:pPr>
            <a:r>
              <a:rPr lang="en-US" altLang="en-US" smtClean="0"/>
              <a:t>The advantage of grade equivalents is that they are easy to interpret and make some intuitive sense.  </a:t>
            </a:r>
          </a:p>
          <a:p>
            <a:pPr marL="693738" lvl="2" indent="-342900" eaLnBrk="1" hangingPunct="1">
              <a:buFont typeface="Arial" charset="0"/>
              <a:buChar char="•"/>
            </a:pPr>
            <a:r>
              <a:rPr lang="en-US" altLang="en-US" smtClean="0"/>
              <a:t>For example, if an average student gains one grade equivalent each year, we call this progressing at expected levels.</a:t>
            </a:r>
          </a:p>
          <a:p>
            <a:pPr marL="342900" indent="-342900" eaLnBrk="1" hangingPunct="1">
              <a:buFont typeface="Arial" charset="0"/>
              <a:buChar char="•"/>
            </a:pPr>
            <a:r>
              <a:rPr lang="en-US" altLang="en-US" smtClean="0"/>
              <a:t>Grade-equivalent scores should be interpreted as only a rough approximation.</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838200" y="533400"/>
            <a:ext cx="7200900" cy="1485900"/>
          </a:xfrm>
        </p:spPr>
        <p:txBody>
          <a:bodyPr/>
          <a:lstStyle/>
          <a:p>
            <a:pPr eaLnBrk="1" hangingPunct="1"/>
            <a:r>
              <a:rPr lang="en-US" altLang="en-US" sz="4000" smtClean="0"/>
              <a:t>Standard Scores</a:t>
            </a:r>
          </a:p>
        </p:txBody>
      </p:sp>
      <p:sp>
        <p:nvSpPr>
          <p:cNvPr id="33795" name="Content Placeholder 2"/>
          <p:cNvSpPr>
            <a:spLocks noGrp="1"/>
          </p:cNvSpPr>
          <p:nvPr>
            <p:ph idx="1"/>
          </p:nvPr>
        </p:nvSpPr>
        <p:spPr>
          <a:xfrm>
            <a:off x="838200" y="1535113"/>
            <a:ext cx="7756525" cy="4102100"/>
          </a:xfrm>
        </p:spPr>
        <p:txBody>
          <a:bodyPr/>
          <a:lstStyle/>
          <a:p>
            <a:pPr eaLnBrk="1" hangingPunct="1"/>
            <a:r>
              <a:rPr lang="en-US" altLang="en-US" smtClean="0"/>
              <a:t>Several kinds of scores describe test results according to their positions on the normal curve. </a:t>
            </a:r>
          </a:p>
          <a:p>
            <a:pPr eaLnBrk="1" hangingPunct="1"/>
            <a:r>
              <a:rPr lang="en-US" altLang="en-US" smtClean="0"/>
              <a:t>A normal curve describes a distribution of scores in which most fall near the mean, or average, with a symmetrically smaller number of scores appearing the farther we go above or below the mean. </a:t>
            </a:r>
          </a:p>
          <a:p>
            <a:pPr eaLnBrk="1" hangingPunct="1"/>
            <a:r>
              <a:rPr lang="en-US" altLang="en-US" smtClean="0"/>
              <a:t>A frequency plot of a </a:t>
            </a:r>
            <a:r>
              <a:rPr lang="en-US" altLang="en-US" b="1" smtClean="0"/>
              <a:t>normal distribution</a:t>
            </a:r>
            <a:r>
              <a:rPr lang="en-US" altLang="en-US" smtClean="0"/>
              <a:t> produces a bell-shaped curve.  (see following slides)</a:t>
            </a:r>
          </a:p>
          <a:p>
            <a:pPr eaLnBrk="1" hangingPunct="1"/>
            <a:endParaRPr lang="en-US" altLang="en-US" smtClean="0"/>
          </a:p>
          <a:p>
            <a:pPr eaLnBrk="1" hangingPunct="1"/>
            <a:endParaRPr lang="en-US" altLang="en-US" smtClean="0"/>
          </a:p>
          <a:p>
            <a:pPr eaLnBrk="1" hangingPunct="1"/>
            <a:endParaRPr lang="en-US" altLang="en-US" smtClean="0"/>
          </a:p>
          <a:p>
            <a:pPr eaLnBrk="1" hangingPunct="1"/>
            <a:endParaRPr lang="en-US" altLang="en-US" smtClean="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algn="ctr" eaLnBrk="1" hangingPunct="1"/>
            <a:r>
              <a:rPr lang="en-US" altLang="en-US" smtClean="0"/>
              <a:t>Bell Curve</a:t>
            </a:r>
          </a:p>
        </p:txBody>
      </p:sp>
      <p:pic>
        <p:nvPicPr>
          <p:cNvPr id="34819" name="Content Placeholder 3"/>
          <p:cNvPicPr>
            <a:picLocks noGrp="1" noChangeAspect="1" noChangeArrowheads="1"/>
          </p:cNvPicPr>
          <p:nvPr>
            <p:ph idx="1"/>
          </p:nvPr>
        </p:nvPicPr>
        <p:blipFill>
          <a:blip r:embed="rId2"/>
          <a:srcRect/>
          <a:stretch>
            <a:fillRect/>
          </a:stretch>
        </p:blipFill>
        <p:spPr>
          <a:xfrm>
            <a:off x="976313" y="1752600"/>
            <a:ext cx="7305675" cy="4538663"/>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762000" y="457200"/>
            <a:ext cx="8229600" cy="598488"/>
          </a:xfrm>
        </p:spPr>
        <p:txBody>
          <a:bodyPr/>
          <a:lstStyle/>
          <a:p>
            <a:pPr eaLnBrk="1" hangingPunct="1"/>
            <a:r>
              <a:rPr lang="en-US" altLang="en-US" sz="4000" smtClean="0"/>
              <a:t>Standard Scores </a:t>
            </a:r>
          </a:p>
        </p:txBody>
      </p:sp>
      <p:sp>
        <p:nvSpPr>
          <p:cNvPr id="3" name="Content Placeholder 2"/>
          <p:cNvSpPr>
            <a:spLocks noGrp="1"/>
          </p:cNvSpPr>
          <p:nvPr>
            <p:ph idx="1"/>
          </p:nvPr>
        </p:nvSpPr>
        <p:spPr>
          <a:xfrm>
            <a:off x="914400" y="2133600"/>
            <a:ext cx="7680325" cy="3938588"/>
          </a:xfrm>
        </p:spPr>
        <p:txBody>
          <a:bodyPr/>
          <a:lstStyle/>
          <a:p>
            <a:pPr eaLnBrk="1" hangingPunct="1">
              <a:defRPr/>
            </a:pPr>
            <a:r>
              <a:rPr lang="en-US" dirty="0"/>
              <a:t>Standard scores include: </a:t>
            </a:r>
          </a:p>
          <a:p>
            <a:pPr marL="342900" indent="-342900" eaLnBrk="1" hangingPunct="1">
              <a:buFont typeface="Arial" panose="020B0604020202020204" pitchFamily="34" charset="0"/>
              <a:buChar char="•"/>
              <a:defRPr/>
            </a:pPr>
            <a:r>
              <a:rPr lang="en-US" b="1" dirty="0" err="1"/>
              <a:t>stanines</a:t>
            </a:r>
            <a:r>
              <a:rPr lang="en-US" dirty="0"/>
              <a:t> (based on the standard deviation of scores) </a:t>
            </a:r>
          </a:p>
          <a:p>
            <a:pPr marL="342900" indent="-342900" eaLnBrk="1" hangingPunct="1">
              <a:buFont typeface="Arial" panose="020B0604020202020204" pitchFamily="34" charset="0"/>
              <a:buChar char="•"/>
              <a:defRPr/>
            </a:pPr>
            <a:r>
              <a:rPr lang="en-US" b="1" dirty="0"/>
              <a:t>normal curve equivalents </a:t>
            </a:r>
            <a:r>
              <a:rPr lang="en-US" dirty="0"/>
              <a:t>(based on a comparison of scores with the normal distribution) </a:t>
            </a:r>
          </a:p>
          <a:p>
            <a:pPr marL="342900" indent="-342900" eaLnBrk="1" hangingPunct="1">
              <a:buFont typeface="Arial" panose="020B0604020202020204" pitchFamily="34" charset="0"/>
              <a:buChar char="•"/>
              <a:defRPr/>
            </a:pPr>
            <a:r>
              <a:rPr lang="en-US" b="1" i="1" dirty="0"/>
              <a:t>z</a:t>
            </a:r>
            <a:r>
              <a:rPr lang="en-US" b="1" dirty="0"/>
              <a:t>- scores </a:t>
            </a:r>
            <a:r>
              <a:rPr lang="en-US" dirty="0"/>
              <a:t>(the location of scores above or below the mean )</a:t>
            </a:r>
          </a:p>
          <a:p>
            <a:pPr eaLnBrk="1" hangingPunct="1">
              <a:defRPr/>
            </a:pP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Content Placeholder 3"/>
          <p:cNvPicPr>
            <a:picLocks noGrp="1" noChangeAspect="1" noChangeArrowheads="1"/>
          </p:cNvPicPr>
          <p:nvPr>
            <p:ph idx="4294967295"/>
          </p:nvPr>
        </p:nvPicPr>
        <p:blipFill>
          <a:blip r:embed="rId2"/>
          <a:srcRect/>
          <a:stretch>
            <a:fillRect/>
          </a:stretch>
        </p:blipFill>
        <p:spPr>
          <a:xfrm>
            <a:off x="914400" y="533400"/>
            <a:ext cx="8080375" cy="5605463"/>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p:cNvSpPr>
          <p:nvPr>
            <p:ph type="title"/>
          </p:nvPr>
        </p:nvSpPr>
        <p:spPr>
          <a:xfrm>
            <a:off x="838200" y="685800"/>
            <a:ext cx="7620000" cy="1485900"/>
          </a:xfrm>
        </p:spPr>
        <p:txBody>
          <a:bodyPr/>
          <a:lstStyle/>
          <a:p>
            <a:pPr eaLnBrk="1" hangingPunct="1"/>
            <a:r>
              <a:rPr lang="en-US" altLang="en-US" sz="4000" smtClean="0"/>
              <a:t>Learning Objectives</a:t>
            </a:r>
          </a:p>
        </p:txBody>
      </p:sp>
      <p:sp>
        <p:nvSpPr>
          <p:cNvPr id="18435" name="Content Placeholder 1"/>
          <p:cNvSpPr>
            <a:spLocks noGrp="1"/>
          </p:cNvSpPr>
          <p:nvPr>
            <p:ph idx="1"/>
          </p:nvPr>
        </p:nvSpPr>
        <p:spPr>
          <a:xfrm>
            <a:off x="838200" y="1828800"/>
            <a:ext cx="7200900" cy="3581400"/>
          </a:xfrm>
        </p:spPr>
        <p:txBody>
          <a:bodyPr/>
          <a:lstStyle/>
          <a:p>
            <a:r>
              <a:rPr lang="en-US" altLang="en-US" smtClean="0"/>
              <a:t>Define standardized testing and identify their use.</a:t>
            </a:r>
          </a:p>
          <a:p>
            <a:r>
              <a:rPr lang="en-US" altLang="en-US" smtClean="0"/>
              <a:t>Describe issues concerning standardized testing.</a:t>
            </a:r>
          </a:p>
          <a:p>
            <a:r>
              <a:rPr lang="en-US" altLang="en-US" smtClean="0"/>
              <a:t>Describe how standardized tests are interpreted in an educational setting. </a:t>
            </a:r>
          </a:p>
          <a:p>
            <a:endParaRPr lang="en-US" altLang="en-US"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Content Placeholder 3"/>
          <p:cNvPicPr>
            <a:picLocks noGrp="1" noChangeAspect="1" noChangeArrowheads="1"/>
          </p:cNvPicPr>
          <p:nvPr>
            <p:ph idx="4294967295"/>
          </p:nvPr>
        </p:nvPicPr>
        <p:blipFill>
          <a:blip r:embed="rId2"/>
          <a:srcRect/>
          <a:stretch>
            <a:fillRect/>
          </a:stretch>
        </p:blipFill>
        <p:spPr>
          <a:xfrm>
            <a:off x="914400" y="685800"/>
            <a:ext cx="7870825" cy="5584825"/>
          </a:xfr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Content Placeholder 3"/>
          <p:cNvPicPr>
            <a:picLocks noGrp="1" noChangeAspect="1" noChangeArrowheads="1"/>
          </p:cNvPicPr>
          <p:nvPr>
            <p:ph idx="4294967295"/>
          </p:nvPr>
        </p:nvPicPr>
        <p:blipFill>
          <a:blip r:embed="rId2"/>
          <a:srcRect/>
          <a:stretch>
            <a:fillRect/>
          </a:stretch>
        </p:blipFill>
        <p:spPr>
          <a:xfrm>
            <a:off x="2100263" y="0"/>
            <a:ext cx="5638800" cy="6716713"/>
          </a:xfr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pPr eaLnBrk="1" hangingPunct="1"/>
            <a:endParaRPr lang="en-US" altLang="en-US" smtClean="0"/>
          </a:p>
        </p:txBody>
      </p:sp>
      <p:sp>
        <p:nvSpPr>
          <p:cNvPr id="39939" name="Content Placeholder 2"/>
          <p:cNvSpPr>
            <a:spLocks noGrp="1"/>
          </p:cNvSpPr>
          <p:nvPr>
            <p:ph idx="1"/>
          </p:nvPr>
        </p:nvSpPr>
        <p:spPr/>
        <p:txBody>
          <a:bodyPr/>
          <a:lstStyle/>
          <a:p>
            <a:pPr eaLnBrk="1" hangingPunct="1"/>
            <a:endParaRPr lang="en-US" altLang="en-US" smtClean="0"/>
          </a:p>
        </p:txBody>
      </p:sp>
      <p:pic>
        <p:nvPicPr>
          <p:cNvPr id="39940" name="Picture 3"/>
          <p:cNvPicPr>
            <a:picLocks noChangeAspect="1"/>
          </p:cNvPicPr>
          <p:nvPr/>
        </p:nvPicPr>
        <p:blipFill>
          <a:blip r:embed="rId2"/>
          <a:srcRect/>
          <a:stretch>
            <a:fillRect/>
          </a:stretch>
        </p:blipFill>
        <p:spPr bwMode="auto">
          <a:xfrm>
            <a:off x="1752600" y="76200"/>
            <a:ext cx="5534025" cy="6975475"/>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685800" y="228600"/>
            <a:ext cx="8229600" cy="990600"/>
          </a:xfrm>
        </p:spPr>
        <p:txBody>
          <a:bodyPr/>
          <a:lstStyle/>
          <a:p>
            <a:pPr eaLnBrk="1" hangingPunct="1"/>
            <a:r>
              <a:rPr lang="en-US" altLang="en-US" sz="4000" smtClean="0"/>
              <a:t>What Are Some Issues Concerning Standardized and Classroom Testing?</a:t>
            </a:r>
            <a:br>
              <a:rPr lang="en-US" altLang="en-US" sz="4000" smtClean="0"/>
            </a:br>
            <a:endParaRPr lang="en-US" altLang="en-US" sz="4000" smtClean="0"/>
          </a:p>
        </p:txBody>
      </p:sp>
      <p:sp>
        <p:nvSpPr>
          <p:cNvPr id="40963" name="Content Placeholder 2"/>
          <p:cNvSpPr>
            <a:spLocks noGrp="1"/>
          </p:cNvSpPr>
          <p:nvPr>
            <p:ph idx="1"/>
          </p:nvPr>
        </p:nvSpPr>
        <p:spPr>
          <a:xfrm>
            <a:off x="762000" y="2133600"/>
            <a:ext cx="7756525" cy="3624263"/>
          </a:xfrm>
        </p:spPr>
        <p:txBody>
          <a:bodyPr/>
          <a:lstStyle/>
          <a:p>
            <a:pPr marL="342900" indent="-342900" eaLnBrk="1" hangingPunct="1">
              <a:buFont typeface="Arial" charset="0"/>
              <a:buChar char="•"/>
            </a:pPr>
            <a:r>
              <a:rPr lang="en-US" altLang="en-US" smtClean="0"/>
              <a:t>The use of standardized tests to assess teachers, schools and districts has increased dramatically in recent years.</a:t>
            </a:r>
          </a:p>
          <a:p>
            <a:pPr marL="342900" indent="-342900" eaLnBrk="1" hangingPunct="1">
              <a:buFont typeface="Arial" charset="0"/>
              <a:buChar char="•"/>
            </a:pPr>
            <a:r>
              <a:rPr lang="en-US" altLang="en-US" smtClean="0"/>
              <a:t>All states now have statewide testing programs in which students at selected grade levels take state tests.</a:t>
            </a:r>
          </a:p>
          <a:p>
            <a:pPr marL="342900" indent="-342900" eaLnBrk="1" hangingPunct="1">
              <a:buFont typeface="Arial" charset="0"/>
              <a:buChar char="•"/>
            </a:pPr>
            <a:r>
              <a:rPr lang="en-US" altLang="en-US" smtClean="0"/>
              <a:t>In recent years there have been many developments and proposals for changes in testing.</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762000" y="457200"/>
            <a:ext cx="7200900" cy="1485900"/>
          </a:xfrm>
        </p:spPr>
        <p:txBody>
          <a:bodyPr/>
          <a:lstStyle/>
          <a:p>
            <a:pPr eaLnBrk="1" hangingPunct="1"/>
            <a:r>
              <a:rPr lang="en-US" altLang="en-US" sz="4000" smtClean="0"/>
              <a:t>Test Validity</a:t>
            </a:r>
          </a:p>
        </p:txBody>
      </p:sp>
      <p:sp>
        <p:nvSpPr>
          <p:cNvPr id="41987" name="Content Placeholder 2"/>
          <p:cNvSpPr>
            <a:spLocks noGrp="1"/>
          </p:cNvSpPr>
          <p:nvPr>
            <p:ph idx="1"/>
          </p:nvPr>
        </p:nvSpPr>
        <p:spPr>
          <a:xfrm>
            <a:off x="990600" y="1676400"/>
            <a:ext cx="7604125" cy="4395788"/>
          </a:xfrm>
        </p:spPr>
        <p:txBody>
          <a:bodyPr/>
          <a:lstStyle/>
          <a:p>
            <a:pPr marL="342900" indent="-342900" eaLnBrk="1" hangingPunct="1">
              <a:buFont typeface="Arial" charset="0"/>
              <a:buChar char="•"/>
            </a:pPr>
            <a:r>
              <a:rPr lang="en-US" altLang="en-US" smtClean="0"/>
              <a:t>The </a:t>
            </a:r>
            <a:r>
              <a:rPr lang="en-US" altLang="en-US" b="1" smtClean="0"/>
              <a:t>validity</a:t>
            </a:r>
            <a:r>
              <a:rPr lang="en-US" altLang="en-US" smtClean="0"/>
              <a:t> of a test is the extent to which those inferences are justified. </a:t>
            </a:r>
          </a:p>
          <a:p>
            <a:pPr marL="342900" indent="-342900" eaLnBrk="1" hangingPunct="1">
              <a:buFont typeface="Arial" charset="0"/>
              <a:buChar char="•"/>
            </a:pPr>
            <a:r>
              <a:rPr lang="en-US" altLang="en-US" smtClean="0"/>
              <a:t>The types of evidence that are used to evaluate the validity of a test vary according to the test’s purpose. </a:t>
            </a:r>
          </a:p>
          <a:p>
            <a:pPr marL="693738" lvl="2" indent="-342900" eaLnBrk="1" hangingPunct="1">
              <a:buFont typeface="Arial" charset="0"/>
              <a:buChar char="•"/>
            </a:pPr>
            <a:r>
              <a:rPr lang="en-US" altLang="en-US" smtClean="0"/>
              <a:t>For example, if a test is being selected to help teachers and administrators determine which students are likely to have some difficulty with one or more aspects of instruction, primary interest will be in how well the test predicts future academic performance.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879475" y="388938"/>
            <a:ext cx="7200900" cy="1485900"/>
          </a:xfrm>
        </p:spPr>
        <p:txBody>
          <a:bodyPr/>
          <a:lstStyle/>
          <a:p>
            <a:pPr eaLnBrk="1" hangingPunct="1"/>
            <a:r>
              <a:rPr lang="en-US" altLang="en-US" sz="4000" smtClean="0"/>
              <a:t>Test Reliability</a:t>
            </a:r>
          </a:p>
        </p:txBody>
      </p:sp>
      <p:sp>
        <p:nvSpPr>
          <p:cNvPr id="3" name="Content Placeholder 2"/>
          <p:cNvSpPr>
            <a:spLocks noGrp="1"/>
          </p:cNvSpPr>
          <p:nvPr>
            <p:ph idx="1"/>
          </p:nvPr>
        </p:nvSpPr>
        <p:spPr>
          <a:xfrm>
            <a:off x="879475" y="1524000"/>
            <a:ext cx="7604125" cy="4940300"/>
          </a:xfrm>
        </p:spPr>
        <p:txBody>
          <a:bodyPr/>
          <a:lstStyle/>
          <a:p>
            <a:pPr marL="342900" indent="-342900" eaLnBrk="1" hangingPunct="1">
              <a:buFont typeface="Arial" panose="020B0604020202020204" pitchFamily="34" charset="0"/>
              <a:buChar char="•"/>
              <a:defRPr/>
            </a:pPr>
            <a:r>
              <a:rPr lang="en-US" b="1" dirty="0"/>
              <a:t>Reliability</a:t>
            </a:r>
            <a:r>
              <a:rPr lang="en-US" dirty="0"/>
              <a:t> of a test relates to the accuracy with which these skills and knowledge are measured. </a:t>
            </a:r>
          </a:p>
          <a:p>
            <a:pPr marL="342900" indent="-342900" eaLnBrk="1" hangingPunct="1">
              <a:buFont typeface="Arial" panose="020B0604020202020204" pitchFamily="34" charset="0"/>
              <a:buChar char="•"/>
              <a:defRPr/>
            </a:pPr>
            <a:r>
              <a:rPr lang="en-US" dirty="0"/>
              <a:t>When a test is administered, aspects related to the test and its administration could cause the results to be inaccurate. </a:t>
            </a:r>
          </a:p>
          <a:p>
            <a:pPr marL="693738" lvl="2" indent="-342900" eaLnBrk="1" hangingPunct="1">
              <a:buFont typeface="Arial" panose="020B0604020202020204" pitchFamily="34" charset="0"/>
              <a:buChar char="•"/>
              <a:defRPr/>
            </a:pPr>
            <a:r>
              <a:rPr lang="en-US" dirty="0"/>
              <a:t>In theory, if a student were to take equivalent tests twice, he or she should obtain the same score both times.</a:t>
            </a:r>
          </a:p>
          <a:p>
            <a:pPr marL="347663" lvl="2" indent="-347663" eaLnBrk="1" hangingPunct="1">
              <a:buFont typeface="Arial" panose="020B0604020202020204" pitchFamily="34" charset="0"/>
              <a:buChar char="•"/>
              <a:defRPr/>
            </a:pPr>
            <a:r>
              <a:rPr lang="en-US" dirty="0"/>
              <a:t>Random features of the assessment affect test scores: </a:t>
            </a:r>
          </a:p>
          <a:p>
            <a:pPr marL="693738" lvl="2" indent="-342900" eaLnBrk="1" hangingPunct="1">
              <a:buFont typeface="Arial" pitchFamily="34" charset="0"/>
              <a:buChar char="–"/>
              <a:defRPr/>
            </a:pPr>
            <a:r>
              <a:rPr lang="en-US" dirty="0"/>
              <a:t>ambiguous test item</a:t>
            </a:r>
          </a:p>
          <a:p>
            <a:pPr marL="693738" lvl="2" indent="-342900" eaLnBrk="1" hangingPunct="1">
              <a:buFont typeface="Arial" pitchFamily="34" charset="0"/>
              <a:buChar char="–"/>
              <a:defRPr/>
            </a:pPr>
            <a:r>
              <a:rPr lang="en-US" dirty="0"/>
              <a:t>differences in specific item content</a:t>
            </a:r>
          </a:p>
          <a:p>
            <a:pPr marL="693738" lvl="2" indent="-342900" eaLnBrk="1" hangingPunct="1">
              <a:buFont typeface="Arial" pitchFamily="34" charset="0"/>
              <a:buChar char="–"/>
              <a:defRPr/>
            </a:pPr>
            <a:r>
              <a:rPr lang="en-US" dirty="0"/>
              <a:t>lucky or unlucky guessing</a:t>
            </a:r>
          </a:p>
          <a:p>
            <a:pPr marL="693738" lvl="2" indent="-342900" eaLnBrk="1" hangingPunct="1">
              <a:buFont typeface="Arial" pitchFamily="34" charset="0"/>
              <a:buChar char="–"/>
              <a:defRPr/>
            </a:pPr>
            <a:r>
              <a:rPr lang="en-US" dirty="0"/>
              <a:t>inconsistent motivation </a:t>
            </a:r>
          </a:p>
          <a:p>
            <a:pPr marL="693738" lvl="2" indent="-342900" eaLnBrk="1" hangingPunct="1">
              <a:buFont typeface="Arial" pitchFamily="34" charset="0"/>
              <a:buChar char="–"/>
              <a:defRPr/>
            </a:pPr>
            <a:r>
              <a:rPr lang="en-US" dirty="0"/>
              <a:t>anxiety</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914400" y="533400"/>
            <a:ext cx="8229600" cy="479425"/>
          </a:xfrm>
        </p:spPr>
        <p:txBody>
          <a:bodyPr/>
          <a:lstStyle/>
          <a:p>
            <a:pPr eaLnBrk="1" hangingPunct="1"/>
            <a:r>
              <a:rPr lang="en-US" altLang="en-US" sz="4000" smtClean="0"/>
              <a:t>Test Bias</a:t>
            </a:r>
          </a:p>
        </p:txBody>
      </p:sp>
      <p:sp>
        <p:nvSpPr>
          <p:cNvPr id="44035" name="Content Placeholder 2"/>
          <p:cNvSpPr>
            <a:spLocks noGrp="1"/>
          </p:cNvSpPr>
          <p:nvPr>
            <p:ph idx="1"/>
          </p:nvPr>
        </p:nvSpPr>
        <p:spPr>
          <a:xfrm>
            <a:off x="914400" y="1927225"/>
            <a:ext cx="7680325" cy="4144963"/>
          </a:xfrm>
        </p:spPr>
        <p:txBody>
          <a:bodyPr/>
          <a:lstStyle/>
          <a:p>
            <a:pPr marL="342900" indent="-342900" eaLnBrk="1" hangingPunct="1">
              <a:buFont typeface="Arial" charset="0"/>
              <a:buChar char="•"/>
            </a:pPr>
            <a:r>
              <a:rPr lang="en-US" altLang="en-US" smtClean="0"/>
              <a:t>One major issue in the interpretation of standardized test scores is the possibility of </a:t>
            </a:r>
            <a:r>
              <a:rPr lang="en-US" altLang="en-US" b="1" smtClean="0"/>
              <a:t>bias</a:t>
            </a:r>
            <a:r>
              <a:rPr lang="en-US" altLang="en-US" smtClean="0"/>
              <a:t> against students from low-income or diverse backgrounds. </a:t>
            </a:r>
          </a:p>
          <a:p>
            <a:pPr marL="342900" indent="-342900" eaLnBrk="1" hangingPunct="1">
              <a:buFont typeface="Arial" charset="0"/>
              <a:buChar char="•"/>
            </a:pPr>
            <a:r>
              <a:rPr lang="en-US" altLang="en-US" smtClean="0"/>
              <a:t>In one sense, this is a question of test validity: </a:t>
            </a:r>
          </a:p>
          <a:p>
            <a:pPr marL="693738" lvl="2" indent="-342900" eaLnBrk="1" hangingPunct="1">
              <a:buFont typeface="Arial" charset="0"/>
              <a:buChar char="•"/>
            </a:pPr>
            <a:r>
              <a:rPr lang="en-US" altLang="en-US" smtClean="0"/>
              <a:t>A test that gives an unfair advantage to one or another category of student cannot be considered valid. </a:t>
            </a:r>
          </a:p>
          <a:p>
            <a:pPr marL="693738" lvl="2" indent="-342900" eaLnBrk="1" hangingPunct="1">
              <a:buFont typeface="Arial" charset="0"/>
              <a:buChar char="•"/>
            </a:pPr>
            <a:r>
              <a:rPr lang="en-US" altLang="en-US" smtClean="0"/>
              <a:t>Of greatest concern is the possibility that tests could be biased because their items assess knowledge or skills that are common to one group or culture but not another.</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685800" y="228600"/>
            <a:ext cx="7200900" cy="1485900"/>
          </a:xfrm>
        </p:spPr>
        <p:txBody>
          <a:bodyPr/>
          <a:lstStyle/>
          <a:p>
            <a:pPr eaLnBrk="1" hangingPunct="1"/>
            <a:r>
              <a:rPr lang="en-US" altLang="en-US" sz="4000" smtClean="0"/>
              <a:t>Computerized Test Administration</a:t>
            </a:r>
          </a:p>
        </p:txBody>
      </p:sp>
      <p:sp>
        <p:nvSpPr>
          <p:cNvPr id="45059" name="Content Placeholder 2"/>
          <p:cNvSpPr>
            <a:spLocks noGrp="1"/>
          </p:cNvSpPr>
          <p:nvPr>
            <p:ph idx="1"/>
          </p:nvPr>
        </p:nvSpPr>
        <p:spPr>
          <a:xfrm>
            <a:off x="762000" y="2209800"/>
            <a:ext cx="8229600" cy="5038725"/>
          </a:xfrm>
        </p:spPr>
        <p:txBody>
          <a:bodyPr/>
          <a:lstStyle/>
          <a:p>
            <a:pPr marL="342900" indent="-342900" eaLnBrk="1" hangingPunct="1">
              <a:buFont typeface="Arial" charset="0"/>
              <a:buChar char="•"/>
            </a:pPr>
            <a:r>
              <a:rPr lang="en-US" altLang="en-US" smtClean="0"/>
              <a:t>The use of computers to administer tests is becoming more common. </a:t>
            </a:r>
          </a:p>
          <a:p>
            <a:pPr marL="342900" indent="-342900" eaLnBrk="1" hangingPunct="1">
              <a:buFont typeface="Arial" charset="0"/>
              <a:buChar char="•"/>
            </a:pPr>
            <a:r>
              <a:rPr lang="en-US" altLang="en-US" smtClean="0"/>
              <a:t>In its simplest form, the same multiple-choice items (in the same order) are presented to students like a typical paper-and-pencil test. </a:t>
            </a:r>
          </a:p>
          <a:p>
            <a:pPr marL="342900" indent="-342900" eaLnBrk="1" hangingPunct="1">
              <a:buFont typeface="Arial" charset="0"/>
              <a:buChar char="•"/>
            </a:pPr>
            <a:r>
              <a:rPr lang="en-US" altLang="en-US" smtClean="0"/>
              <a:t>The computer makes it possible to tailor the selection of items to the performance of the student. </a:t>
            </a:r>
          </a:p>
          <a:p>
            <a:pPr marL="342900" indent="-342900" eaLnBrk="1" hangingPunct="1">
              <a:buFont typeface="Arial" charset="0"/>
              <a:buChar char="•"/>
            </a:pPr>
            <a:r>
              <a:rPr lang="en-US" altLang="en-US" smtClean="0"/>
              <a:t>In </a:t>
            </a:r>
            <a:r>
              <a:rPr lang="en-US" altLang="en-US" b="1" smtClean="0"/>
              <a:t>computer-adaptive</a:t>
            </a:r>
            <a:r>
              <a:rPr lang="en-US" altLang="en-US" smtClean="0"/>
              <a:t> administration follow-up to any single item depends on the student’s success in answering:</a:t>
            </a:r>
          </a:p>
          <a:p>
            <a:pPr marL="693738" lvl="2" indent="-342900" eaLnBrk="1" hangingPunct="1">
              <a:buFont typeface="Arial" charset="0"/>
              <a:buChar char="•"/>
            </a:pPr>
            <a:r>
              <a:rPr lang="en-US" altLang="en-US" smtClean="0"/>
              <a:t>harder items following correct responses and easier items presented after wrong answers. </a:t>
            </a:r>
          </a:p>
          <a:p>
            <a:pPr marL="693738" lvl="2" indent="-342900" eaLnBrk="1" hangingPunct="1">
              <a:buFont typeface="Arial" charset="0"/>
              <a:buChar char="•"/>
            </a:pPr>
            <a:r>
              <a:rPr lang="en-US" altLang="en-US" smtClean="0"/>
              <a:t>a running estimate of the student’s performance over the entire test is continually updated.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838200" y="381000"/>
            <a:ext cx="7200900" cy="1485900"/>
          </a:xfrm>
        </p:spPr>
        <p:txBody>
          <a:bodyPr/>
          <a:lstStyle/>
          <a:p>
            <a:pPr eaLnBrk="1" hangingPunct="1"/>
            <a:r>
              <a:rPr lang="en-US" altLang="en-US" sz="4000" smtClean="0"/>
              <a:t>Testing Accommodations for Students with Disabilities</a:t>
            </a:r>
          </a:p>
        </p:txBody>
      </p:sp>
      <p:sp>
        <p:nvSpPr>
          <p:cNvPr id="46083" name="Content Placeholder 2"/>
          <p:cNvSpPr>
            <a:spLocks noGrp="1"/>
          </p:cNvSpPr>
          <p:nvPr>
            <p:ph idx="1"/>
          </p:nvPr>
        </p:nvSpPr>
        <p:spPr/>
        <p:txBody>
          <a:bodyPr/>
          <a:lstStyle/>
          <a:p>
            <a:pPr marL="342900" indent="-342900" eaLnBrk="1" hangingPunct="1">
              <a:buFont typeface="Arial" charset="0"/>
              <a:buChar char="•"/>
            </a:pPr>
            <a:r>
              <a:rPr lang="en-US" altLang="en-US" smtClean="0"/>
              <a:t>Some kinds of accommodations, such as enlarging text for students with vision problems, are not controversial. </a:t>
            </a:r>
          </a:p>
          <a:p>
            <a:pPr marL="342900" indent="-342900" eaLnBrk="1" hangingPunct="1">
              <a:buFont typeface="Arial" charset="0"/>
              <a:buChar char="•"/>
            </a:pPr>
            <a:r>
              <a:rPr lang="en-US" altLang="en-US" smtClean="0"/>
              <a:t>Far more controversial are accommodations for students with learning disabilities, such as extending testing time and reading items to students. </a:t>
            </a:r>
          </a:p>
          <a:p>
            <a:pPr marL="342900" indent="-342900" eaLnBrk="1" hangingPunct="1">
              <a:buFont typeface="Arial" charset="0"/>
              <a:buChar char="•"/>
            </a:pPr>
            <a:r>
              <a:rPr lang="en-US" altLang="en-US" smtClean="0"/>
              <a:t>Researchers have found that extending testing time:</a:t>
            </a:r>
          </a:p>
          <a:p>
            <a:pPr marL="693738" lvl="2" indent="-342900" eaLnBrk="1" hangingPunct="1">
              <a:buFont typeface="Arial" charset="0"/>
              <a:buChar char="•"/>
            </a:pPr>
            <a:r>
              <a:rPr lang="en-US" altLang="en-US" smtClean="0"/>
              <a:t> increases scores for all students (not only those with disabilities)</a:t>
            </a:r>
          </a:p>
          <a:p>
            <a:pPr marL="693738" lvl="2" indent="-342900" eaLnBrk="1" hangingPunct="1">
              <a:buFont typeface="Arial" charset="0"/>
              <a:buChar char="•"/>
            </a:pPr>
            <a:r>
              <a:rPr lang="en-US" altLang="en-US" smtClean="0"/>
              <a:t>students with disabilities benefit more than other students. </a:t>
            </a:r>
          </a:p>
          <a:p>
            <a:pPr marL="342900" indent="-342900" eaLnBrk="1" hangingPunct="1">
              <a:buFont typeface="Arial" charset="0"/>
              <a:buChar char="•"/>
            </a:pPr>
            <a:r>
              <a:rPr lang="en-US" altLang="en-US" smtClean="0"/>
              <a:t>Reading items to students, however, is primarily beneficial to students with disabilities.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914400" y="457200"/>
            <a:ext cx="7200900" cy="1485900"/>
          </a:xfrm>
        </p:spPr>
        <p:txBody>
          <a:bodyPr/>
          <a:lstStyle/>
          <a:p>
            <a:pPr eaLnBrk="1" hangingPunct="1"/>
            <a:r>
              <a:rPr lang="en-US" altLang="en-US" sz="4000" smtClean="0"/>
              <a:t>Testing Accommodations for English Learners</a:t>
            </a:r>
          </a:p>
        </p:txBody>
      </p:sp>
      <p:sp>
        <p:nvSpPr>
          <p:cNvPr id="3" name="Content Placeholder 2"/>
          <p:cNvSpPr>
            <a:spLocks noGrp="1"/>
          </p:cNvSpPr>
          <p:nvPr>
            <p:ph idx="1"/>
          </p:nvPr>
        </p:nvSpPr>
        <p:spPr/>
        <p:txBody>
          <a:bodyPr/>
          <a:lstStyle/>
          <a:p>
            <a:pPr marL="342900" indent="-342900" eaLnBrk="1" hangingPunct="1">
              <a:buFont typeface="Arial" panose="020B0604020202020204" pitchFamily="34" charset="0"/>
              <a:buChar char="•"/>
              <a:defRPr/>
            </a:pPr>
            <a:r>
              <a:rPr lang="en-US" dirty="0"/>
              <a:t>NCLB, with its focus on accountability for the achievement of all subgroups, has heightened concern about the testing of English learners. </a:t>
            </a:r>
          </a:p>
          <a:p>
            <a:pPr marL="342900" indent="-342900" eaLnBrk="1" hangingPunct="1">
              <a:buFont typeface="Arial" panose="020B0604020202020204" pitchFamily="34" charset="0"/>
              <a:buChar char="•"/>
              <a:defRPr/>
            </a:pPr>
            <a:r>
              <a:rPr lang="en-US" dirty="0"/>
              <a:t>Students who speak no English cannot respond meaningfully on tests given in English. </a:t>
            </a:r>
          </a:p>
          <a:p>
            <a:pPr eaLnBrk="1" hangingPunct="1">
              <a:defRPr/>
            </a:pPr>
            <a:r>
              <a:rPr lang="en-US" dirty="0"/>
              <a:t>Accommodations include: </a:t>
            </a:r>
          </a:p>
          <a:p>
            <a:pPr marL="693738" lvl="2" indent="-342900" eaLnBrk="1" hangingPunct="1">
              <a:buFont typeface="Arial" panose="020B0604020202020204" pitchFamily="34" charset="0"/>
              <a:buChar char="•"/>
              <a:defRPr/>
            </a:pPr>
            <a:r>
              <a:rPr lang="en-US" dirty="0"/>
              <a:t>rewriting tests to simplify the instructions or the items themselves </a:t>
            </a:r>
          </a:p>
          <a:p>
            <a:pPr marL="693738" lvl="2" indent="-342900" eaLnBrk="1" hangingPunct="1">
              <a:buFont typeface="Arial" panose="020B0604020202020204" pitchFamily="34" charset="0"/>
              <a:buChar char="•"/>
              <a:defRPr/>
            </a:pPr>
            <a:r>
              <a:rPr lang="en-US" dirty="0"/>
              <a:t>providing extra time</a:t>
            </a:r>
          </a:p>
          <a:p>
            <a:pPr marL="693738" lvl="2" indent="-342900" eaLnBrk="1" hangingPunct="1">
              <a:buFont typeface="Arial" panose="020B0604020202020204" pitchFamily="34" charset="0"/>
              <a:buChar char="•"/>
              <a:defRPr/>
            </a:pPr>
            <a:r>
              <a:rPr lang="en-US" dirty="0"/>
              <a:t>presenting tests in two languages at the same time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762000" y="457200"/>
            <a:ext cx="7200900" cy="1485900"/>
          </a:xfrm>
        </p:spPr>
        <p:txBody>
          <a:bodyPr/>
          <a:lstStyle/>
          <a:p>
            <a:pPr eaLnBrk="1" hangingPunct="1"/>
            <a:r>
              <a:rPr lang="en-US" altLang="en-US" sz="4000" smtClean="0"/>
              <a:t>What Are Standardized Tests and How Are They Used?</a:t>
            </a:r>
            <a:br>
              <a:rPr lang="en-US" altLang="en-US" sz="4000" smtClean="0"/>
            </a:br>
            <a:endParaRPr lang="en-US" altLang="en-US" sz="4000" smtClean="0"/>
          </a:p>
        </p:txBody>
      </p:sp>
      <p:sp>
        <p:nvSpPr>
          <p:cNvPr id="20483" name="Content Placeholder 2"/>
          <p:cNvSpPr>
            <a:spLocks noGrp="1"/>
          </p:cNvSpPr>
          <p:nvPr>
            <p:ph idx="1"/>
          </p:nvPr>
        </p:nvSpPr>
        <p:spPr/>
        <p:txBody>
          <a:bodyPr/>
          <a:lstStyle/>
          <a:p>
            <a:pPr marL="342900" indent="-342900" eaLnBrk="1" hangingPunct="1">
              <a:buFont typeface="Arial" charset="0"/>
              <a:buChar char="•"/>
            </a:pPr>
            <a:r>
              <a:rPr lang="en-US" altLang="en-US" sz="2400" smtClean="0"/>
              <a:t>The term </a:t>
            </a:r>
            <a:r>
              <a:rPr lang="en-US" altLang="en-US" sz="2400" i="1" smtClean="0"/>
              <a:t>standardized</a:t>
            </a:r>
            <a:r>
              <a:rPr lang="en-US" altLang="en-US" sz="2400" smtClean="0"/>
              <a:t> describes tests that are uniform in:</a:t>
            </a:r>
          </a:p>
          <a:p>
            <a:pPr marL="884238" lvl="3" indent="-342900" eaLnBrk="1" hangingPunct="1">
              <a:buFont typeface="Arial" charset="0"/>
              <a:buChar char="•"/>
            </a:pPr>
            <a:r>
              <a:rPr lang="en-US" altLang="en-US" sz="2400" smtClean="0"/>
              <a:t>content</a:t>
            </a:r>
          </a:p>
          <a:p>
            <a:pPr marL="884238" lvl="3" indent="-342900" eaLnBrk="1" hangingPunct="1">
              <a:buFont typeface="Arial" charset="0"/>
              <a:buChar char="•"/>
            </a:pPr>
            <a:r>
              <a:rPr lang="en-US" altLang="en-US" sz="2400" smtClean="0"/>
              <a:t>administration</a:t>
            </a:r>
          </a:p>
          <a:p>
            <a:pPr marL="884238" lvl="3" indent="-342900" eaLnBrk="1" hangingPunct="1">
              <a:buFont typeface="Arial" charset="0"/>
              <a:buChar char="•"/>
            </a:pPr>
            <a:r>
              <a:rPr lang="en-US" altLang="en-US" sz="2400" smtClean="0"/>
              <a:t>scoring </a:t>
            </a:r>
          </a:p>
          <a:p>
            <a:pPr marL="342900" indent="-342900" eaLnBrk="1" hangingPunct="1">
              <a:buFont typeface="Arial" charset="0"/>
              <a:buChar char="•"/>
            </a:pPr>
            <a:r>
              <a:rPr lang="en-US" altLang="en-US" sz="2400" smtClean="0"/>
              <a:t>Standardized tests allow for the comparison of results across classrooms, schools, and school districts.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838200" y="381000"/>
            <a:ext cx="7200900" cy="1485900"/>
          </a:xfrm>
        </p:spPr>
        <p:txBody>
          <a:bodyPr/>
          <a:lstStyle/>
          <a:p>
            <a:pPr eaLnBrk="1" hangingPunct="1"/>
            <a:r>
              <a:rPr lang="en-US" altLang="en-US" sz="4000" smtClean="0"/>
              <a:t>How Are Educators Held Accountable for Student Achievement? </a:t>
            </a:r>
            <a:r>
              <a:rPr lang="en-US" altLang="en-US" smtClean="0"/>
              <a:t/>
            </a:r>
            <a:br>
              <a:rPr lang="en-US" altLang="en-US" smtClean="0"/>
            </a:br>
            <a:endParaRPr lang="en-US" altLang="en-US" smtClean="0"/>
          </a:p>
        </p:txBody>
      </p:sp>
      <p:sp>
        <p:nvSpPr>
          <p:cNvPr id="48131" name="Content Placeholder 2"/>
          <p:cNvSpPr>
            <a:spLocks noGrp="1"/>
          </p:cNvSpPr>
          <p:nvPr>
            <p:ph idx="1"/>
          </p:nvPr>
        </p:nvSpPr>
        <p:spPr/>
        <p:txBody>
          <a:bodyPr/>
          <a:lstStyle/>
          <a:p>
            <a:pPr marL="342900" indent="-342900" eaLnBrk="1" hangingPunct="1">
              <a:buFont typeface="Arial" charset="0"/>
              <a:buChar char="•"/>
            </a:pPr>
            <a:r>
              <a:rPr lang="en-US" altLang="en-US" smtClean="0"/>
              <a:t>A growing trend in recent years has been the effort to hold teachers, schools, and districts accountable for what students learn. </a:t>
            </a:r>
          </a:p>
          <a:p>
            <a:pPr marL="342900" indent="-342900" eaLnBrk="1" hangingPunct="1">
              <a:buFont typeface="Arial" charset="0"/>
              <a:buChar char="•"/>
            </a:pPr>
            <a:r>
              <a:rPr lang="en-US" altLang="en-US" smtClean="0"/>
              <a:t>All U.S. states, most Canadian provinces, and England (among other countries) have implemented regular standardized testing programs and publish results on a school-by-school basis. </a:t>
            </a:r>
          </a:p>
          <a:p>
            <a:pPr marL="342900" indent="-342900" eaLnBrk="1" hangingPunct="1">
              <a:buFont typeface="Arial" charset="0"/>
              <a:buChar char="•"/>
            </a:pPr>
            <a:r>
              <a:rPr lang="en-US" altLang="en-US" smtClean="0"/>
              <a:t>Principals and other administrators watch these scores the way business owners watch their profit sheets. </a:t>
            </a:r>
          </a:p>
          <a:p>
            <a:pPr marL="342900" indent="-342900" eaLnBrk="1" hangingPunct="1">
              <a:buFont typeface="Arial" charset="0"/>
              <a:buChar char="•"/>
            </a:pPr>
            <a:r>
              <a:rPr lang="en-US" altLang="en-US" smtClean="0"/>
              <a:t>Standardized tests have become “high-stakes” tests-their results have serious consequences for educators and students.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pPr eaLnBrk="1" hangingPunct="1"/>
            <a:r>
              <a:rPr lang="en-US" altLang="en-US" sz="4000" smtClean="0"/>
              <a:t>No Child Left Behind</a:t>
            </a:r>
          </a:p>
        </p:txBody>
      </p:sp>
      <p:sp>
        <p:nvSpPr>
          <p:cNvPr id="3" name="Content Placeholder 2"/>
          <p:cNvSpPr>
            <a:spLocks noGrp="1"/>
          </p:cNvSpPr>
          <p:nvPr>
            <p:ph idx="1"/>
          </p:nvPr>
        </p:nvSpPr>
        <p:spPr/>
        <p:txBody>
          <a:bodyPr/>
          <a:lstStyle/>
          <a:p>
            <a:pPr marL="342900" indent="-342900" eaLnBrk="1" hangingPunct="1">
              <a:buFont typeface="Arial" panose="020B0604020202020204" pitchFamily="34" charset="0"/>
              <a:buChar char="•"/>
              <a:defRPr/>
            </a:pPr>
            <a:r>
              <a:rPr lang="en-US" dirty="0"/>
              <a:t>The </a:t>
            </a:r>
            <a:r>
              <a:rPr lang="en-US" b="1" dirty="0"/>
              <a:t>No Child Left Behind (NCLB)</a:t>
            </a:r>
            <a:r>
              <a:rPr lang="en-US" dirty="0"/>
              <a:t> legislation was the main education policy of the George W. Bush Administration. </a:t>
            </a:r>
          </a:p>
          <a:p>
            <a:pPr marL="342900" indent="-342900" eaLnBrk="1" hangingPunct="1">
              <a:buFont typeface="Arial" panose="020B0604020202020204" pitchFamily="34" charset="0"/>
              <a:buChar char="•"/>
              <a:defRPr/>
            </a:pPr>
            <a:r>
              <a:rPr lang="en-US" dirty="0"/>
              <a:t>NCLB is currently being substantially revised or replaced and will certainly have a new name once revisions are passed; check ed.gov for updates. </a:t>
            </a:r>
          </a:p>
          <a:p>
            <a:pPr marL="342900" indent="-342900" eaLnBrk="1" hangingPunct="1">
              <a:buFont typeface="Arial" panose="020B0604020202020204" pitchFamily="34" charset="0"/>
              <a:buChar char="•"/>
              <a:defRPr/>
            </a:pPr>
            <a:r>
              <a:rPr lang="en-US" dirty="0"/>
              <a:t>As of this writing, NCLB is still in effect, but most states have waivers that exempt them from many NCLB provisions.</a:t>
            </a:r>
          </a:p>
          <a:p>
            <a:pPr eaLnBrk="1" hangingPunct="1">
              <a:defRPr/>
            </a:pP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pPr algn="ctr" eaLnBrk="1" hangingPunct="1"/>
            <a:r>
              <a:rPr lang="en-US" altLang="en-US" smtClean="0"/>
              <a:t>NCLB continued</a:t>
            </a:r>
          </a:p>
        </p:txBody>
      </p:sp>
      <p:sp>
        <p:nvSpPr>
          <p:cNvPr id="50179" name="Content Placeholder 2"/>
          <p:cNvSpPr>
            <a:spLocks noGrp="1"/>
          </p:cNvSpPr>
          <p:nvPr>
            <p:ph idx="1"/>
          </p:nvPr>
        </p:nvSpPr>
        <p:spPr/>
        <p:txBody>
          <a:bodyPr/>
          <a:lstStyle/>
          <a:p>
            <a:pPr marL="342900" indent="-342900" eaLnBrk="1" hangingPunct="1">
              <a:buFont typeface="Arial" charset="0"/>
              <a:buChar char="•"/>
            </a:pPr>
            <a:r>
              <a:rPr lang="en-US" altLang="en-US" b="1" i="1" smtClean="0"/>
              <a:t>Annual testing. </a:t>
            </a:r>
            <a:r>
              <a:rPr lang="en-US" altLang="en-US" smtClean="0"/>
              <a:t>Under NCLB, all states had to test students in reading and math. Before NCLB, most states tested children for accountability purposes only in selected grades. </a:t>
            </a:r>
          </a:p>
          <a:p>
            <a:pPr marL="342900" indent="-342900" eaLnBrk="1" hangingPunct="1">
              <a:buFont typeface="Arial" charset="0"/>
              <a:buChar char="•"/>
            </a:pPr>
            <a:r>
              <a:rPr lang="en-US" altLang="en-US" b="1" i="1" smtClean="0"/>
              <a:t>Disaggregated reporting of scores. </a:t>
            </a:r>
            <a:r>
              <a:rPr lang="en-US" altLang="en-US" smtClean="0"/>
              <a:t>Under NCLB, states had to report test scores for each school according to each subgroup in the school: </a:t>
            </a:r>
          </a:p>
          <a:p>
            <a:pPr marL="693738" lvl="2" indent="-342900" eaLnBrk="1" hangingPunct="1">
              <a:buFont typeface="Arial" charset="0"/>
              <a:buChar char="•"/>
            </a:pPr>
            <a:r>
              <a:rPr lang="en-US" altLang="en-US" smtClean="0"/>
              <a:t>each ethnic group</a:t>
            </a:r>
          </a:p>
          <a:p>
            <a:pPr marL="693738" lvl="2" indent="-342900" eaLnBrk="1" hangingPunct="1">
              <a:buFont typeface="Arial" charset="0"/>
              <a:buChar char="•"/>
            </a:pPr>
            <a:r>
              <a:rPr lang="en-US" altLang="en-US" smtClean="0"/>
              <a:t>students in special education</a:t>
            </a:r>
          </a:p>
          <a:p>
            <a:pPr marL="693738" lvl="2" indent="-342900" eaLnBrk="1" hangingPunct="1">
              <a:buFont typeface="Arial" charset="0"/>
              <a:buChar char="•"/>
            </a:pPr>
            <a:r>
              <a:rPr lang="en-US" altLang="en-US" smtClean="0"/>
              <a:t>students living in poverty</a:t>
            </a:r>
          </a:p>
          <a:p>
            <a:pPr marL="693738" lvl="2" indent="-342900" eaLnBrk="1" hangingPunct="1">
              <a:buFont typeface="Arial" charset="0"/>
              <a:buChar char="•"/>
            </a:pPr>
            <a:r>
              <a:rPr lang="en-US" altLang="en-US" smtClean="0"/>
              <a:t>limited English proficient students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762000" y="533400"/>
            <a:ext cx="7832725" cy="566738"/>
          </a:xfrm>
        </p:spPr>
        <p:txBody>
          <a:bodyPr/>
          <a:lstStyle/>
          <a:p>
            <a:pPr eaLnBrk="1" hangingPunct="1"/>
            <a:r>
              <a:rPr lang="en-US" altLang="en-US" sz="4000" smtClean="0"/>
              <a:t>No Child Left Behind</a:t>
            </a:r>
          </a:p>
        </p:txBody>
      </p:sp>
      <p:sp>
        <p:nvSpPr>
          <p:cNvPr id="51203" name="Content Placeholder 2"/>
          <p:cNvSpPr>
            <a:spLocks noGrp="1"/>
          </p:cNvSpPr>
          <p:nvPr>
            <p:ph idx="1"/>
          </p:nvPr>
        </p:nvSpPr>
        <p:spPr>
          <a:xfrm>
            <a:off x="990600" y="1543050"/>
            <a:ext cx="7604125" cy="4529138"/>
          </a:xfrm>
        </p:spPr>
        <p:txBody>
          <a:bodyPr/>
          <a:lstStyle/>
          <a:p>
            <a:pPr marL="342900" indent="-342900" eaLnBrk="1" hangingPunct="1">
              <a:buFont typeface="Arial" charset="0"/>
              <a:buChar char="•"/>
            </a:pPr>
            <a:r>
              <a:rPr lang="en-US" altLang="en-US" b="1" i="1" smtClean="0"/>
              <a:t>Adequate yearly progress. </a:t>
            </a:r>
            <a:r>
              <a:rPr lang="en-US" altLang="en-US" smtClean="0"/>
              <a:t>All subgroups in all schools were expected to make adequate yearly progress (AYP) on all state assessments. This was defined differently in each state. </a:t>
            </a:r>
          </a:p>
          <a:p>
            <a:pPr marL="342900" indent="-342900" eaLnBrk="1" hangingPunct="1">
              <a:buFont typeface="Arial" charset="0"/>
              <a:buChar char="•"/>
            </a:pPr>
            <a:r>
              <a:rPr lang="en-US" altLang="en-US" b="1" i="1" smtClean="0"/>
              <a:t>Consequences for not meeting AYP. </a:t>
            </a:r>
            <a:r>
              <a:rPr lang="en-US" altLang="en-US" smtClean="0"/>
              <a:t>Schools with one or more subgroups not meeting their state’s AYP standards were subject to various consequences under NCLB, depending on how many years they failed to meet AYP.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898525" y="533400"/>
            <a:ext cx="8229600" cy="1095375"/>
          </a:xfrm>
        </p:spPr>
        <p:txBody>
          <a:bodyPr/>
          <a:lstStyle/>
          <a:p>
            <a:pPr eaLnBrk="1" hangingPunct="1"/>
            <a:r>
              <a:rPr lang="en-US" altLang="en-US" sz="4000" smtClean="0"/>
              <a:t>Education Policies of the Obama Administration</a:t>
            </a:r>
          </a:p>
        </p:txBody>
      </p:sp>
      <p:sp>
        <p:nvSpPr>
          <p:cNvPr id="3" name="Content Placeholder 2"/>
          <p:cNvSpPr>
            <a:spLocks noGrp="1"/>
          </p:cNvSpPr>
          <p:nvPr>
            <p:ph idx="1"/>
          </p:nvPr>
        </p:nvSpPr>
        <p:spPr>
          <a:xfrm>
            <a:off x="1066800" y="2143125"/>
            <a:ext cx="7527925" cy="3929063"/>
          </a:xfrm>
        </p:spPr>
        <p:txBody>
          <a:bodyPr/>
          <a:lstStyle/>
          <a:p>
            <a:pPr marL="342900" indent="-342900" eaLnBrk="1" hangingPunct="1">
              <a:buFont typeface="Arial" panose="020B0604020202020204" pitchFamily="34" charset="0"/>
              <a:buChar char="•"/>
              <a:defRPr/>
            </a:pPr>
            <a:r>
              <a:rPr lang="en-US" dirty="0"/>
              <a:t>As of this writing, the Obama administration, under Education Secretary Arne Duncan, is continuing many of the policies introduced in NCLB, but the administration and Congress have also introduced many changes. </a:t>
            </a:r>
          </a:p>
          <a:p>
            <a:pPr marL="342900" indent="-342900" eaLnBrk="1" hangingPunct="1">
              <a:buFont typeface="Arial" panose="020B0604020202020204" pitchFamily="34" charset="0"/>
              <a:buChar char="•"/>
              <a:defRPr/>
            </a:pPr>
            <a:r>
              <a:rPr lang="en-US" dirty="0"/>
              <a:t>Elements of the current administration’s policies can be characterized as follows (following slides):</a:t>
            </a:r>
          </a:p>
          <a:p>
            <a:pPr eaLnBrk="1" hangingPunct="1">
              <a:defRPr/>
            </a:pP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914400" y="533400"/>
            <a:ext cx="8229600" cy="771525"/>
          </a:xfrm>
        </p:spPr>
        <p:txBody>
          <a:bodyPr/>
          <a:lstStyle/>
          <a:p>
            <a:pPr eaLnBrk="1" hangingPunct="1"/>
            <a:r>
              <a:rPr lang="en-US" altLang="en-US" sz="4000" smtClean="0"/>
              <a:t>Education Policies of the Obama Administration </a:t>
            </a:r>
          </a:p>
        </p:txBody>
      </p:sp>
      <p:sp>
        <p:nvSpPr>
          <p:cNvPr id="3" name="Content Placeholder 2"/>
          <p:cNvSpPr>
            <a:spLocks noGrp="1"/>
          </p:cNvSpPr>
          <p:nvPr>
            <p:ph idx="1"/>
          </p:nvPr>
        </p:nvSpPr>
        <p:spPr>
          <a:xfrm>
            <a:off x="1066800" y="2190750"/>
            <a:ext cx="7527925" cy="3881438"/>
          </a:xfrm>
        </p:spPr>
        <p:txBody>
          <a:bodyPr/>
          <a:lstStyle/>
          <a:p>
            <a:pPr marL="342900" indent="-342900" eaLnBrk="1" hangingPunct="1">
              <a:buFont typeface="Arial" panose="020B0604020202020204" pitchFamily="34" charset="0"/>
              <a:buChar char="•"/>
              <a:defRPr/>
            </a:pPr>
            <a:r>
              <a:rPr lang="en-US" dirty="0"/>
              <a:t>One very controversial provision is the pressure to link student test score data to individual teachers, so that this information can be used in decisions about teacher retention and promotion. </a:t>
            </a:r>
          </a:p>
          <a:p>
            <a:pPr marL="342900" indent="-342900" eaLnBrk="1" hangingPunct="1">
              <a:buFont typeface="Arial" panose="020B0604020202020204" pitchFamily="34" charset="0"/>
              <a:buChar char="•"/>
              <a:defRPr/>
            </a:pPr>
            <a:r>
              <a:rPr lang="en-US" dirty="0"/>
              <a:t>Pressure on states to form regional or national consortia to agree on standards and assessments and remove some or all of the state-to-state variations in definitions of success has led to the Common Core State Standards.</a:t>
            </a:r>
          </a:p>
          <a:p>
            <a:pPr eaLnBrk="1" hangingPunct="1">
              <a:defRPr/>
            </a:pPr>
            <a:endParaRPr lang="en-US" dirty="0"/>
          </a:p>
          <a:p>
            <a:pPr eaLnBrk="1" hangingPunct="1">
              <a:defRPr/>
            </a:pP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685800" y="381000"/>
            <a:ext cx="7200900" cy="1485900"/>
          </a:xfrm>
        </p:spPr>
        <p:txBody>
          <a:bodyPr/>
          <a:lstStyle/>
          <a:p>
            <a:pPr eaLnBrk="1" hangingPunct="1"/>
            <a:r>
              <a:rPr lang="en-US" altLang="en-US" sz="4000" smtClean="0"/>
              <a:t>Education Policies of the Obama Administration </a:t>
            </a:r>
          </a:p>
        </p:txBody>
      </p:sp>
      <p:sp>
        <p:nvSpPr>
          <p:cNvPr id="3" name="Content Placeholder 2"/>
          <p:cNvSpPr>
            <a:spLocks noGrp="1"/>
          </p:cNvSpPr>
          <p:nvPr>
            <p:ph idx="1"/>
          </p:nvPr>
        </p:nvSpPr>
        <p:spPr/>
        <p:txBody>
          <a:bodyPr/>
          <a:lstStyle/>
          <a:p>
            <a:pPr marL="342900" indent="-342900" eaLnBrk="1" hangingPunct="1">
              <a:buFont typeface="Arial" panose="020B0604020202020204" pitchFamily="34" charset="0"/>
              <a:buChar char="•"/>
              <a:defRPr/>
            </a:pPr>
            <a:r>
              <a:rPr lang="en-US" dirty="0"/>
              <a:t>Pressure for states to make major changes in persistently failing schools, such as closing them, firing some or all of the staff, adopting proven “turnaround” models, or allowing them to become charter schools. </a:t>
            </a:r>
          </a:p>
          <a:p>
            <a:pPr marL="884238" lvl="3" indent="-342900" eaLnBrk="1" hangingPunct="1">
              <a:buFont typeface="Arial" panose="020B0604020202020204" pitchFamily="34" charset="0"/>
              <a:buChar char="•"/>
              <a:defRPr/>
            </a:pPr>
            <a:r>
              <a:rPr lang="en-US" dirty="0"/>
              <a:t>A </a:t>
            </a:r>
            <a:r>
              <a:rPr lang="en-US" b="1" dirty="0"/>
              <a:t>charter school </a:t>
            </a:r>
            <a:r>
              <a:rPr lang="en-US" dirty="0"/>
              <a:t>is a public school run by an organization separate from any school district that has greater freedom to hire and fire teachers, choose curricula, and set its own policies.</a:t>
            </a:r>
          </a:p>
          <a:p>
            <a:pPr marL="884238" lvl="3" indent="-342900" eaLnBrk="1" hangingPunct="1">
              <a:buFont typeface="Arial" panose="020B0604020202020204" pitchFamily="34" charset="0"/>
              <a:buChar char="•"/>
              <a:defRPr/>
            </a:pPr>
            <a:r>
              <a:rPr lang="en-US" dirty="0"/>
              <a:t>The administration strongly favors charter schools and is pressuring states to raise caps on the number of charters that can be issued in a given year.</a:t>
            </a:r>
          </a:p>
          <a:p>
            <a:pPr eaLnBrk="1" hangingPunct="1">
              <a:defRPr/>
            </a:pP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762000" y="381000"/>
            <a:ext cx="7200900" cy="1485900"/>
          </a:xfrm>
        </p:spPr>
        <p:txBody>
          <a:bodyPr/>
          <a:lstStyle/>
          <a:p>
            <a:pPr eaLnBrk="1" hangingPunct="1"/>
            <a:r>
              <a:rPr lang="en-US" altLang="en-US" sz="4000" smtClean="0"/>
              <a:t>Common Core State Standards</a:t>
            </a:r>
          </a:p>
        </p:txBody>
      </p:sp>
      <p:sp>
        <p:nvSpPr>
          <p:cNvPr id="55299" name="Content Placeholder 2"/>
          <p:cNvSpPr>
            <a:spLocks noGrp="1"/>
          </p:cNvSpPr>
          <p:nvPr>
            <p:ph idx="1"/>
          </p:nvPr>
        </p:nvSpPr>
        <p:spPr>
          <a:xfrm>
            <a:off x="685800" y="1981200"/>
            <a:ext cx="8229600" cy="4976813"/>
          </a:xfrm>
        </p:spPr>
        <p:txBody>
          <a:bodyPr/>
          <a:lstStyle/>
          <a:p>
            <a:pPr marL="342900" indent="-342900" eaLnBrk="1" hangingPunct="1">
              <a:buFont typeface="Arial" charset="0"/>
              <a:buChar char="•"/>
            </a:pPr>
            <a:r>
              <a:rPr lang="en-US" altLang="en-US" smtClean="0"/>
              <a:t>A huge change in testing and accountability is taking place in most states:</a:t>
            </a:r>
          </a:p>
          <a:p>
            <a:pPr marL="693738" lvl="2" indent="-342900" eaLnBrk="1" hangingPunct="1">
              <a:buFont typeface="Arial" charset="0"/>
              <a:buChar char="•"/>
            </a:pPr>
            <a:r>
              <a:rPr lang="en-US" altLang="en-US" smtClean="0"/>
              <a:t>the widespread adoption of the </a:t>
            </a:r>
            <a:r>
              <a:rPr lang="en-US" altLang="en-US" b="1" smtClean="0"/>
              <a:t>Common Core State Standards</a:t>
            </a:r>
            <a:r>
              <a:rPr lang="en-US" altLang="en-US" smtClean="0"/>
              <a:t> </a:t>
            </a:r>
            <a:r>
              <a:rPr lang="en-US" altLang="en-US" b="1" smtClean="0"/>
              <a:t>(CCSS)</a:t>
            </a:r>
            <a:r>
              <a:rPr lang="en-US" altLang="en-US" smtClean="0"/>
              <a:t> in 2010</a:t>
            </a:r>
          </a:p>
          <a:p>
            <a:pPr marL="693738" lvl="2" indent="-342900" eaLnBrk="1" hangingPunct="1">
              <a:buFont typeface="Arial" charset="0"/>
              <a:buChar char="•"/>
            </a:pPr>
            <a:r>
              <a:rPr lang="en-US" altLang="en-US" smtClean="0"/>
              <a:t>state assessments based on the Common Core due to be rolling out in 2014–2015 </a:t>
            </a:r>
          </a:p>
          <a:p>
            <a:pPr marL="342900" indent="-342900" eaLnBrk="1" hangingPunct="1">
              <a:buFont typeface="Arial" charset="0"/>
              <a:buChar char="•"/>
            </a:pPr>
            <a:r>
              <a:rPr lang="en-US" altLang="en-US" smtClean="0"/>
              <a:t>The purpose of the Common Core standards is to have all American students and schools working toward similar objectives similar to those used in European and Asian countries that routinely score better than the United States does on international assessments. </a:t>
            </a:r>
          </a:p>
          <a:p>
            <a:pPr marL="342900" indent="-342900" eaLnBrk="1" hangingPunct="1">
              <a:buFont typeface="Arial" charset="0"/>
              <a:buChar char="•"/>
            </a:pPr>
            <a:r>
              <a:rPr lang="en-US" altLang="en-US" smtClean="0"/>
              <a:t>Part of the focus is eliminating the substantial differences from state to state in standards and in criteria for proficiency on state tests.</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762000" y="381000"/>
            <a:ext cx="7200900" cy="1485900"/>
          </a:xfrm>
        </p:spPr>
        <p:txBody>
          <a:bodyPr/>
          <a:lstStyle/>
          <a:p>
            <a:pPr eaLnBrk="1" hangingPunct="1"/>
            <a:r>
              <a:rPr lang="en-US" altLang="en-US" sz="4000" smtClean="0"/>
              <a:t>Common Core </a:t>
            </a:r>
          </a:p>
        </p:txBody>
      </p:sp>
      <p:sp>
        <p:nvSpPr>
          <p:cNvPr id="56323" name="Content Placeholder 2"/>
          <p:cNvSpPr>
            <a:spLocks noGrp="1"/>
          </p:cNvSpPr>
          <p:nvPr>
            <p:ph idx="1"/>
          </p:nvPr>
        </p:nvSpPr>
        <p:spPr>
          <a:xfrm>
            <a:off x="762000" y="1676400"/>
            <a:ext cx="8229600" cy="5100638"/>
          </a:xfrm>
        </p:spPr>
        <p:txBody>
          <a:bodyPr/>
          <a:lstStyle/>
          <a:p>
            <a:pPr marL="342900" indent="-342900" eaLnBrk="1" hangingPunct="1">
              <a:buFont typeface="Arial" charset="0"/>
              <a:buChar char="•"/>
            </a:pPr>
            <a:r>
              <a:rPr lang="en-US" altLang="en-US" smtClean="0"/>
              <a:t>The biggest change is in the nature of the standards and the assessments based on them. </a:t>
            </a:r>
          </a:p>
          <a:p>
            <a:pPr marL="342900" indent="-342900" eaLnBrk="1" hangingPunct="1">
              <a:buFont typeface="Arial" charset="0"/>
              <a:buChar char="•"/>
            </a:pPr>
            <a:r>
              <a:rPr lang="en-US" altLang="en-US" smtClean="0"/>
              <a:t>The Common Core strongly emphasizes: </a:t>
            </a:r>
          </a:p>
          <a:p>
            <a:pPr marL="693738" lvl="2" indent="-342900" eaLnBrk="1" hangingPunct="1">
              <a:buFont typeface="Arial" charset="0"/>
              <a:buChar char="•"/>
            </a:pPr>
            <a:r>
              <a:rPr lang="en-US" altLang="en-US" smtClean="0"/>
              <a:t>writing </a:t>
            </a:r>
          </a:p>
          <a:p>
            <a:pPr marL="693738" lvl="2" indent="-342900" eaLnBrk="1" hangingPunct="1">
              <a:buFont typeface="Arial" charset="0"/>
              <a:buChar char="•"/>
            </a:pPr>
            <a:r>
              <a:rPr lang="en-US" altLang="en-US" smtClean="0"/>
              <a:t>argumentation </a:t>
            </a:r>
          </a:p>
          <a:p>
            <a:pPr marL="693738" lvl="2" indent="-342900" eaLnBrk="1" hangingPunct="1">
              <a:buFont typeface="Arial" charset="0"/>
              <a:buChar char="•"/>
            </a:pPr>
            <a:r>
              <a:rPr lang="en-US" altLang="en-US" smtClean="0"/>
              <a:t>reasoning</a:t>
            </a:r>
          </a:p>
          <a:p>
            <a:pPr marL="693738" lvl="2" indent="-342900" eaLnBrk="1" hangingPunct="1">
              <a:buFont typeface="Arial" charset="0"/>
              <a:buChar char="•"/>
            </a:pPr>
            <a:r>
              <a:rPr lang="en-US" altLang="en-US" smtClean="0"/>
              <a:t>use of technology </a:t>
            </a:r>
          </a:p>
          <a:p>
            <a:pPr marL="342900" indent="-342900" eaLnBrk="1" hangingPunct="1">
              <a:buFont typeface="Arial" charset="0"/>
              <a:buChar char="•"/>
            </a:pPr>
            <a:r>
              <a:rPr lang="en-US" altLang="en-US" smtClean="0"/>
              <a:t>Although the standards relate only to English language arts and mathematics, schools are encouraged to focus on reading and math throughout the day, teaching for example: </a:t>
            </a:r>
          </a:p>
          <a:p>
            <a:pPr marL="884238" lvl="3" indent="-342900" eaLnBrk="1" hangingPunct="1">
              <a:buFont typeface="Arial" charset="0"/>
              <a:buChar char="•"/>
            </a:pPr>
            <a:r>
              <a:rPr lang="en-US" altLang="en-US" smtClean="0"/>
              <a:t>reading strategies for factual text in social studies </a:t>
            </a:r>
          </a:p>
          <a:p>
            <a:pPr marL="884238" lvl="3" indent="-342900" eaLnBrk="1" hangingPunct="1">
              <a:buFont typeface="Arial" charset="0"/>
              <a:buChar char="•"/>
            </a:pPr>
            <a:r>
              <a:rPr lang="en-US" altLang="en-US" smtClean="0"/>
              <a:t>relevant mathematics in science</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762000" y="457200"/>
            <a:ext cx="7200900" cy="1485900"/>
          </a:xfrm>
        </p:spPr>
        <p:txBody>
          <a:bodyPr/>
          <a:lstStyle/>
          <a:p>
            <a:pPr eaLnBrk="1" hangingPunct="1"/>
            <a:r>
              <a:rPr lang="en-US" altLang="en-US" sz="4000" smtClean="0"/>
              <a:t>How Can You Use Data to Inform Your Teaching?</a:t>
            </a:r>
          </a:p>
        </p:txBody>
      </p:sp>
      <p:sp>
        <p:nvSpPr>
          <p:cNvPr id="3" name="Content Placeholder 2"/>
          <p:cNvSpPr>
            <a:spLocks noGrp="1"/>
          </p:cNvSpPr>
          <p:nvPr>
            <p:ph idx="1"/>
          </p:nvPr>
        </p:nvSpPr>
        <p:spPr/>
        <p:txBody>
          <a:bodyPr/>
          <a:lstStyle/>
          <a:p>
            <a:pPr marL="342900" indent="-342900" eaLnBrk="1" hangingPunct="1">
              <a:buFont typeface="Arial" panose="020B0604020202020204" pitchFamily="34" charset="0"/>
              <a:buChar char="•"/>
              <a:defRPr/>
            </a:pPr>
            <a:r>
              <a:rPr lang="en-US" dirty="0"/>
              <a:t>The accountability movement has led to many attempts to use data to inform educators about how students, teachers, and schools are doing beyond what is required by each state.  </a:t>
            </a:r>
          </a:p>
          <a:p>
            <a:pPr marL="342900" indent="-342900" eaLnBrk="1" hangingPunct="1">
              <a:buFont typeface="Arial" panose="020B0604020202020204" pitchFamily="34" charset="0"/>
              <a:buChar char="•"/>
              <a:defRPr/>
            </a:pPr>
            <a:r>
              <a:rPr lang="en-US" dirty="0"/>
              <a:t>The trend toward using data to drive reform in schools and districts includes:</a:t>
            </a:r>
          </a:p>
          <a:p>
            <a:pPr marL="693738" lvl="2" indent="-342900" eaLnBrk="1" hangingPunct="1">
              <a:buFont typeface="Arial" panose="020B0604020202020204" pitchFamily="34" charset="0"/>
              <a:buChar char="•"/>
              <a:defRPr/>
            </a:pPr>
            <a:r>
              <a:rPr lang="en-US" dirty="0"/>
              <a:t>Benchmark assessments</a:t>
            </a:r>
          </a:p>
          <a:p>
            <a:pPr marL="693738" lvl="2" indent="-342900" eaLnBrk="1" hangingPunct="1">
              <a:buFont typeface="Arial" panose="020B0604020202020204" pitchFamily="34" charset="0"/>
              <a:buChar char="•"/>
              <a:defRPr/>
            </a:pPr>
            <a:r>
              <a:rPr lang="en-US" dirty="0"/>
              <a:t>Data driven</a:t>
            </a:r>
          </a:p>
          <a:p>
            <a:pPr marL="693738" lvl="2" indent="-342900" eaLnBrk="1" hangingPunct="1">
              <a:buFont typeface="Arial" panose="020B0604020202020204" pitchFamily="34" charset="0"/>
              <a:buChar char="•"/>
              <a:defRPr/>
            </a:pPr>
            <a:r>
              <a:rPr lang="en-US" dirty="0"/>
              <a:t>Value-added assessment systems</a:t>
            </a:r>
          </a:p>
          <a:p>
            <a:pPr eaLnBrk="1" hangingPunct="1">
              <a:defRPr/>
            </a:pP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685800" y="304800"/>
            <a:ext cx="7200900" cy="1485900"/>
          </a:xfrm>
        </p:spPr>
        <p:txBody>
          <a:bodyPr/>
          <a:lstStyle/>
          <a:p>
            <a:pPr eaLnBrk="1" hangingPunct="1"/>
            <a:r>
              <a:rPr lang="en-US" altLang="en-US" sz="4000" smtClean="0"/>
              <a:t>Selection and Placement</a:t>
            </a:r>
          </a:p>
        </p:txBody>
      </p:sp>
      <p:sp>
        <p:nvSpPr>
          <p:cNvPr id="21507" name="Content Placeholder 2"/>
          <p:cNvSpPr>
            <a:spLocks noGrp="1"/>
          </p:cNvSpPr>
          <p:nvPr>
            <p:ph idx="1"/>
          </p:nvPr>
        </p:nvSpPr>
        <p:spPr>
          <a:xfrm>
            <a:off x="990600" y="1400175"/>
            <a:ext cx="7604125" cy="4672013"/>
          </a:xfrm>
        </p:spPr>
        <p:txBody>
          <a:bodyPr/>
          <a:lstStyle/>
          <a:p>
            <a:pPr marL="342900" indent="-342900" eaLnBrk="1" hangingPunct="1">
              <a:buFont typeface="Arial" charset="0"/>
              <a:buChar char="•"/>
            </a:pPr>
            <a:r>
              <a:rPr lang="en-US" altLang="en-US" smtClean="0"/>
              <a:t>Standardized tests are often used to select students for entry or placement in specific programs:</a:t>
            </a:r>
          </a:p>
          <a:p>
            <a:pPr marL="693738" lvl="2" indent="-342900" eaLnBrk="1" hangingPunct="1">
              <a:buFont typeface="Arial" charset="0"/>
              <a:buChar char="•"/>
            </a:pPr>
            <a:r>
              <a:rPr lang="en-US" altLang="en-US" smtClean="0"/>
              <a:t>college entrance </a:t>
            </a:r>
          </a:p>
          <a:p>
            <a:pPr marL="693738" lvl="2" indent="-342900" eaLnBrk="1" hangingPunct="1">
              <a:buFont typeface="Arial" charset="0"/>
              <a:buChar char="•"/>
            </a:pPr>
            <a:r>
              <a:rPr lang="en-US" altLang="en-US" smtClean="0"/>
              <a:t>special programs for students who are gifted and talented </a:t>
            </a:r>
          </a:p>
          <a:p>
            <a:pPr marL="693738" lvl="2" indent="-342900" eaLnBrk="1" hangingPunct="1">
              <a:buFont typeface="Arial" charset="0"/>
              <a:buChar char="•"/>
            </a:pPr>
            <a:r>
              <a:rPr lang="en-US" altLang="en-US" smtClean="0"/>
              <a:t>special-education programs </a:t>
            </a:r>
          </a:p>
          <a:p>
            <a:pPr marL="342900" indent="-342900" eaLnBrk="1" hangingPunct="1">
              <a:buFont typeface="Arial" charset="0"/>
              <a:buChar char="•"/>
            </a:pPr>
            <a:r>
              <a:rPr lang="en-US" altLang="en-US" smtClean="0"/>
              <a:t>High schools may use standardized tests in deciding which students to counsel into:</a:t>
            </a:r>
          </a:p>
          <a:p>
            <a:pPr marL="693738" lvl="2" indent="-342900" eaLnBrk="1" hangingPunct="1">
              <a:buFont typeface="Arial" charset="0"/>
              <a:buChar char="•"/>
            </a:pPr>
            <a:r>
              <a:rPr lang="en-US" altLang="en-US" smtClean="0"/>
              <a:t>college preparatory</a:t>
            </a:r>
          </a:p>
          <a:p>
            <a:pPr marL="693738" lvl="2" indent="-342900" eaLnBrk="1" hangingPunct="1">
              <a:buFont typeface="Arial" charset="0"/>
              <a:buChar char="•"/>
            </a:pPr>
            <a:r>
              <a:rPr lang="en-US" altLang="en-US" smtClean="0"/>
              <a:t>general</a:t>
            </a:r>
          </a:p>
          <a:p>
            <a:pPr marL="693738" lvl="2" indent="-342900" eaLnBrk="1" hangingPunct="1">
              <a:buFont typeface="Arial" charset="0"/>
              <a:buChar char="•"/>
            </a:pPr>
            <a:r>
              <a:rPr lang="en-US" altLang="en-US" smtClean="0"/>
              <a:t>vocational programs. </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762000" y="457200"/>
            <a:ext cx="7200900" cy="1485900"/>
          </a:xfrm>
        </p:spPr>
        <p:txBody>
          <a:bodyPr/>
          <a:lstStyle/>
          <a:p>
            <a:pPr eaLnBrk="1" hangingPunct="1"/>
            <a:r>
              <a:rPr lang="en-US" altLang="en-US" sz="4000" smtClean="0"/>
              <a:t>Benchmark Assessments</a:t>
            </a:r>
          </a:p>
        </p:txBody>
      </p:sp>
      <p:sp>
        <p:nvSpPr>
          <p:cNvPr id="3" name="Content Placeholder 2"/>
          <p:cNvSpPr>
            <a:spLocks noGrp="1"/>
          </p:cNvSpPr>
          <p:nvPr>
            <p:ph idx="1"/>
          </p:nvPr>
        </p:nvSpPr>
        <p:spPr>
          <a:xfrm>
            <a:off x="914400" y="1581150"/>
            <a:ext cx="7680325" cy="4491038"/>
          </a:xfrm>
        </p:spPr>
        <p:txBody>
          <a:bodyPr/>
          <a:lstStyle/>
          <a:p>
            <a:pPr marL="342900" indent="-342900" eaLnBrk="1" hangingPunct="1">
              <a:buFont typeface="Arial" panose="020B0604020202020204" pitchFamily="34" charset="0"/>
              <a:buChar char="•"/>
              <a:defRPr/>
            </a:pPr>
            <a:r>
              <a:rPr lang="en-US" dirty="0"/>
              <a:t>In test-obsessed American schools, you’d think the last thing we’d need is more tests. </a:t>
            </a:r>
          </a:p>
          <a:p>
            <a:pPr marL="342900" indent="-342900" eaLnBrk="1" hangingPunct="1">
              <a:buFont typeface="Arial" panose="020B0604020202020204" pitchFamily="34" charset="0"/>
              <a:buChar char="•"/>
              <a:defRPr/>
            </a:pPr>
            <a:r>
              <a:rPr lang="en-US" dirty="0"/>
              <a:t>Yet many districts and states are administering </a:t>
            </a:r>
            <a:r>
              <a:rPr lang="en-US" b="1" dirty="0"/>
              <a:t>benchmark assessments</a:t>
            </a:r>
            <a:r>
              <a:rPr lang="en-US" dirty="0"/>
              <a:t> that: </a:t>
            </a:r>
          </a:p>
          <a:p>
            <a:pPr marL="693738" lvl="2" indent="-342900" eaLnBrk="1" hangingPunct="1">
              <a:buFont typeface="Arial" panose="020B0604020202020204" pitchFamily="34" charset="0"/>
              <a:buChar char="•"/>
              <a:defRPr/>
            </a:pPr>
            <a:r>
              <a:rPr lang="en-US" dirty="0"/>
              <a:t>assess children three, five, or even eight times a year </a:t>
            </a:r>
          </a:p>
          <a:p>
            <a:pPr marL="693738" lvl="2" indent="-342900" eaLnBrk="1" hangingPunct="1">
              <a:buFont typeface="Arial" panose="020B0604020202020204" pitchFamily="34" charset="0"/>
              <a:buChar char="•"/>
              <a:defRPr/>
            </a:pPr>
            <a:r>
              <a:rPr lang="en-US" dirty="0"/>
              <a:t>usually in reading and math</a:t>
            </a:r>
          </a:p>
          <a:p>
            <a:pPr eaLnBrk="1" hangingPunct="1">
              <a:defRPr/>
            </a:pPr>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838200" y="381000"/>
            <a:ext cx="7391400" cy="1790700"/>
          </a:xfrm>
        </p:spPr>
        <p:txBody>
          <a:bodyPr/>
          <a:lstStyle/>
          <a:p>
            <a:pPr eaLnBrk="1" hangingPunct="1"/>
            <a:r>
              <a:rPr lang="en-US" altLang="en-US" sz="4000" smtClean="0"/>
              <a:t>Data Driven Reform</a:t>
            </a:r>
          </a:p>
        </p:txBody>
      </p:sp>
      <p:sp>
        <p:nvSpPr>
          <p:cNvPr id="59395" name="Content Placeholder 2"/>
          <p:cNvSpPr>
            <a:spLocks noGrp="1"/>
          </p:cNvSpPr>
          <p:nvPr>
            <p:ph idx="1"/>
          </p:nvPr>
        </p:nvSpPr>
        <p:spPr>
          <a:xfrm>
            <a:off x="990600" y="1524000"/>
            <a:ext cx="7391400" cy="5186363"/>
          </a:xfrm>
        </p:spPr>
        <p:txBody>
          <a:bodyPr/>
          <a:lstStyle/>
          <a:p>
            <a:pPr marL="342900" indent="-342900" eaLnBrk="1" hangingPunct="1">
              <a:buFont typeface="Arial" charset="0"/>
              <a:buChar char="•"/>
            </a:pPr>
            <a:r>
              <a:rPr lang="en-US" altLang="en-US" b="1" smtClean="0"/>
              <a:t>Data-driven reform</a:t>
            </a:r>
            <a:r>
              <a:rPr lang="en-US" altLang="en-US" smtClean="0"/>
              <a:t> goes beyond simply looking at scores on state tests. </a:t>
            </a:r>
          </a:p>
          <a:p>
            <a:pPr marL="342900" indent="-342900" eaLnBrk="1" hangingPunct="1">
              <a:buFont typeface="Arial" charset="0"/>
              <a:buChar char="•"/>
            </a:pPr>
            <a:r>
              <a:rPr lang="en-US" altLang="en-US" smtClean="0"/>
              <a:t>School leaders involved in data driven reforms organize information from state tests and benchmark assessments by: </a:t>
            </a:r>
          </a:p>
          <a:p>
            <a:pPr marL="693738" lvl="2" indent="-342900" eaLnBrk="1" hangingPunct="1">
              <a:buFont typeface="Arial" charset="0"/>
              <a:buChar char="•"/>
            </a:pPr>
            <a:r>
              <a:rPr lang="en-US" altLang="en-US" smtClean="0"/>
              <a:t>subskill </a:t>
            </a:r>
          </a:p>
          <a:p>
            <a:pPr marL="693738" lvl="2" indent="-342900" eaLnBrk="1" hangingPunct="1">
              <a:buFont typeface="Arial" charset="0"/>
              <a:buChar char="•"/>
            </a:pPr>
            <a:r>
              <a:rPr lang="en-US" altLang="en-US" smtClean="0"/>
              <a:t>subgroup</a:t>
            </a:r>
          </a:p>
          <a:p>
            <a:pPr marL="693738" lvl="2" indent="-342900" eaLnBrk="1" hangingPunct="1">
              <a:buFont typeface="Arial" charset="0"/>
              <a:buChar char="•"/>
            </a:pPr>
            <a:r>
              <a:rPr lang="en-US" altLang="en-US" smtClean="0"/>
              <a:t>grade level</a:t>
            </a:r>
          </a:p>
          <a:p>
            <a:pPr marL="693738" lvl="2" indent="-342900" eaLnBrk="1" hangingPunct="1">
              <a:buFont typeface="Arial" charset="0"/>
              <a:buChar char="•"/>
            </a:pPr>
            <a:r>
              <a:rPr lang="en-US" altLang="en-US" smtClean="0"/>
              <a:t>other categories</a:t>
            </a:r>
          </a:p>
          <a:p>
            <a:pPr marL="342900" indent="-342900" eaLnBrk="1" hangingPunct="1">
              <a:buFont typeface="Arial" charset="0"/>
              <a:buChar char="•"/>
            </a:pPr>
            <a:r>
              <a:rPr lang="en-US" altLang="en-US" smtClean="0"/>
              <a:t>adding information to find the “root causes” of the school’s problems such as:</a:t>
            </a:r>
          </a:p>
          <a:p>
            <a:pPr marL="693738" lvl="2" indent="-342900" eaLnBrk="1" hangingPunct="1">
              <a:buFont typeface="Arial" charset="0"/>
              <a:buChar char="•"/>
            </a:pPr>
            <a:r>
              <a:rPr lang="en-US" altLang="en-US" smtClean="0"/>
              <a:t>attendance</a:t>
            </a:r>
          </a:p>
          <a:p>
            <a:pPr marL="693738" lvl="2" indent="-342900" eaLnBrk="1" hangingPunct="1">
              <a:buFont typeface="Arial" charset="0"/>
              <a:buChar char="•"/>
            </a:pPr>
            <a:r>
              <a:rPr lang="en-US" altLang="en-US" smtClean="0"/>
              <a:t>dropout programs in use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a:xfrm>
            <a:off x="914400" y="457200"/>
            <a:ext cx="7200900" cy="1485900"/>
          </a:xfrm>
        </p:spPr>
        <p:txBody>
          <a:bodyPr/>
          <a:lstStyle/>
          <a:p>
            <a:pPr eaLnBrk="1" hangingPunct="1"/>
            <a:r>
              <a:rPr lang="en-US" altLang="en-US" sz="4000" smtClean="0"/>
              <a:t>A Process for Using Data to Guide School Reform</a:t>
            </a:r>
          </a:p>
        </p:txBody>
      </p:sp>
      <p:sp>
        <p:nvSpPr>
          <p:cNvPr id="60419" name="Content Placeholder 2"/>
          <p:cNvSpPr>
            <a:spLocks noGrp="1"/>
          </p:cNvSpPr>
          <p:nvPr>
            <p:ph idx="1"/>
          </p:nvPr>
        </p:nvSpPr>
        <p:spPr/>
        <p:txBody>
          <a:bodyPr/>
          <a:lstStyle/>
          <a:p>
            <a:pPr marL="342900" indent="-342900" eaLnBrk="1" hangingPunct="1">
              <a:buFont typeface="Arial" charset="0"/>
              <a:buChar char="•"/>
            </a:pPr>
            <a:r>
              <a:rPr lang="en-US" altLang="en-US" b="1" i="1" smtClean="0"/>
              <a:t>Determine what you want to know- </a:t>
            </a:r>
            <a:r>
              <a:rPr lang="en-US" altLang="en-US" smtClean="0"/>
              <a:t>begin with a problem that the educators involved want to solve or a question they want answered.</a:t>
            </a:r>
          </a:p>
          <a:p>
            <a:pPr marL="342900" indent="-342900" eaLnBrk="1" hangingPunct="1">
              <a:buFont typeface="Arial" charset="0"/>
              <a:buChar char="•"/>
            </a:pPr>
            <a:r>
              <a:rPr lang="en-US" altLang="en-US" b="1" i="1" smtClean="0"/>
              <a:t>Collect data-</a:t>
            </a:r>
            <a:r>
              <a:rPr lang="en-US" altLang="en-US" smtClean="0"/>
              <a:t>organize existing data and collect new data to answer the questions they have posed. </a:t>
            </a:r>
          </a:p>
          <a:p>
            <a:pPr marL="342900" indent="-342900" eaLnBrk="1" hangingPunct="1">
              <a:buFont typeface="Arial" charset="0"/>
              <a:buChar char="•"/>
            </a:pPr>
            <a:r>
              <a:rPr lang="en-US" altLang="en-US" b="1" i="1" smtClean="0"/>
              <a:t>Analyze results. </a:t>
            </a:r>
            <a:r>
              <a:rPr lang="en-US" altLang="en-US" smtClean="0"/>
              <a:t>The next step is to organize the data, first simply computing averages and then using the data to test ideas about what is causing the problems the school is trying to solve. </a:t>
            </a:r>
          </a:p>
          <a:p>
            <a:pPr marL="342900" indent="-342900" eaLnBrk="1" hangingPunct="1">
              <a:buFont typeface="Arial" charset="0"/>
              <a:buChar char="•"/>
            </a:pPr>
            <a:endParaRPr lang="en-US" altLang="en-US" smtClean="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838200" y="457200"/>
            <a:ext cx="8229600" cy="733425"/>
          </a:xfrm>
        </p:spPr>
        <p:txBody>
          <a:bodyPr/>
          <a:lstStyle/>
          <a:p>
            <a:pPr eaLnBrk="1" hangingPunct="1"/>
            <a:r>
              <a:rPr lang="en-US" altLang="en-US" sz="4000" smtClean="0"/>
              <a:t>A Process for Using Data to Guide School Reform</a:t>
            </a:r>
          </a:p>
        </p:txBody>
      </p:sp>
      <p:sp>
        <p:nvSpPr>
          <p:cNvPr id="3" name="Content Placeholder 2"/>
          <p:cNvSpPr>
            <a:spLocks noGrp="1"/>
          </p:cNvSpPr>
          <p:nvPr>
            <p:ph idx="1"/>
          </p:nvPr>
        </p:nvSpPr>
        <p:spPr>
          <a:xfrm>
            <a:off x="838200" y="1895475"/>
            <a:ext cx="7756525" cy="4176713"/>
          </a:xfrm>
        </p:spPr>
        <p:txBody>
          <a:bodyPr/>
          <a:lstStyle/>
          <a:p>
            <a:pPr marL="342900" indent="-342900" eaLnBrk="1" hangingPunct="1">
              <a:buFont typeface="Arial" panose="020B0604020202020204" pitchFamily="34" charset="0"/>
              <a:buChar char="•"/>
              <a:defRPr/>
            </a:pPr>
            <a:r>
              <a:rPr lang="en-US" b="1" i="1" dirty="0"/>
              <a:t>Set priorities and goals. </a:t>
            </a:r>
            <a:r>
              <a:rPr lang="en-US" dirty="0"/>
              <a:t>It is not enough simply to know the data. The school must take action based on the data. This begins with setting priorities and goals for solutions the school might try. The goals should be: </a:t>
            </a:r>
          </a:p>
          <a:p>
            <a:pPr marL="693738" lvl="2" indent="-342900" eaLnBrk="1" hangingPunct="1">
              <a:buFont typeface="Arial" panose="020B0604020202020204" pitchFamily="34" charset="0"/>
              <a:buChar char="•"/>
              <a:defRPr/>
            </a:pPr>
            <a:r>
              <a:rPr lang="en-US" dirty="0"/>
              <a:t>measurable</a:t>
            </a:r>
          </a:p>
          <a:p>
            <a:pPr marL="693738" lvl="2" indent="-342900" eaLnBrk="1" hangingPunct="1">
              <a:buFont typeface="Arial" panose="020B0604020202020204" pitchFamily="34" charset="0"/>
              <a:buChar char="•"/>
              <a:defRPr/>
            </a:pPr>
            <a:r>
              <a:rPr lang="en-US" dirty="0"/>
              <a:t>focused on student achievement </a:t>
            </a:r>
          </a:p>
          <a:p>
            <a:pPr marL="693738" lvl="2" indent="-342900" eaLnBrk="1" hangingPunct="1">
              <a:buFont typeface="Arial" panose="020B0604020202020204" pitchFamily="34" charset="0"/>
              <a:buChar char="•"/>
              <a:defRPr/>
            </a:pPr>
            <a:r>
              <a:rPr lang="en-US" dirty="0"/>
              <a:t>realistic</a:t>
            </a:r>
          </a:p>
          <a:p>
            <a:pPr marL="693738" lvl="2" indent="-342900" eaLnBrk="1" hangingPunct="1">
              <a:buFont typeface="Arial" panose="020B0604020202020204" pitchFamily="34" charset="0"/>
              <a:buChar char="•"/>
              <a:defRPr/>
            </a:pPr>
            <a:r>
              <a:rPr lang="en-US" dirty="0"/>
              <a:t>attainable </a:t>
            </a:r>
          </a:p>
          <a:p>
            <a:pPr eaLnBrk="1" hangingPunct="1">
              <a:defRPr/>
            </a:pPr>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914400" y="457200"/>
            <a:ext cx="8229600" cy="990600"/>
          </a:xfrm>
        </p:spPr>
        <p:txBody>
          <a:bodyPr/>
          <a:lstStyle/>
          <a:p>
            <a:pPr eaLnBrk="1" hangingPunct="1"/>
            <a:r>
              <a:rPr lang="en-US" altLang="en-US" sz="4000" smtClean="0"/>
              <a:t>A Process for Using Data to Guide School Reform</a:t>
            </a:r>
          </a:p>
        </p:txBody>
      </p:sp>
      <p:sp>
        <p:nvSpPr>
          <p:cNvPr id="62467" name="Content Placeholder 2"/>
          <p:cNvSpPr>
            <a:spLocks noGrp="1"/>
          </p:cNvSpPr>
          <p:nvPr>
            <p:ph idx="1"/>
          </p:nvPr>
        </p:nvSpPr>
        <p:spPr>
          <a:xfrm>
            <a:off x="884238" y="2133600"/>
            <a:ext cx="7766050" cy="4090988"/>
          </a:xfrm>
        </p:spPr>
        <p:txBody>
          <a:bodyPr/>
          <a:lstStyle/>
          <a:p>
            <a:pPr marL="342900" indent="-342900" eaLnBrk="1" hangingPunct="1">
              <a:buFont typeface="Arial" charset="0"/>
              <a:buChar char="•"/>
            </a:pPr>
            <a:r>
              <a:rPr lang="en-US" altLang="en-US" b="1" i="1" smtClean="0"/>
              <a:t>Develop strategies. </a:t>
            </a:r>
            <a:r>
              <a:rPr lang="en-US" altLang="en-US" smtClean="0"/>
              <a:t>The most important step in data-driven reform is to develop specific strategies to solve identified problems. </a:t>
            </a:r>
          </a:p>
          <a:p>
            <a:pPr marL="693738" lvl="2" indent="-342900" eaLnBrk="1" hangingPunct="1">
              <a:buFont typeface="Arial" charset="0"/>
              <a:buChar char="•"/>
            </a:pPr>
            <a:r>
              <a:rPr lang="en-US" altLang="en-US" smtClean="0"/>
              <a:t>School leaders need to consider potential solutions for the problems they have observed.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r>
              <a:rPr lang="en-US" altLang="en-US" sz="4000" smtClean="0"/>
              <a:t>Diagnosis</a:t>
            </a:r>
            <a:endParaRPr lang="en-US" altLang="en-US" smtClean="0"/>
          </a:p>
        </p:txBody>
      </p:sp>
      <p:sp>
        <p:nvSpPr>
          <p:cNvPr id="22531" name="Content Placeholder 2"/>
          <p:cNvSpPr>
            <a:spLocks noGrp="1"/>
          </p:cNvSpPr>
          <p:nvPr>
            <p:ph idx="1"/>
          </p:nvPr>
        </p:nvSpPr>
        <p:spPr/>
        <p:txBody>
          <a:bodyPr/>
          <a:lstStyle/>
          <a:p>
            <a:pPr marL="342900" indent="-342900" eaLnBrk="1" hangingPunct="1">
              <a:buFont typeface="Arial" charset="0"/>
              <a:buChar char="•"/>
            </a:pPr>
            <a:r>
              <a:rPr lang="en-US" altLang="en-US" smtClean="0"/>
              <a:t>Standardized tests are often used to diagnose individual students’ learning problems or strengths:</a:t>
            </a:r>
          </a:p>
          <a:p>
            <a:pPr marL="693738" lvl="2" indent="-342900" eaLnBrk="1" hangingPunct="1">
              <a:buFont typeface="Arial" charset="0"/>
              <a:buChar char="•"/>
            </a:pPr>
            <a:r>
              <a:rPr lang="en-US" altLang="en-US" smtClean="0"/>
              <a:t>For example, a student who is performing poorly in school might be given a battery of tests to determine whether he or she has a learning disability or mental retardation. </a:t>
            </a:r>
          </a:p>
          <a:p>
            <a:pPr marL="342900" indent="-342900" eaLnBrk="1" hangingPunct="1">
              <a:buFont typeface="Arial" charset="0"/>
              <a:buChar char="•"/>
            </a:pPr>
            <a:r>
              <a:rPr lang="en-US" altLang="en-US" smtClean="0"/>
              <a:t>Sophisticated assessments can help you determine students’ cognitive styles and the depth of their understanding of complex concepts.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936625" y="609600"/>
            <a:ext cx="8229600" cy="504825"/>
          </a:xfrm>
        </p:spPr>
        <p:txBody>
          <a:bodyPr/>
          <a:lstStyle/>
          <a:p>
            <a:pPr eaLnBrk="1" hangingPunct="1"/>
            <a:r>
              <a:rPr lang="en-US" altLang="en-US" sz="4000" smtClean="0"/>
              <a:t>Evaluation and Accountability</a:t>
            </a:r>
          </a:p>
        </p:txBody>
      </p:sp>
      <p:sp>
        <p:nvSpPr>
          <p:cNvPr id="23555" name="Content Placeholder 2"/>
          <p:cNvSpPr>
            <a:spLocks noGrp="1"/>
          </p:cNvSpPr>
          <p:nvPr>
            <p:ph idx="1"/>
          </p:nvPr>
        </p:nvSpPr>
        <p:spPr>
          <a:xfrm>
            <a:off x="990600" y="1838325"/>
            <a:ext cx="7604125" cy="4233863"/>
          </a:xfrm>
        </p:spPr>
        <p:txBody>
          <a:bodyPr/>
          <a:lstStyle/>
          <a:p>
            <a:pPr marL="342900" indent="-342900" eaLnBrk="1" hangingPunct="1">
              <a:buFont typeface="Arial" charset="0"/>
              <a:buChar char="•"/>
            </a:pPr>
            <a:r>
              <a:rPr lang="en-US" altLang="en-US" smtClean="0"/>
              <a:t>A common application of standardized testing is to evaluate students’ progress and teachers’ and schools’ effectiveness. </a:t>
            </a:r>
          </a:p>
          <a:p>
            <a:pPr marL="884238" lvl="3" indent="-342900" eaLnBrk="1" hangingPunct="1">
              <a:buFont typeface="Arial" charset="0"/>
              <a:buChar char="•"/>
            </a:pPr>
            <a:r>
              <a:rPr lang="en-US" altLang="en-US" smtClean="0"/>
              <a:t>For example, districts and states use tests to hold educators accountable for the achievement of their students by evaluating the gains that schools make in overall student performance.		 </a:t>
            </a:r>
          </a:p>
          <a:p>
            <a:pPr marL="884238" lvl="3" indent="-342900" eaLnBrk="1" hangingPunct="1">
              <a:buFont typeface="Arial" charset="0"/>
              <a:buChar char="•"/>
            </a:pPr>
            <a:r>
              <a:rPr lang="en-US" altLang="en-US" smtClean="0"/>
              <a:t>Parents often want to know how their children are doing in comparison with the typical achievement of children at their grade level.</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n-US" altLang="en-US" sz="4000" smtClean="0"/>
              <a:t>School Improvement</a:t>
            </a:r>
          </a:p>
        </p:txBody>
      </p:sp>
      <p:sp>
        <p:nvSpPr>
          <p:cNvPr id="24579" name="Content Placeholder 2"/>
          <p:cNvSpPr>
            <a:spLocks noGrp="1"/>
          </p:cNvSpPr>
          <p:nvPr>
            <p:ph idx="1"/>
          </p:nvPr>
        </p:nvSpPr>
        <p:spPr/>
        <p:txBody>
          <a:bodyPr/>
          <a:lstStyle/>
          <a:p>
            <a:pPr marL="342900" indent="-342900" eaLnBrk="1" hangingPunct="1">
              <a:buFont typeface="Arial" charset="0"/>
              <a:buChar char="•"/>
            </a:pPr>
            <a:r>
              <a:rPr lang="en-US" altLang="en-US" smtClean="0"/>
              <a:t>Standardized tests can contribute to improving the schooling process. </a:t>
            </a:r>
          </a:p>
          <a:p>
            <a:pPr marL="342900" indent="-342900" eaLnBrk="1" hangingPunct="1">
              <a:buFont typeface="Arial" charset="0"/>
              <a:buChar char="•"/>
            </a:pPr>
            <a:r>
              <a:rPr lang="en-US" altLang="en-US" smtClean="0"/>
              <a:t>The results of some standardized tests provide information about appropriate student placement and diagnostic information that is important in remediation. </a:t>
            </a:r>
          </a:p>
          <a:p>
            <a:pPr marL="342900" indent="-342900" eaLnBrk="1" hangingPunct="1">
              <a:buFont typeface="Arial" charset="0"/>
              <a:buChar char="•"/>
            </a:pPr>
            <a:r>
              <a:rPr lang="en-US" altLang="en-US" smtClean="0"/>
              <a:t>In addition, achievement tests can guide curriculum development and revision when areas of weakness appear. </a:t>
            </a:r>
          </a:p>
          <a:p>
            <a:pPr marL="342900" indent="-342900" eaLnBrk="1" hangingPunct="1">
              <a:buFont typeface="Arial" charset="0"/>
              <a:buChar char="•"/>
            </a:pPr>
            <a:r>
              <a:rPr lang="en-US" altLang="en-US" smtClean="0"/>
              <a:t>Standardized tests can play a role in guidance and counseling as well.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838200" y="609600"/>
            <a:ext cx="7924800" cy="598488"/>
          </a:xfrm>
        </p:spPr>
        <p:txBody>
          <a:bodyPr/>
          <a:lstStyle/>
          <a:p>
            <a:pPr eaLnBrk="1" hangingPunct="1"/>
            <a:r>
              <a:rPr lang="en-US" altLang="en-US" sz="4000" smtClean="0"/>
              <a:t>What Types of Standardized Tests Are Given?</a:t>
            </a:r>
          </a:p>
        </p:txBody>
      </p:sp>
      <p:sp>
        <p:nvSpPr>
          <p:cNvPr id="3" name="Content Placeholder 2"/>
          <p:cNvSpPr>
            <a:spLocks noGrp="1"/>
          </p:cNvSpPr>
          <p:nvPr>
            <p:ph idx="1"/>
          </p:nvPr>
        </p:nvSpPr>
        <p:spPr>
          <a:xfrm>
            <a:off x="685800" y="2362200"/>
            <a:ext cx="8229600" cy="4395788"/>
          </a:xfrm>
        </p:spPr>
        <p:txBody>
          <a:bodyPr/>
          <a:lstStyle/>
          <a:p>
            <a:pPr marL="342900" indent="-342900" eaLnBrk="1" hangingPunct="1">
              <a:buFont typeface="Arial" panose="020B0604020202020204" pitchFamily="34" charset="0"/>
              <a:buChar char="•"/>
              <a:defRPr/>
            </a:pPr>
            <a:r>
              <a:rPr lang="en-US" b="1" dirty="0"/>
              <a:t>Aptitude tests</a:t>
            </a:r>
            <a:r>
              <a:rPr lang="en-US" dirty="0"/>
              <a:t>, such as tests of general intelligence (IQ) and multifactor batteries, predict students’ general abilities and preparation to learn. </a:t>
            </a:r>
          </a:p>
          <a:p>
            <a:pPr marL="693738" lvl="2" indent="-342900" eaLnBrk="1" hangingPunct="1">
              <a:buFont typeface="Arial" panose="020B0604020202020204" pitchFamily="34" charset="0"/>
              <a:buChar char="•"/>
              <a:defRPr/>
            </a:pPr>
            <a:r>
              <a:rPr lang="en-US" dirty="0"/>
              <a:t>IQ tests administered to individuals or groups attempt to measure individual aptitude in the cognitive domain. </a:t>
            </a:r>
          </a:p>
          <a:p>
            <a:pPr marL="342900" indent="-342900" eaLnBrk="1" hangingPunct="1">
              <a:buFont typeface="Arial" panose="020B0604020202020204" pitchFamily="34" charset="0"/>
              <a:buChar char="•"/>
              <a:defRPr/>
            </a:pPr>
            <a:r>
              <a:rPr lang="en-US" b="1" dirty="0"/>
              <a:t>Achievement tests </a:t>
            </a:r>
            <a:r>
              <a:rPr lang="en-US" dirty="0"/>
              <a:t>assess student proficiency in various subject areas. </a:t>
            </a:r>
          </a:p>
          <a:p>
            <a:pPr marL="342900" indent="-342900" eaLnBrk="1" hangingPunct="1">
              <a:buFont typeface="Arial" panose="020B0604020202020204" pitchFamily="34" charset="0"/>
              <a:buChar char="•"/>
              <a:defRPr/>
            </a:pPr>
            <a:r>
              <a:rPr lang="en-US" b="1" dirty="0"/>
              <a:t>Diagnostic tests </a:t>
            </a:r>
            <a:r>
              <a:rPr lang="en-US" dirty="0"/>
              <a:t>focus on specific subject matter to discover strengths or weaknesses in mastery. </a:t>
            </a:r>
          </a:p>
          <a:p>
            <a:pPr eaLnBrk="1" hangingPunct="1">
              <a:defRPr/>
            </a:pP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914400" y="685800"/>
            <a:ext cx="7200900" cy="1485900"/>
          </a:xfrm>
        </p:spPr>
        <p:txBody>
          <a:bodyPr/>
          <a:lstStyle/>
          <a:p>
            <a:pPr eaLnBrk="1" hangingPunct="1"/>
            <a:r>
              <a:rPr lang="en-US" altLang="en-US" sz="4000" smtClean="0"/>
              <a:t>Aptitude Tests</a:t>
            </a:r>
          </a:p>
        </p:txBody>
      </p:sp>
      <p:sp>
        <p:nvSpPr>
          <p:cNvPr id="26627" name="Content Placeholder 2"/>
          <p:cNvSpPr>
            <a:spLocks noGrp="1"/>
          </p:cNvSpPr>
          <p:nvPr>
            <p:ph idx="1"/>
          </p:nvPr>
        </p:nvSpPr>
        <p:spPr/>
        <p:txBody>
          <a:bodyPr/>
          <a:lstStyle/>
          <a:p>
            <a:pPr marL="342900" indent="-342900" eaLnBrk="1" hangingPunct="1">
              <a:buFont typeface="Arial" charset="0"/>
              <a:buChar char="•"/>
            </a:pPr>
            <a:r>
              <a:rPr lang="en-US" altLang="en-US" smtClean="0"/>
              <a:t>Aptitude tests focus on general learning potential and knowledge acquired both in school and out. </a:t>
            </a:r>
          </a:p>
          <a:p>
            <a:pPr marL="342900" indent="-342900" eaLnBrk="1" hangingPunct="1">
              <a:buFont typeface="Arial" charset="0"/>
              <a:buChar char="•"/>
            </a:pPr>
            <a:r>
              <a:rPr lang="en-US" altLang="en-US" smtClean="0"/>
              <a:t>Aptitudes are usually measured by evaluating achievement over a very broadly defined domain. </a:t>
            </a:r>
          </a:p>
          <a:p>
            <a:pPr marL="342900" indent="-342900" eaLnBrk="1" hangingPunct="1">
              <a:buFont typeface="Arial" charset="0"/>
              <a:buChar char="•"/>
            </a:pPr>
            <a:r>
              <a:rPr lang="en-US" altLang="en-US" smtClean="0"/>
              <a:t>School learning can affect students’ aptitude test scores, and a student who scores well on one type of test will usually score well on another.</a:t>
            </a:r>
          </a:p>
          <a:p>
            <a:pPr marL="342900" indent="-342900" eaLnBrk="1" hangingPunct="1">
              <a:buFont typeface="Arial" charset="0"/>
              <a:buChar char="•"/>
            </a:pPr>
            <a:r>
              <a:rPr lang="en-US" altLang="en-US" smtClean="0"/>
              <a:t>The most common aptitude tests given in school are tests of </a:t>
            </a:r>
            <a:r>
              <a:rPr lang="en-US" altLang="en-US" b="1" smtClean="0"/>
              <a:t>intelligence</a:t>
            </a:r>
            <a:r>
              <a:rPr lang="en-US" altLang="en-US" smtClean="0"/>
              <a:t>, or general aptitude for school learning. </a:t>
            </a:r>
          </a:p>
        </p:txBody>
      </p:sp>
    </p:spTree>
  </p:cSld>
  <p:clrMapOvr>
    <a:masterClrMapping/>
  </p:clrMapOvr>
</p:sld>
</file>

<file path=ppt/theme/theme1.xml><?xml version="1.0" encoding="utf-8"?>
<a:theme xmlns:a="http://schemas.openxmlformats.org/drawingml/2006/main" name="Theme Slavin">
  <a:themeElements>
    <a:clrScheme name="">
      <a:dk1>
        <a:srgbClr val="000000"/>
      </a:dk1>
      <a:lt1>
        <a:srgbClr val="FFFFFF"/>
      </a:lt1>
      <a:dk2>
        <a:srgbClr val="9D1348"/>
      </a:dk2>
      <a:lt2>
        <a:srgbClr val="FBF5EA"/>
      </a:lt2>
      <a:accent1>
        <a:srgbClr val="364395"/>
      </a:accent1>
      <a:accent2>
        <a:srgbClr val="008B5D"/>
      </a:accent2>
      <a:accent3>
        <a:srgbClr val="FFFFFF"/>
      </a:accent3>
      <a:accent4>
        <a:srgbClr val="000000"/>
      </a:accent4>
      <a:accent5>
        <a:srgbClr val="AEB0C8"/>
      </a:accent5>
      <a:accent6>
        <a:srgbClr val="007D53"/>
      </a:accent6>
      <a:hlink>
        <a:srgbClr val="ED6B06"/>
      </a:hlink>
      <a:folHlink>
        <a:srgbClr val="777777"/>
      </a:folHlink>
    </a:clrScheme>
    <a:fontScheme name="1_Custom Design">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Custom Design 13">
        <a:dk1>
          <a:srgbClr val="000000"/>
        </a:dk1>
        <a:lt1>
          <a:srgbClr val="FFFFFF"/>
        </a:lt1>
        <a:dk2>
          <a:srgbClr val="9D1348"/>
        </a:dk2>
        <a:lt2>
          <a:srgbClr val="8DA7B5"/>
        </a:lt2>
        <a:accent1>
          <a:srgbClr val="364395"/>
        </a:accent1>
        <a:accent2>
          <a:srgbClr val="008B5D"/>
        </a:accent2>
        <a:accent3>
          <a:srgbClr val="FFFFFF"/>
        </a:accent3>
        <a:accent4>
          <a:srgbClr val="000000"/>
        </a:accent4>
        <a:accent5>
          <a:srgbClr val="AEB0C8"/>
        </a:accent5>
        <a:accent6>
          <a:srgbClr val="007D53"/>
        </a:accent6>
        <a:hlink>
          <a:srgbClr val="ED6B06"/>
        </a:hlink>
        <a:folHlink>
          <a:srgbClr val="8A7967"/>
        </a:folHlink>
      </a:clrScheme>
      <a:clrMap bg1="lt1" tx1="dk1" bg2="lt2" tx2="dk2" accent1="accent1" accent2="accent2" accent3="accent3" accent4="accent4" accent5="accent5" accent6="accent6" hlink="hlink" folHlink="folHlink"/>
    </a:extraClrScheme>
    <a:extraClrScheme>
      <a:clrScheme name="1_Custom Design 14">
        <a:dk1>
          <a:srgbClr val="000000"/>
        </a:dk1>
        <a:lt1>
          <a:srgbClr val="FBF5EA"/>
        </a:lt1>
        <a:dk2>
          <a:srgbClr val="9D1348"/>
        </a:dk2>
        <a:lt2>
          <a:srgbClr val="8DA7B5"/>
        </a:lt2>
        <a:accent1>
          <a:srgbClr val="364395"/>
        </a:accent1>
        <a:accent2>
          <a:srgbClr val="008B5D"/>
        </a:accent2>
        <a:accent3>
          <a:srgbClr val="FDF9F3"/>
        </a:accent3>
        <a:accent4>
          <a:srgbClr val="000000"/>
        </a:accent4>
        <a:accent5>
          <a:srgbClr val="AEB0C8"/>
        </a:accent5>
        <a:accent6>
          <a:srgbClr val="007D53"/>
        </a:accent6>
        <a:hlink>
          <a:srgbClr val="ED6B06"/>
        </a:hlink>
        <a:folHlink>
          <a:srgbClr val="8A7967"/>
        </a:folHlink>
      </a:clrScheme>
      <a:clrMap bg1="lt1" tx1="dk1" bg2="lt2" tx2="dk2" accent1="accent1" accent2="accent2" accent3="accent3" accent4="accent4" accent5="accent5" accent6="accent6" hlink="hlink" folHlink="folHlink"/>
    </a:extraClrScheme>
    <a:extraClrScheme>
      <a:clrScheme name="1_Custom Design 15">
        <a:dk1>
          <a:srgbClr val="000000"/>
        </a:dk1>
        <a:lt1>
          <a:srgbClr val="FFFFFF"/>
        </a:lt1>
        <a:dk2>
          <a:srgbClr val="9D1348"/>
        </a:dk2>
        <a:lt2>
          <a:srgbClr val="A4B9C4"/>
        </a:lt2>
        <a:accent1>
          <a:srgbClr val="364395"/>
        </a:accent1>
        <a:accent2>
          <a:srgbClr val="008B5D"/>
        </a:accent2>
        <a:accent3>
          <a:srgbClr val="FFFFFF"/>
        </a:accent3>
        <a:accent4>
          <a:srgbClr val="000000"/>
        </a:accent4>
        <a:accent5>
          <a:srgbClr val="AEB0C8"/>
        </a:accent5>
        <a:accent6>
          <a:srgbClr val="007D53"/>
        </a:accent6>
        <a:hlink>
          <a:srgbClr val="ED6B06"/>
        </a:hlink>
        <a:folHlink>
          <a:srgbClr val="8A7967"/>
        </a:folHlink>
      </a:clrScheme>
      <a:clrMap bg1="lt1" tx1="dk1" bg2="lt2" tx2="dk2" accent1="accent1" accent2="accent2" accent3="accent3" accent4="accent4" accent5="accent5" accent6="accent6" hlink="hlink" folHlink="folHlink"/>
    </a:extraClrScheme>
    <a:extraClrScheme>
      <a:clrScheme name="1_Custom Design 16">
        <a:dk1>
          <a:srgbClr val="000000"/>
        </a:dk1>
        <a:lt1>
          <a:srgbClr val="FBF5EA"/>
        </a:lt1>
        <a:dk2>
          <a:srgbClr val="9D1348"/>
        </a:dk2>
        <a:lt2>
          <a:srgbClr val="A4B9C4"/>
        </a:lt2>
        <a:accent1>
          <a:srgbClr val="364395"/>
        </a:accent1>
        <a:accent2>
          <a:srgbClr val="008B5D"/>
        </a:accent2>
        <a:accent3>
          <a:srgbClr val="FDF9F3"/>
        </a:accent3>
        <a:accent4>
          <a:srgbClr val="000000"/>
        </a:accent4>
        <a:accent5>
          <a:srgbClr val="AEB0C8"/>
        </a:accent5>
        <a:accent6>
          <a:srgbClr val="007D53"/>
        </a:accent6>
        <a:hlink>
          <a:srgbClr val="ED6B06"/>
        </a:hlink>
        <a:folHlink>
          <a:srgbClr val="8A7967"/>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Theme Slavin" id="{9B881F8E-FEF0-4C62-AF16-7DDB6381C9D9}" vid="{0703355B-91D0-441B-9553-F329D03EA565}"/>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1_Theme Slavin">
  <a:themeElements>
    <a:clrScheme name="">
      <a:dk1>
        <a:srgbClr val="000000"/>
      </a:dk1>
      <a:lt1>
        <a:srgbClr val="FFFFFF"/>
      </a:lt1>
      <a:dk2>
        <a:srgbClr val="9D1348"/>
      </a:dk2>
      <a:lt2>
        <a:srgbClr val="FBF5EA"/>
      </a:lt2>
      <a:accent1>
        <a:srgbClr val="364395"/>
      </a:accent1>
      <a:accent2>
        <a:srgbClr val="008B5D"/>
      </a:accent2>
      <a:accent3>
        <a:srgbClr val="FFFFFF"/>
      </a:accent3>
      <a:accent4>
        <a:srgbClr val="000000"/>
      </a:accent4>
      <a:accent5>
        <a:srgbClr val="AEB0C8"/>
      </a:accent5>
      <a:accent6>
        <a:srgbClr val="007D53"/>
      </a:accent6>
      <a:hlink>
        <a:srgbClr val="ED6B06"/>
      </a:hlink>
      <a:folHlink>
        <a:srgbClr val="777777"/>
      </a:folHlink>
    </a:clrScheme>
    <a:fontScheme name="1_Custom Design">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Custom Design 13">
        <a:dk1>
          <a:srgbClr val="000000"/>
        </a:dk1>
        <a:lt1>
          <a:srgbClr val="FFFFFF"/>
        </a:lt1>
        <a:dk2>
          <a:srgbClr val="9D1348"/>
        </a:dk2>
        <a:lt2>
          <a:srgbClr val="8DA7B5"/>
        </a:lt2>
        <a:accent1>
          <a:srgbClr val="364395"/>
        </a:accent1>
        <a:accent2>
          <a:srgbClr val="008B5D"/>
        </a:accent2>
        <a:accent3>
          <a:srgbClr val="FFFFFF"/>
        </a:accent3>
        <a:accent4>
          <a:srgbClr val="000000"/>
        </a:accent4>
        <a:accent5>
          <a:srgbClr val="AEB0C8"/>
        </a:accent5>
        <a:accent6>
          <a:srgbClr val="007D53"/>
        </a:accent6>
        <a:hlink>
          <a:srgbClr val="ED6B06"/>
        </a:hlink>
        <a:folHlink>
          <a:srgbClr val="8A7967"/>
        </a:folHlink>
      </a:clrScheme>
      <a:clrMap bg1="lt1" tx1="dk1" bg2="lt2" tx2="dk2" accent1="accent1" accent2="accent2" accent3="accent3" accent4="accent4" accent5="accent5" accent6="accent6" hlink="hlink" folHlink="folHlink"/>
    </a:extraClrScheme>
    <a:extraClrScheme>
      <a:clrScheme name="1_Custom Design 14">
        <a:dk1>
          <a:srgbClr val="000000"/>
        </a:dk1>
        <a:lt1>
          <a:srgbClr val="FBF5EA"/>
        </a:lt1>
        <a:dk2>
          <a:srgbClr val="9D1348"/>
        </a:dk2>
        <a:lt2>
          <a:srgbClr val="8DA7B5"/>
        </a:lt2>
        <a:accent1>
          <a:srgbClr val="364395"/>
        </a:accent1>
        <a:accent2>
          <a:srgbClr val="008B5D"/>
        </a:accent2>
        <a:accent3>
          <a:srgbClr val="FDF9F3"/>
        </a:accent3>
        <a:accent4>
          <a:srgbClr val="000000"/>
        </a:accent4>
        <a:accent5>
          <a:srgbClr val="AEB0C8"/>
        </a:accent5>
        <a:accent6>
          <a:srgbClr val="007D53"/>
        </a:accent6>
        <a:hlink>
          <a:srgbClr val="ED6B06"/>
        </a:hlink>
        <a:folHlink>
          <a:srgbClr val="8A7967"/>
        </a:folHlink>
      </a:clrScheme>
      <a:clrMap bg1="lt1" tx1="dk1" bg2="lt2" tx2="dk2" accent1="accent1" accent2="accent2" accent3="accent3" accent4="accent4" accent5="accent5" accent6="accent6" hlink="hlink" folHlink="folHlink"/>
    </a:extraClrScheme>
    <a:extraClrScheme>
      <a:clrScheme name="1_Custom Design 15">
        <a:dk1>
          <a:srgbClr val="000000"/>
        </a:dk1>
        <a:lt1>
          <a:srgbClr val="FFFFFF"/>
        </a:lt1>
        <a:dk2>
          <a:srgbClr val="9D1348"/>
        </a:dk2>
        <a:lt2>
          <a:srgbClr val="A4B9C4"/>
        </a:lt2>
        <a:accent1>
          <a:srgbClr val="364395"/>
        </a:accent1>
        <a:accent2>
          <a:srgbClr val="008B5D"/>
        </a:accent2>
        <a:accent3>
          <a:srgbClr val="FFFFFF"/>
        </a:accent3>
        <a:accent4>
          <a:srgbClr val="000000"/>
        </a:accent4>
        <a:accent5>
          <a:srgbClr val="AEB0C8"/>
        </a:accent5>
        <a:accent6>
          <a:srgbClr val="007D53"/>
        </a:accent6>
        <a:hlink>
          <a:srgbClr val="ED6B06"/>
        </a:hlink>
        <a:folHlink>
          <a:srgbClr val="8A7967"/>
        </a:folHlink>
      </a:clrScheme>
      <a:clrMap bg1="lt1" tx1="dk1" bg2="lt2" tx2="dk2" accent1="accent1" accent2="accent2" accent3="accent3" accent4="accent4" accent5="accent5" accent6="accent6" hlink="hlink" folHlink="folHlink"/>
    </a:extraClrScheme>
    <a:extraClrScheme>
      <a:clrScheme name="1_Custom Design 16">
        <a:dk1>
          <a:srgbClr val="000000"/>
        </a:dk1>
        <a:lt1>
          <a:srgbClr val="FBF5EA"/>
        </a:lt1>
        <a:dk2>
          <a:srgbClr val="9D1348"/>
        </a:dk2>
        <a:lt2>
          <a:srgbClr val="A4B9C4"/>
        </a:lt2>
        <a:accent1>
          <a:srgbClr val="364395"/>
        </a:accent1>
        <a:accent2>
          <a:srgbClr val="008B5D"/>
        </a:accent2>
        <a:accent3>
          <a:srgbClr val="FDF9F3"/>
        </a:accent3>
        <a:accent4>
          <a:srgbClr val="000000"/>
        </a:accent4>
        <a:accent5>
          <a:srgbClr val="AEB0C8"/>
        </a:accent5>
        <a:accent6>
          <a:srgbClr val="007D53"/>
        </a:accent6>
        <a:hlink>
          <a:srgbClr val="ED6B06"/>
        </a:hlink>
        <a:folHlink>
          <a:srgbClr val="8A7967"/>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Theme Slavin" id="{9B881F8E-FEF0-4C62-AF16-7DDB6381C9D9}" vid="{0703355B-91D0-441B-9553-F329D03EA565}"/>
    </a:ext>
  </a:extLst>
</a:theme>
</file>

<file path=ppt/theme/theme4.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Crop" id="{EC9488ED-E761-4D60-9AC4-764D1FE2C171}" vid="{CE19780C-D67D-4C13-9DE9-A52BC3BA51B4}"/>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themeOverride>
</file>

<file path=docProps/app.xml><?xml version="1.0" encoding="utf-8"?>
<Properties xmlns="http://schemas.openxmlformats.org/officeDocument/2006/extended-properties" xmlns:vt="http://schemas.openxmlformats.org/officeDocument/2006/docPropsVTypes">
  <Template>Theme Slavin</Template>
  <TotalTime>22147</TotalTime>
  <Words>2673</Words>
  <Application>Microsoft Office PowerPoint</Application>
  <PresentationFormat>On-screen Show (4:3)</PresentationFormat>
  <Paragraphs>210</Paragraphs>
  <Slides>44</Slides>
  <Notes>1</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44</vt:i4>
      </vt:variant>
    </vt:vector>
  </HeadingPairs>
  <TitlesOfParts>
    <vt:vector size="58" baseType="lpstr">
      <vt:lpstr>Copperplate Gothic Light</vt:lpstr>
      <vt:lpstr>ＭＳ Ｐゴシック</vt:lpstr>
      <vt:lpstr>Arial</vt:lpstr>
      <vt:lpstr>Verdana</vt:lpstr>
      <vt:lpstr>Abadi MT Condensed Light</vt:lpstr>
      <vt:lpstr>Calibri Light</vt:lpstr>
      <vt:lpstr>Calibri</vt:lpstr>
      <vt:lpstr>Franklin Gothic Book</vt:lpstr>
      <vt:lpstr>Tahoma</vt:lpstr>
      <vt:lpstr>Wingdings</vt:lpstr>
      <vt:lpstr>Theme Slavin</vt:lpstr>
      <vt:lpstr>Custom Design</vt:lpstr>
      <vt:lpstr>1_Theme Slavin</vt:lpstr>
      <vt:lpstr>Crop</vt:lpstr>
      <vt:lpstr>   Standardized Assessment</vt:lpstr>
      <vt:lpstr>Learning Objectives</vt:lpstr>
      <vt:lpstr>What Are Standardized Tests and How Are They Used? </vt:lpstr>
      <vt:lpstr>Selection and Placement</vt:lpstr>
      <vt:lpstr>Diagnosis</vt:lpstr>
      <vt:lpstr>Evaluation and Accountability</vt:lpstr>
      <vt:lpstr>School Improvement</vt:lpstr>
      <vt:lpstr>What Types of Standardized Tests Are Given?</vt:lpstr>
      <vt:lpstr>Aptitude Tests</vt:lpstr>
      <vt:lpstr>Norm-Referenced Achievement Tests</vt:lpstr>
      <vt:lpstr>Criterion-Referenced Achievement Tests</vt:lpstr>
      <vt:lpstr>Standard Setting</vt:lpstr>
      <vt:lpstr>How Are Standardized Tests Interpreted? </vt:lpstr>
      <vt:lpstr>Percentile Scores</vt:lpstr>
      <vt:lpstr>Grade-Equivalent Scores</vt:lpstr>
      <vt:lpstr>Standard Scores</vt:lpstr>
      <vt:lpstr>Bell Curve</vt:lpstr>
      <vt:lpstr>Standard Scores </vt:lpstr>
      <vt:lpstr>Slide 19</vt:lpstr>
      <vt:lpstr>Slide 20</vt:lpstr>
      <vt:lpstr>Slide 21</vt:lpstr>
      <vt:lpstr>Slide 22</vt:lpstr>
      <vt:lpstr>What Are Some Issues Concerning Standardized and Classroom Testing? </vt:lpstr>
      <vt:lpstr>Test Validity</vt:lpstr>
      <vt:lpstr>Test Reliability</vt:lpstr>
      <vt:lpstr>Test Bias</vt:lpstr>
      <vt:lpstr>Computerized Test Administration</vt:lpstr>
      <vt:lpstr>Testing Accommodations for Students with Disabilities</vt:lpstr>
      <vt:lpstr>Testing Accommodations for English Learners</vt:lpstr>
      <vt:lpstr>How Are Educators Held Accountable for Student Achievement?  </vt:lpstr>
      <vt:lpstr>No Child Left Behind</vt:lpstr>
      <vt:lpstr>NCLB continued</vt:lpstr>
      <vt:lpstr>No Child Left Behind</vt:lpstr>
      <vt:lpstr>Education Policies of the Obama Administration</vt:lpstr>
      <vt:lpstr>Education Policies of the Obama Administration </vt:lpstr>
      <vt:lpstr>Education Policies of the Obama Administration </vt:lpstr>
      <vt:lpstr>Common Core State Standards</vt:lpstr>
      <vt:lpstr>Common Core </vt:lpstr>
      <vt:lpstr>How Can You Use Data to Inform Your Teaching?</vt:lpstr>
      <vt:lpstr>Benchmark Assessments</vt:lpstr>
      <vt:lpstr>Data Driven Reform</vt:lpstr>
      <vt:lpstr>A Process for Using Data to Guide School Reform</vt:lpstr>
      <vt:lpstr>A Process for Using Data to Guide School Reform</vt:lpstr>
      <vt:lpstr>A Process for Using Data to Guide School Reform</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Educational Psychology: Theory and Practice Chapter 2</dc:title>
  <dc:creator>Daniel Rodriguez</dc:creator>
  <cp:lastModifiedBy>Windows User</cp:lastModifiedBy>
  <cp:revision>313</cp:revision>
  <dcterms:created xsi:type="dcterms:W3CDTF">1995-05-28T16:28:04Z</dcterms:created>
  <dcterms:modified xsi:type="dcterms:W3CDTF">2020-07-29T18:41:28Z</dcterms:modified>
</cp:coreProperties>
</file>