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807" autoAdjust="0"/>
  </p:normalViewPr>
  <p:slideViewPr>
    <p:cSldViewPr>
      <p:cViewPr varScale="1">
        <p:scale>
          <a:sx n="122" d="100"/>
          <a:sy n="122" d="100"/>
        </p:scale>
        <p:origin x="1360"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415EC5-1964-4FEB-9CAA-359839208E88}" type="datetimeFigureOut">
              <a:rPr lang="en-US" smtClean="0"/>
              <a:t>10/18/19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F3F268-0CA6-4E16-8C36-9E987FE2041F}" type="slidenum">
              <a:rPr lang="en-US" smtClean="0"/>
              <a:t>‹#›</a:t>
            </a:fld>
            <a:endParaRPr lang="en-US"/>
          </a:p>
        </p:txBody>
      </p:sp>
    </p:spTree>
    <p:extLst>
      <p:ext uri="{BB962C8B-B14F-4D97-AF65-F5344CB8AC3E}">
        <p14:creationId xmlns:p14="http://schemas.microsoft.com/office/powerpoint/2010/main" val="327576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There are several ethical issues which may be attributed to the activities of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Firstly, it is that the company used misleading ads to attract people into purchasing its services. Thus, often, many users of the services of the company receive messages which tell them that other people are interested in them yet they are not authentic. Secondly, the company allowed people to get messages from fake accounts which the company had flagged to be fake. In the long run, the clients of the company made payments but they did not receive the services they had desired. Most importantly, the company withheld critical information from its clients. The information could have helped them to make accurate decisions.</a:t>
            </a:r>
          </a:p>
          <a:p>
            <a:endParaRPr lang="en-US" dirty="0"/>
          </a:p>
        </p:txBody>
      </p:sp>
      <p:sp>
        <p:nvSpPr>
          <p:cNvPr id="4" name="Slide Number Placeholder 3"/>
          <p:cNvSpPr>
            <a:spLocks noGrp="1"/>
          </p:cNvSpPr>
          <p:nvPr>
            <p:ph type="sldNum" sz="quarter" idx="10"/>
          </p:nvPr>
        </p:nvSpPr>
        <p:spPr/>
        <p:txBody>
          <a:bodyPr/>
          <a:lstStyle/>
          <a:p>
            <a:fld id="{C4F3F268-0CA6-4E16-8C36-9E987FE2041F}" type="slidenum">
              <a:rPr lang="en-US" smtClean="0"/>
              <a:t>2</a:t>
            </a:fld>
            <a:endParaRPr lang="en-US"/>
          </a:p>
        </p:txBody>
      </p:sp>
    </p:spTree>
    <p:extLst>
      <p:ext uri="{BB962C8B-B14F-4D97-AF65-F5344CB8AC3E}">
        <p14:creationId xmlns:p14="http://schemas.microsoft.com/office/powerpoint/2010/main" val="1015303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It is unacceptable for people to pay for services yet they do not get the services. It is important to note that it is only the management of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which had the ability to determine whether the accounts are genuine or not. The consumers, on the other hand, only act on information which they receive and it is impossible for them to determine whether or not the accounts they are receiving message from are genuine. Most importantly,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failed to protect its customers. It is the responsibility of any business organization to protect its consumers form any harm or loss.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abdicated this duty to its clients.</a:t>
            </a:r>
          </a:p>
          <a:p>
            <a:endParaRPr lang="en-US" dirty="0"/>
          </a:p>
        </p:txBody>
      </p:sp>
      <p:sp>
        <p:nvSpPr>
          <p:cNvPr id="4" name="Slide Number Placeholder 3"/>
          <p:cNvSpPr>
            <a:spLocks noGrp="1"/>
          </p:cNvSpPr>
          <p:nvPr>
            <p:ph type="sldNum" sz="quarter" idx="10"/>
          </p:nvPr>
        </p:nvSpPr>
        <p:spPr/>
        <p:txBody>
          <a:bodyPr/>
          <a:lstStyle/>
          <a:p>
            <a:fld id="{C4F3F268-0CA6-4E16-8C36-9E987FE2041F}" type="slidenum">
              <a:rPr lang="en-US" smtClean="0"/>
              <a:t>3</a:t>
            </a:fld>
            <a:endParaRPr lang="en-US"/>
          </a:p>
        </p:txBody>
      </p:sp>
    </p:spTree>
    <p:extLst>
      <p:ext uri="{BB962C8B-B14F-4D97-AF65-F5344CB8AC3E}">
        <p14:creationId xmlns:p14="http://schemas.microsoft.com/office/powerpoint/2010/main" val="3055339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actions and practices of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are in violation of various consumer protection laws. One of the laws which the organization has openly violated is the Dodd–Frank Wall Street Reform and Consumer Protection Act which is in many cases referred to simply as the Dodd Frank. The law plays an important in protecting consumers from losses in the course of financial transactions. Thus by facilitating fraud,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violates the law. It is a violation of the law for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to blatantly take money from consumers without offering services to them.</a:t>
            </a:r>
          </a:p>
          <a:p>
            <a:endParaRPr lang="en-US" dirty="0"/>
          </a:p>
        </p:txBody>
      </p:sp>
      <p:sp>
        <p:nvSpPr>
          <p:cNvPr id="4" name="Slide Number Placeholder 3"/>
          <p:cNvSpPr>
            <a:spLocks noGrp="1"/>
          </p:cNvSpPr>
          <p:nvPr>
            <p:ph type="sldNum" sz="quarter" idx="10"/>
          </p:nvPr>
        </p:nvSpPr>
        <p:spPr/>
        <p:txBody>
          <a:bodyPr/>
          <a:lstStyle/>
          <a:p>
            <a:fld id="{C4F3F268-0CA6-4E16-8C36-9E987FE2041F}" type="slidenum">
              <a:rPr lang="en-US" smtClean="0"/>
              <a:t>4</a:t>
            </a:fld>
            <a:endParaRPr lang="en-US"/>
          </a:p>
        </p:txBody>
      </p:sp>
    </p:spTree>
    <p:extLst>
      <p:ext uri="{BB962C8B-B14F-4D97-AF65-F5344CB8AC3E}">
        <p14:creationId xmlns:p14="http://schemas.microsoft.com/office/powerpoint/2010/main" val="2102955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Honesty is one of the ethical principles which the organization needs to adhere to in its activities. It refers to the ability of a business organization to tell the truth to its consumers at all the time. In this case,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violated the principle. Another ethical principle which may be applicable in this case is concern for other people. It is essential for the business to demonstrate that it cares for the interest of other people and thus, seek to protect them from harm.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failed in this respect.</a:t>
            </a:r>
          </a:p>
          <a:p>
            <a:endParaRPr lang="en-US" dirty="0"/>
          </a:p>
        </p:txBody>
      </p:sp>
      <p:sp>
        <p:nvSpPr>
          <p:cNvPr id="4" name="Slide Number Placeholder 3"/>
          <p:cNvSpPr>
            <a:spLocks noGrp="1"/>
          </p:cNvSpPr>
          <p:nvPr>
            <p:ph type="sldNum" sz="quarter" idx="10"/>
          </p:nvPr>
        </p:nvSpPr>
        <p:spPr/>
        <p:txBody>
          <a:bodyPr/>
          <a:lstStyle/>
          <a:p>
            <a:fld id="{C4F3F268-0CA6-4E16-8C36-9E987FE2041F}" type="slidenum">
              <a:rPr lang="en-US" smtClean="0"/>
              <a:t>5</a:t>
            </a:fld>
            <a:endParaRPr lang="en-US"/>
          </a:p>
        </p:txBody>
      </p:sp>
    </p:spTree>
    <p:extLst>
      <p:ext uri="{BB962C8B-B14F-4D97-AF65-F5344CB8AC3E}">
        <p14:creationId xmlns:p14="http://schemas.microsoft.com/office/powerpoint/2010/main" val="2801030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theory of beneficence may best be applied in this case. The theory of beneficence indicates that people who are in charge of making decisions need to be guided by what is right or good. In all actions or decisions, the desire to good needs to be overriding (Kelleher, 2014). In this respect, even when it appears that an organization has made some mistakes, the mistakes must be within the line of doing what is good and in the best interest of the majority. In the case of </a:t>
            </a:r>
            <a:r>
              <a:rPr lang="en-US" sz="1200" kern="1200" dirty="0" err="1">
                <a:solidFill>
                  <a:schemeClr val="tx1"/>
                </a:solidFill>
                <a:effectLst/>
                <a:latin typeface="+mn-lt"/>
                <a:ea typeface="+mn-ea"/>
                <a:cs typeface="+mn-cs"/>
              </a:rPr>
              <a:t>Match.Com</a:t>
            </a:r>
            <a:r>
              <a:rPr lang="en-US" sz="1200" kern="1200" dirty="0">
                <a:solidFill>
                  <a:schemeClr val="tx1"/>
                </a:solidFill>
                <a:effectLst/>
                <a:latin typeface="+mn-lt"/>
                <a:ea typeface="+mn-ea"/>
                <a:cs typeface="+mn-cs"/>
              </a:rPr>
              <a:t>, it is evident that the organization was not driven by the desire to good in its actions.</a:t>
            </a:r>
          </a:p>
          <a:p>
            <a:endParaRPr lang="en-US" dirty="0"/>
          </a:p>
        </p:txBody>
      </p:sp>
      <p:sp>
        <p:nvSpPr>
          <p:cNvPr id="4" name="Slide Number Placeholder 3"/>
          <p:cNvSpPr>
            <a:spLocks noGrp="1"/>
          </p:cNvSpPr>
          <p:nvPr>
            <p:ph type="sldNum" sz="quarter" idx="10"/>
          </p:nvPr>
        </p:nvSpPr>
        <p:spPr/>
        <p:txBody>
          <a:bodyPr/>
          <a:lstStyle/>
          <a:p>
            <a:fld id="{C4F3F268-0CA6-4E16-8C36-9E987FE2041F}" type="slidenum">
              <a:rPr lang="en-US" smtClean="0"/>
              <a:t>6</a:t>
            </a:fld>
            <a:endParaRPr lang="en-US"/>
          </a:p>
        </p:txBody>
      </p:sp>
    </p:spTree>
    <p:extLst>
      <p:ext uri="{BB962C8B-B14F-4D97-AF65-F5344CB8AC3E}">
        <p14:creationId xmlns:p14="http://schemas.microsoft.com/office/powerpoint/2010/main" val="3543419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BEE40014-9A69-485D-935C-3BDEECEB7DBA}" type="datetimeFigureOut">
              <a:rPr lang="en-US" smtClean="0"/>
              <a:t>10/18/19</a:t>
            </a:fld>
            <a:endParaRPr lang="en-US"/>
          </a:p>
        </p:txBody>
      </p:sp>
      <p:sp>
        <p:nvSpPr>
          <p:cNvPr id="8" name="Slide Number Placeholder 7"/>
          <p:cNvSpPr>
            <a:spLocks noGrp="1"/>
          </p:cNvSpPr>
          <p:nvPr>
            <p:ph type="sldNum" sz="quarter" idx="11"/>
          </p:nvPr>
        </p:nvSpPr>
        <p:spPr/>
        <p:txBody>
          <a:bodyPr/>
          <a:lstStyle/>
          <a:p>
            <a:fld id="{AE703D75-596B-4ECE-ADCF-6B77A09F723D}"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40014-9A69-485D-935C-3BDEECEB7DBA}" type="datetimeFigureOut">
              <a:rPr lang="en-US" smtClean="0"/>
              <a:t>10/18/19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E40014-9A69-485D-935C-3BDEECEB7DBA}" type="datetimeFigureOut">
              <a:rPr lang="en-US" smtClean="0"/>
              <a:t>10/18/19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E40014-9A69-485D-935C-3BDEECEB7DBA}" type="datetimeFigureOut">
              <a:rPr lang="en-US" smtClean="0"/>
              <a:t>10/18/19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E40014-9A69-485D-935C-3BDEECEB7DBA}" type="datetimeFigureOut">
              <a:rPr lang="en-US" smtClean="0"/>
              <a:t>10/18/19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703D75-596B-4ECE-ADCF-6B77A09F723D}"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EE40014-9A69-485D-935C-3BDEECEB7DBA}" type="datetimeFigureOut">
              <a:rPr lang="en-US" smtClean="0"/>
              <a:t>10/18/19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3D75-596B-4ECE-ADCF-6B77A09F723D}"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BEE40014-9A69-485D-935C-3BDEECEB7DBA}" type="datetimeFigureOut">
              <a:rPr lang="en-US" smtClean="0"/>
              <a:t>10/18/19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703D75-596B-4ECE-ADCF-6B77A09F723D}"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E40014-9A69-485D-935C-3BDEECEB7DBA}" type="datetimeFigureOut">
              <a:rPr lang="en-US" smtClean="0"/>
              <a:t>10/18/19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E40014-9A69-485D-935C-3BDEECEB7DBA}" type="datetimeFigureOut">
              <a:rPr lang="en-US" smtClean="0"/>
              <a:t>10/18/19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40014-9A69-485D-935C-3BDEECEB7DBA}" type="datetimeFigureOut">
              <a:rPr lang="en-US" smtClean="0"/>
              <a:t>10/18/19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E40014-9A69-485D-935C-3BDEECEB7DBA}" type="datetimeFigureOut">
              <a:rPr lang="en-US" smtClean="0"/>
              <a:t>10/18/19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703D75-596B-4ECE-ADCF-6B77A09F723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BEE40014-9A69-485D-935C-3BDEECEB7DBA}" type="datetimeFigureOut">
              <a:rPr lang="en-US" smtClean="0"/>
              <a:t>10/18/19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AE703D75-596B-4ECE-ADCF-6B77A09F723D}"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Match.Com</a:t>
            </a:r>
            <a:r>
              <a:rPr lang="en-US" dirty="0"/>
              <a:t> Ethical and Legal Issues</a:t>
            </a:r>
          </a:p>
        </p:txBody>
      </p:sp>
      <p:sp>
        <p:nvSpPr>
          <p:cNvPr id="3" name="Subtitle 2"/>
          <p:cNvSpPr>
            <a:spLocks noGrp="1"/>
          </p:cNvSpPr>
          <p:nvPr>
            <p:ph type="subTitle" idx="1"/>
          </p:nvPr>
        </p:nvSpPr>
        <p:spPr/>
        <p:txBody>
          <a:bodyPr>
            <a:normAutofit fontScale="77500" lnSpcReduction="20000"/>
          </a:bodyPr>
          <a:lstStyle/>
          <a:p>
            <a:r>
              <a:rPr lang="en-US" dirty="0" err="1"/>
              <a:t>Yenisel</a:t>
            </a:r>
            <a:r>
              <a:rPr lang="en-US" dirty="0"/>
              <a:t> Carrasco </a:t>
            </a:r>
          </a:p>
          <a:p>
            <a:r>
              <a:rPr lang="en-US" dirty="0"/>
              <a:t>BA 3302</a:t>
            </a:r>
          </a:p>
          <a:p>
            <a:r>
              <a:rPr lang="en-US" dirty="0"/>
              <a:t>Lee </a:t>
            </a:r>
            <a:r>
              <a:rPr lang="en-US" dirty="0" err="1"/>
              <a:t>Unsnick</a:t>
            </a:r>
            <a:r>
              <a:rPr lang="en-US" dirty="0"/>
              <a:t> </a:t>
            </a:r>
          </a:p>
          <a:p>
            <a:r>
              <a:rPr lang="en-US" dirty="0"/>
              <a:t>10/27/2029</a:t>
            </a:r>
          </a:p>
        </p:txBody>
      </p:sp>
    </p:spTree>
    <p:extLst>
      <p:ext uri="{BB962C8B-B14F-4D97-AF65-F5344CB8AC3E}">
        <p14:creationId xmlns:p14="http://schemas.microsoft.com/office/powerpoint/2010/main" val="69617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5" name="Text Placeholder 4"/>
          <p:cNvSpPr>
            <a:spLocks noGrp="1"/>
          </p:cNvSpPr>
          <p:nvPr>
            <p:ph type="body" sz="half" idx="2"/>
          </p:nvPr>
        </p:nvSpPr>
        <p:spPr>
          <a:xfrm>
            <a:off x="457200" y="1435100"/>
            <a:ext cx="3276600" cy="4691063"/>
          </a:xfrm>
        </p:spPr>
        <p:txBody>
          <a:bodyPr>
            <a:normAutofit fontScale="92500"/>
          </a:bodyPr>
          <a:lstStyle/>
          <a:p>
            <a:pPr marL="285750" indent="-285750">
              <a:buFont typeface="Arial" pitchFamily="34" charset="0"/>
              <a:buChar char="•"/>
            </a:pPr>
            <a:r>
              <a:rPr lang="en-US" sz="2400" dirty="0"/>
              <a:t>Misleading ads</a:t>
            </a:r>
          </a:p>
          <a:p>
            <a:pPr marL="285750" indent="-285750">
              <a:buFont typeface="Arial" pitchFamily="34" charset="0"/>
              <a:buChar char="•"/>
            </a:pPr>
            <a:r>
              <a:rPr lang="en-US" sz="2400" dirty="0"/>
              <a:t>Allowing fake accounts to operate</a:t>
            </a:r>
          </a:p>
          <a:p>
            <a:pPr marL="285750" indent="-285750">
              <a:buFont typeface="Arial" pitchFamily="34" charset="0"/>
              <a:buChar char="•"/>
            </a:pPr>
            <a:r>
              <a:rPr lang="en-US" sz="2400" dirty="0"/>
              <a:t>Individuals made payments but failed to receive services</a:t>
            </a:r>
          </a:p>
          <a:p>
            <a:pPr marL="285750" indent="-285750">
              <a:buFont typeface="Arial" pitchFamily="34" charset="0"/>
              <a:buChar char="•"/>
            </a:pPr>
            <a:r>
              <a:rPr lang="en-US" sz="2400" dirty="0"/>
              <a:t>Company failed to give information to the consumers</a:t>
            </a: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1219200"/>
            <a:ext cx="4495800"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349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idx="1"/>
          </p:nvPr>
        </p:nvSpPr>
        <p:spPr/>
        <p:txBody>
          <a:bodyPr/>
          <a:lstStyle/>
          <a:p>
            <a:r>
              <a:rPr lang="en-US" dirty="0"/>
              <a:t>It is unacceptable for people to pay for services yet they do not get the services</a:t>
            </a:r>
          </a:p>
          <a:p>
            <a:r>
              <a:rPr lang="en-US" dirty="0"/>
              <a:t>only the management of </a:t>
            </a:r>
            <a:r>
              <a:rPr lang="en-US" dirty="0" err="1"/>
              <a:t>Match.Com</a:t>
            </a:r>
            <a:r>
              <a:rPr lang="en-US" dirty="0"/>
              <a:t> could determine whether the accounts are genuine or not</a:t>
            </a:r>
          </a:p>
          <a:p>
            <a:r>
              <a:rPr lang="en-US" dirty="0" err="1"/>
              <a:t>Match.Com</a:t>
            </a:r>
            <a:r>
              <a:rPr lang="en-US" dirty="0"/>
              <a:t> failed to protect its customers</a:t>
            </a:r>
          </a:p>
          <a:p>
            <a:endParaRPr lang="en-US" dirty="0"/>
          </a:p>
        </p:txBody>
      </p:sp>
    </p:spTree>
    <p:extLst>
      <p:ext uri="{BB962C8B-B14F-4D97-AF65-F5344CB8AC3E}">
        <p14:creationId xmlns:p14="http://schemas.microsoft.com/office/powerpoint/2010/main" val="261191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Issues</a:t>
            </a:r>
          </a:p>
        </p:txBody>
      </p:sp>
      <p:sp>
        <p:nvSpPr>
          <p:cNvPr id="3" name="Content Placeholder 2"/>
          <p:cNvSpPr>
            <a:spLocks noGrp="1"/>
          </p:cNvSpPr>
          <p:nvPr>
            <p:ph idx="1"/>
          </p:nvPr>
        </p:nvSpPr>
        <p:spPr/>
        <p:txBody>
          <a:bodyPr/>
          <a:lstStyle/>
          <a:p>
            <a:r>
              <a:rPr lang="en-US" dirty="0"/>
              <a:t>The actions and practices of </a:t>
            </a:r>
            <a:r>
              <a:rPr lang="en-US" dirty="0" err="1"/>
              <a:t>Match.Com</a:t>
            </a:r>
            <a:r>
              <a:rPr lang="en-US" dirty="0"/>
              <a:t> are in violation of various consumer protection laws</a:t>
            </a:r>
          </a:p>
          <a:p>
            <a:r>
              <a:rPr lang="en-US" dirty="0"/>
              <a:t>It violated the Dodd–Frank Wall Street Reform and Consumer Protection Act</a:t>
            </a:r>
          </a:p>
          <a:p>
            <a:r>
              <a:rPr lang="en-US" dirty="0"/>
              <a:t>By facilitating fraud, </a:t>
            </a:r>
            <a:r>
              <a:rPr lang="en-US" dirty="0" err="1"/>
              <a:t>Match.Com</a:t>
            </a:r>
            <a:r>
              <a:rPr lang="en-US" dirty="0"/>
              <a:t> violates the law</a:t>
            </a:r>
          </a:p>
        </p:txBody>
      </p:sp>
    </p:spTree>
    <p:extLst>
      <p:ext uri="{BB962C8B-B14F-4D97-AF65-F5344CB8AC3E}">
        <p14:creationId xmlns:p14="http://schemas.microsoft.com/office/powerpoint/2010/main" val="2258300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Principles</a:t>
            </a:r>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143000" y="1524000"/>
            <a:ext cx="7086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3806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Theory</a:t>
            </a:r>
          </a:p>
        </p:txBody>
      </p:sp>
      <p:sp>
        <p:nvSpPr>
          <p:cNvPr id="3" name="Content Placeholder 2"/>
          <p:cNvSpPr>
            <a:spLocks noGrp="1"/>
          </p:cNvSpPr>
          <p:nvPr>
            <p:ph idx="1"/>
          </p:nvPr>
        </p:nvSpPr>
        <p:spPr/>
        <p:txBody>
          <a:bodyPr/>
          <a:lstStyle/>
          <a:p>
            <a:r>
              <a:rPr lang="en-US" dirty="0"/>
              <a:t>The theory of beneficence may best be applied in this case</a:t>
            </a:r>
          </a:p>
          <a:p>
            <a:r>
              <a:rPr lang="en-US" dirty="0"/>
              <a:t>The theory of beneficence indicates that people who are in charge of making decisions need to be guided by what is right or good</a:t>
            </a:r>
          </a:p>
          <a:p>
            <a:r>
              <a:rPr lang="en-US" dirty="0"/>
              <a:t>In the case of </a:t>
            </a:r>
            <a:r>
              <a:rPr lang="en-US" dirty="0" err="1"/>
              <a:t>Match.Com</a:t>
            </a:r>
            <a:r>
              <a:rPr lang="en-US" dirty="0"/>
              <a:t>, it is evident that the organization was not driven by the desire to good in its actions.</a:t>
            </a:r>
          </a:p>
          <a:p>
            <a:endParaRPr lang="en-US" dirty="0"/>
          </a:p>
          <a:p>
            <a:endParaRPr lang="en-US" dirty="0"/>
          </a:p>
        </p:txBody>
      </p:sp>
    </p:spTree>
    <p:extLst>
      <p:ext uri="{BB962C8B-B14F-4D97-AF65-F5344CB8AC3E}">
        <p14:creationId xmlns:p14="http://schemas.microsoft.com/office/powerpoint/2010/main" val="104068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lstStyle/>
          <a:p>
            <a:r>
              <a:rPr lang="en-US" dirty="0"/>
              <a:t>Kelleher, J. P. (2014). Beneficence, justice, and health care. </a:t>
            </a:r>
            <a:r>
              <a:rPr lang="en-US" i="1" dirty="0"/>
              <a:t>Kennedy Institute of Ethics Journal</a:t>
            </a:r>
            <a:r>
              <a:rPr lang="en-US" dirty="0"/>
              <a:t>, </a:t>
            </a:r>
            <a:r>
              <a:rPr lang="en-US" i="1" dirty="0"/>
              <a:t>24</a:t>
            </a:r>
            <a:r>
              <a:rPr lang="en-US" dirty="0"/>
              <a:t>(1), 27-49.</a:t>
            </a:r>
          </a:p>
        </p:txBody>
      </p:sp>
    </p:spTree>
    <p:extLst>
      <p:ext uri="{BB962C8B-B14F-4D97-AF65-F5344CB8AC3E}">
        <p14:creationId xmlns:p14="http://schemas.microsoft.com/office/powerpoint/2010/main" val="33039970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92</TotalTime>
  <Words>788</Words>
  <Application>Microsoft Macintosh PowerPoint</Application>
  <PresentationFormat>On-screen Show (4:3)</PresentationFormat>
  <Paragraphs>35</Paragraphs>
  <Slides>7</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Century Gothic</vt:lpstr>
      <vt:lpstr>Courier New</vt:lpstr>
      <vt:lpstr>Palatino Linotype</vt:lpstr>
      <vt:lpstr>Executive</vt:lpstr>
      <vt:lpstr>Match.Com Ethical and Legal Issues</vt:lpstr>
      <vt:lpstr>Ethical Issues</vt:lpstr>
      <vt:lpstr>Ethical Issues</vt:lpstr>
      <vt:lpstr>Legal Issues</vt:lpstr>
      <vt:lpstr>Ethical Principles</vt:lpstr>
      <vt:lpstr>Ethical Theory</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Match.Com Ethical and Legal Issues</dc:title>
  <dc:creator>owner</dc:creator>
  <cp:lastModifiedBy>Microsoft Office User</cp:lastModifiedBy>
  <cp:revision>13</cp:revision>
  <dcterms:created xsi:type="dcterms:W3CDTF">2019-10-17T12:37:47Z</dcterms:created>
  <dcterms:modified xsi:type="dcterms:W3CDTF">2019-10-18T18:41:21Z</dcterms:modified>
</cp:coreProperties>
</file>