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5" r:id="rId4"/>
    <p:sldId id="268" r:id="rId5"/>
    <p:sldId id="266" r:id="rId6"/>
    <p:sldId id="259" r:id="rId7"/>
    <p:sldId id="260" r:id="rId8"/>
    <p:sldId id="261" r:id="rId9"/>
    <p:sldId id="258" r:id="rId10"/>
    <p:sldId id="262" r:id="rId11"/>
    <p:sldId id="264" r:id="rId12"/>
    <p:sldId id="267" r:id="rId13"/>
    <p:sldId id="269" r:id="rId14"/>
    <p:sldId id="270" r:id="rId15"/>
    <p:sldId id="263"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21709"/>
    <a:srgbClr val="F35655"/>
    <a:srgbClr val="BD4500"/>
    <a:srgbClr val="6E381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63" autoAdjust="0"/>
    <p:restoredTop sz="94668" autoAdjust="0"/>
  </p:normalViewPr>
  <p:slideViewPr>
    <p:cSldViewPr snapToGrid="0">
      <p:cViewPr varScale="1">
        <p:scale>
          <a:sx n="61" d="100"/>
          <a:sy n="61" d="100"/>
        </p:scale>
        <p:origin x="-78" y="-21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73D16D-A619-4D32-ABC8-7A37E9400890}"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71F1FC66-A076-4880-A2B3-FF90BE6D503F}">
      <dgm:prSet phldrT="[Text]" custT="1"/>
      <dgm:spPr/>
      <dgm:t>
        <a:bodyPr/>
        <a:lstStyle/>
        <a:p>
          <a:r>
            <a:rPr lang="en-US" sz="1800" dirty="0"/>
            <a:t>Selling Online</a:t>
          </a:r>
        </a:p>
      </dgm:t>
    </dgm:pt>
    <dgm:pt modelId="{A4292087-4B70-489F-966A-3BCAF5F0A39E}" type="parTrans" cxnId="{E4370F16-0ED2-44B2-8918-DE23DB379251}">
      <dgm:prSet/>
      <dgm:spPr/>
      <dgm:t>
        <a:bodyPr/>
        <a:lstStyle/>
        <a:p>
          <a:endParaRPr lang="en-US"/>
        </a:p>
      </dgm:t>
    </dgm:pt>
    <dgm:pt modelId="{D686B149-2921-4CDB-A602-E344EAFF738D}" type="sibTrans" cxnId="{E4370F16-0ED2-44B2-8918-DE23DB379251}">
      <dgm:prSet/>
      <dgm:spPr/>
      <dgm:t>
        <a:bodyPr/>
        <a:lstStyle/>
        <a:p>
          <a:endParaRPr lang="en-US"/>
        </a:p>
      </dgm:t>
    </dgm:pt>
    <dgm:pt modelId="{DFA5618B-DB0F-4912-BF22-829019B2E392}">
      <dgm:prSet phldrT="[Text]" custT="1"/>
      <dgm:spPr/>
      <dgm:t>
        <a:bodyPr/>
        <a:lstStyle/>
        <a:p>
          <a:r>
            <a:rPr lang="en-US" sz="1800" dirty="0"/>
            <a:t>Company Customized Webstore</a:t>
          </a:r>
        </a:p>
      </dgm:t>
    </dgm:pt>
    <dgm:pt modelId="{6AE0327B-ABBB-410F-AFBE-C4D8A6FF9A7A}" type="parTrans" cxnId="{E9714A54-8B04-4AC9-8F6C-B87598C8FD7D}">
      <dgm:prSet/>
      <dgm:spPr/>
      <dgm:t>
        <a:bodyPr/>
        <a:lstStyle/>
        <a:p>
          <a:endParaRPr lang="en-US"/>
        </a:p>
      </dgm:t>
    </dgm:pt>
    <dgm:pt modelId="{34893568-E1E6-4F98-AA57-93DD99DBEDE3}" type="sibTrans" cxnId="{E9714A54-8B04-4AC9-8F6C-B87598C8FD7D}">
      <dgm:prSet/>
      <dgm:spPr/>
      <dgm:t>
        <a:bodyPr/>
        <a:lstStyle/>
        <a:p>
          <a:endParaRPr lang="en-US"/>
        </a:p>
      </dgm:t>
    </dgm:pt>
    <dgm:pt modelId="{2B32D27C-0671-4392-96EA-E9B4AF2B574E}">
      <dgm:prSet phldrT="[Text]"/>
      <dgm:spPr/>
      <dgm:t>
        <a:bodyPr/>
        <a:lstStyle/>
        <a:p>
          <a:pPr algn="l"/>
          <a:r>
            <a:rPr lang="en-US" dirty="0"/>
            <a:t>Better branding opportunity.</a:t>
          </a:r>
        </a:p>
        <a:p>
          <a:pPr algn="ctr"/>
          <a:endParaRPr lang="en-US" dirty="0"/>
        </a:p>
      </dgm:t>
    </dgm:pt>
    <dgm:pt modelId="{B8B5F308-0E8B-4AA2-8D17-348C989792C4}" type="parTrans" cxnId="{EB33F432-B755-482C-9933-CDD4CA2BB5A4}">
      <dgm:prSet/>
      <dgm:spPr/>
      <dgm:t>
        <a:bodyPr/>
        <a:lstStyle/>
        <a:p>
          <a:endParaRPr lang="en-US"/>
        </a:p>
      </dgm:t>
    </dgm:pt>
    <dgm:pt modelId="{B5A23E1A-A6B3-4121-9972-6270A7440E9D}" type="sibTrans" cxnId="{EB33F432-B755-482C-9933-CDD4CA2BB5A4}">
      <dgm:prSet/>
      <dgm:spPr/>
      <dgm:t>
        <a:bodyPr/>
        <a:lstStyle/>
        <a:p>
          <a:endParaRPr lang="en-US"/>
        </a:p>
      </dgm:t>
    </dgm:pt>
    <dgm:pt modelId="{0F4F3C59-31FE-46E7-83E1-3A7F90571BCB}">
      <dgm:prSet phldrT="[Text]"/>
      <dgm:spPr/>
      <dgm:t>
        <a:bodyPr/>
        <a:lstStyle/>
        <a:p>
          <a:pPr algn="l"/>
          <a:r>
            <a:rPr lang="en-US" dirty="0"/>
            <a:t>One inventory for all operations </a:t>
          </a:r>
        </a:p>
      </dgm:t>
    </dgm:pt>
    <dgm:pt modelId="{9CB1AD74-0D7D-44CC-AAED-310A6DA194A2}" type="parTrans" cxnId="{A56620D0-9C7A-40FB-A92D-CE56DCBBA8B4}">
      <dgm:prSet/>
      <dgm:spPr/>
      <dgm:t>
        <a:bodyPr/>
        <a:lstStyle/>
        <a:p>
          <a:endParaRPr lang="en-US"/>
        </a:p>
      </dgm:t>
    </dgm:pt>
    <dgm:pt modelId="{6BFD503E-6AFF-4C88-81D1-2612420009D9}" type="sibTrans" cxnId="{A56620D0-9C7A-40FB-A92D-CE56DCBBA8B4}">
      <dgm:prSet/>
      <dgm:spPr/>
      <dgm:t>
        <a:bodyPr/>
        <a:lstStyle/>
        <a:p>
          <a:endParaRPr lang="en-US"/>
        </a:p>
      </dgm:t>
    </dgm:pt>
    <dgm:pt modelId="{4BA1D9D2-44B6-4037-AA96-65D77579D4FF}">
      <dgm:prSet phldrT="[Text]" custT="1"/>
      <dgm:spPr/>
      <dgm:t>
        <a:bodyPr/>
        <a:lstStyle/>
        <a:p>
          <a:r>
            <a:rPr lang="en-US" sz="1800" dirty="0"/>
            <a:t>Existing Online Marketplace</a:t>
          </a:r>
        </a:p>
      </dgm:t>
    </dgm:pt>
    <dgm:pt modelId="{880CEBEF-DBD7-4A01-B7F3-0CDF50AF6F98}" type="parTrans" cxnId="{4F4337C7-3EF1-454C-A2B8-4512C1608F6C}">
      <dgm:prSet/>
      <dgm:spPr/>
      <dgm:t>
        <a:bodyPr/>
        <a:lstStyle/>
        <a:p>
          <a:endParaRPr lang="en-US"/>
        </a:p>
      </dgm:t>
    </dgm:pt>
    <dgm:pt modelId="{B66ED82A-324F-4980-B2C2-E0E5A0040D5B}" type="sibTrans" cxnId="{4F4337C7-3EF1-454C-A2B8-4512C1608F6C}">
      <dgm:prSet/>
      <dgm:spPr/>
      <dgm:t>
        <a:bodyPr/>
        <a:lstStyle/>
        <a:p>
          <a:endParaRPr lang="en-US"/>
        </a:p>
      </dgm:t>
    </dgm:pt>
    <dgm:pt modelId="{94885FB6-8204-4FBC-9ED4-18A341325B13}">
      <dgm:prSet phldrT="[Text]"/>
      <dgm:spPr/>
      <dgm:t>
        <a:bodyPr/>
        <a:lstStyle/>
        <a:p>
          <a:pPr algn="l"/>
          <a:r>
            <a:rPr lang="en-US" dirty="0"/>
            <a:t>Massive traffic to benefit from</a:t>
          </a:r>
        </a:p>
      </dgm:t>
    </dgm:pt>
    <dgm:pt modelId="{B9CE8603-2D0F-4B75-8E1C-BFAE4433AF98}" type="parTrans" cxnId="{872DC8AD-3179-4B0B-914E-2DFB23ED7560}">
      <dgm:prSet/>
      <dgm:spPr/>
      <dgm:t>
        <a:bodyPr/>
        <a:lstStyle/>
        <a:p>
          <a:endParaRPr lang="en-US"/>
        </a:p>
      </dgm:t>
    </dgm:pt>
    <dgm:pt modelId="{F98E1C7E-3ADB-4541-A4FD-1633D5D7AFFC}" type="sibTrans" cxnId="{872DC8AD-3179-4B0B-914E-2DFB23ED7560}">
      <dgm:prSet/>
      <dgm:spPr/>
      <dgm:t>
        <a:bodyPr/>
        <a:lstStyle/>
        <a:p>
          <a:endParaRPr lang="en-US"/>
        </a:p>
      </dgm:t>
    </dgm:pt>
    <dgm:pt modelId="{FA8058C3-DB16-4E8B-BBF6-0E35351E1E1D}" type="pres">
      <dgm:prSet presAssocID="{0B73D16D-A619-4D32-ABC8-7A37E9400890}" presName="hierChild1" presStyleCnt="0">
        <dgm:presLayoutVars>
          <dgm:chPref val="1"/>
          <dgm:dir/>
          <dgm:animOne val="branch"/>
          <dgm:animLvl val="lvl"/>
          <dgm:resizeHandles/>
        </dgm:presLayoutVars>
      </dgm:prSet>
      <dgm:spPr/>
      <dgm:t>
        <a:bodyPr/>
        <a:lstStyle/>
        <a:p>
          <a:endParaRPr lang="en-US"/>
        </a:p>
      </dgm:t>
    </dgm:pt>
    <dgm:pt modelId="{B0DB470E-BF3E-41BD-9D77-1BD9DAC6233D}" type="pres">
      <dgm:prSet presAssocID="{71F1FC66-A076-4880-A2B3-FF90BE6D503F}" presName="hierRoot1" presStyleCnt="0"/>
      <dgm:spPr/>
    </dgm:pt>
    <dgm:pt modelId="{B73A01E9-C9AE-43AF-9169-A73D98491F5F}" type="pres">
      <dgm:prSet presAssocID="{71F1FC66-A076-4880-A2B3-FF90BE6D503F}" presName="composite" presStyleCnt="0"/>
      <dgm:spPr/>
    </dgm:pt>
    <dgm:pt modelId="{9144F285-5E3C-4B9A-B0BE-EB8E8BEC16F1}" type="pres">
      <dgm:prSet presAssocID="{71F1FC66-A076-4880-A2B3-FF90BE6D503F}" presName="background" presStyleLbl="node0" presStyleIdx="0" presStyleCnt="1"/>
      <dgm:spPr/>
    </dgm:pt>
    <dgm:pt modelId="{9CFB9D7F-C972-448D-9036-A911C4CC803B}" type="pres">
      <dgm:prSet presAssocID="{71F1FC66-A076-4880-A2B3-FF90BE6D503F}" presName="text" presStyleLbl="fgAcc0" presStyleIdx="0" presStyleCnt="1">
        <dgm:presLayoutVars>
          <dgm:chPref val="3"/>
        </dgm:presLayoutVars>
      </dgm:prSet>
      <dgm:spPr/>
      <dgm:t>
        <a:bodyPr/>
        <a:lstStyle/>
        <a:p>
          <a:endParaRPr lang="en-US"/>
        </a:p>
      </dgm:t>
    </dgm:pt>
    <dgm:pt modelId="{3A37CFEC-81C2-46B9-B426-C1A27815E687}" type="pres">
      <dgm:prSet presAssocID="{71F1FC66-A076-4880-A2B3-FF90BE6D503F}" presName="hierChild2" presStyleCnt="0"/>
      <dgm:spPr/>
    </dgm:pt>
    <dgm:pt modelId="{E6DDC689-EC1F-4AFD-8F03-6FB2FC6C350D}" type="pres">
      <dgm:prSet presAssocID="{6AE0327B-ABBB-410F-AFBE-C4D8A6FF9A7A}" presName="Name10" presStyleLbl="parChTrans1D2" presStyleIdx="0" presStyleCnt="2"/>
      <dgm:spPr/>
      <dgm:t>
        <a:bodyPr/>
        <a:lstStyle/>
        <a:p>
          <a:endParaRPr lang="en-US"/>
        </a:p>
      </dgm:t>
    </dgm:pt>
    <dgm:pt modelId="{54469FA8-82A9-4B4B-A961-75638CCB94D5}" type="pres">
      <dgm:prSet presAssocID="{DFA5618B-DB0F-4912-BF22-829019B2E392}" presName="hierRoot2" presStyleCnt="0"/>
      <dgm:spPr/>
    </dgm:pt>
    <dgm:pt modelId="{A8854D9E-0E5E-4614-A740-845A075E0EFC}" type="pres">
      <dgm:prSet presAssocID="{DFA5618B-DB0F-4912-BF22-829019B2E392}" presName="composite2" presStyleCnt="0"/>
      <dgm:spPr/>
    </dgm:pt>
    <dgm:pt modelId="{9BFC3B46-B1A3-4E21-9D6D-60F7EEB8A401}" type="pres">
      <dgm:prSet presAssocID="{DFA5618B-DB0F-4912-BF22-829019B2E392}" presName="background2" presStyleLbl="node2" presStyleIdx="0" presStyleCnt="2"/>
      <dgm:spPr/>
    </dgm:pt>
    <dgm:pt modelId="{CB85D596-B0D7-44E8-B837-C8A86C4DE88C}" type="pres">
      <dgm:prSet presAssocID="{DFA5618B-DB0F-4912-BF22-829019B2E392}" presName="text2" presStyleLbl="fgAcc2" presStyleIdx="0" presStyleCnt="2">
        <dgm:presLayoutVars>
          <dgm:chPref val="3"/>
        </dgm:presLayoutVars>
      </dgm:prSet>
      <dgm:spPr/>
      <dgm:t>
        <a:bodyPr/>
        <a:lstStyle/>
        <a:p>
          <a:endParaRPr lang="en-US"/>
        </a:p>
      </dgm:t>
    </dgm:pt>
    <dgm:pt modelId="{5A36373B-1B9F-4EEA-A94A-A496F12801F1}" type="pres">
      <dgm:prSet presAssocID="{DFA5618B-DB0F-4912-BF22-829019B2E392}" presName="hierChild3" presStyleCnt="0"/>
      <dgm:spPr/>
    </dgm:pt>
    <dgm:pt modelId="{B867543A-68A3-41AF-954F-C6F0E592542F}" type="pres">
      <dgm:prSet presAssocID="{B8B5F308-0E8B-4AA2-8D17-348C989792C4}" presName="Name17" presStyleLbl="parChTrans1D3" presStyleIdx="0" presStyleCnt="3"/>
      <dgm:spPr/>
      <dgm:t>
        <a:bodyPr/>
        <a:lstStyle/>
        <a:p>
          <a:endParaRPr lang="en-US"/>
        </a:p>
      </dgm:t>
    </dgm:pt>
    <dgm:pt modelId="{7D4ABF62-7AED-4807-AC59-0354F54E21BC}" type="pres">
      <dgm:prSet presAssocID="{2B32D27C-0671-4392-96EA-E9B4AF2B574E}" presName="hierRoot3" presStyleCnt="0"/>
      <dgm:spPr/>
    </dgm:pt>
    <dgm:pt modelId="{F098E8F9-5D63-4B15-8D3C-B5A64132D4F6}" type="pres">
      <dgm:prSet presAssocID="{2B32D27C-0671-4392-96EA-E9B4AF2B574E}" presName="composite3" presStyleCnt="0"/>
      <dgm:spPr/>
    </dgm:pt>
    <dgm:pt modelId="{F595F45C-839A-4D4B-BD62-5AA920D15062}" type="pres">
      <dgm:prSet presAssocID="{2B32D27C-0671-4392-96EA-E9B4AF2B574E}" presName="background3" presStyleLbl="node3" presStyleIdx="0" presStyleCnt="3"/>
      <dgm:spPr/>
    </dgm:pt>
    <dgm:pt modelId="{5B2C95FD-5543-473A-AF85-A2C74F10049D}" type="pres">
      <dgm:prSet presAssocID="{2B32D27C-0671-4392-96EA-E9B4AF2B574E}" presName="text3" presStyleLbl="fgAcc3" presStyleIdx="0" presStyleCnt="3">
        <dgm:presLayoutVars>
          <dgm:chPref val="3"/>
        </dgm:presLayoutVars>
      </dgm:prSet>
      <dgm:spPr/>
      <dgm:t>
        <a:bodyPr/>
        <a:lstStyle/>
        <a:p>
          <a:endParaRPr lang="en-US"/>
        </a:p>
      </dgm:t>
    </dgm:pt>
    <dgm:pt modelId="{CE8953CF-3BD6-4DCB-97B3-7BD2725946C6}" type="pres">
      <dgm:prSet presAssocID="{2B32D27C-0671-4392-96EA-E9B4AF2B574E}" presName="hierChild4" presStyleCnt="0"/>
      <dgm:spPr/>
    </dgm:pt>
    <dgm:pt modelId="{8B573927-BA01-4F5D-8CD0-334D397D845E}" type="pres">
      <dgm:prSet presAssocID="{9CB1AD74-0D7D-44CC-AAED-310A6DA194A2}" presName="Name17" presStyleLbl="parChTrans1D3" presStyleIdx="1" presStyleCnt="3"/>
      <dgm:spPr/>
      <dgm:t>
        <a:bodyPr/>
        <a:lstStyle/>
        <a:p>
          <a:endParaRPr lang="en-US"/>
        </a:p>
      </dgm:t>
    </dgm:pt>
    <dgm:pt modelId="{7F3FC7C1-5AB0-41AE-B856-FBE33CF90A55}" type="pres">
      <dgm:prSet presAssocID="{0F4F3C59-31FE-46E7-83E1-3A7F90571BCB}" presName="hierRoot3" presStyleCnt="0"/>
      <dgm:spPr/>
    </dgm:pt>
    <dgm:pt modelId="{EACA1255-1917-4C34-B772-D8B67148873D}" type="pres">
      <dgm:prSet presAssocID="{0F4F3C59-31FE-46E7-83E1-3A7F90571BCB}" presName="composite3" presStyleCnt="0"/>
      <dgm:spPr/>
    </dgm:pt>
    <dgm:pt modelId="{A0AF618F-0330-4AF6-8E55-FE8A4936B01D}" type="pres">
      <dgm:prSet presAssocID="{0F4F3C59-31FE-46E7-83E1-3A7F90571BCB}" presName="background3" presStyleLbl="node3" presStyleIdx="1" presStyleCnt="3"/>
      <dgm:spPr/>
    </dgm:pt>
    <dgm:pt modelId="{743E2E1F-F180-44EF-869A-18AE5FCBAF5A}" type="pres">
      <dgm:prSet presAssocID="{0F4F3C59-31FE-46E7-83E1-3A7F90571BCB}" presName="text3" presStyleLbl="fgAcc3" presStyleIdx="1" presStyleCnt="3">
        <dgm:presLayoutVars>
          <dgm:chPref val="3"/>
        </dgm:presLayoutVars>
      </dgm:prSet>
      <dgm:spPr/>
      <dgm:t>
        <a:bodyPr/>
        <a:lstStyle/>
        <a:p>
          <a:endParaRPr lang="en-US"/>
        </a:p>
      </dgm:t>
    </dgm:pt>
    <dgm:pt modelId="{C54A12E2-CCFE-4830-8236-C316AA514241}" type="pres">
      <dgm:prSet presAssocID="{0F4F3C59-31FE-46E7-83E1-3A7F90571BCB}" presName="hierChild4" presStyleCnt="0"/>
      <dgm:spPr/>
    </dgm:pt>
    <dgm:pt modelId="{3D3DB8B0-2877-4FB0-AA94-5F2D848F65C8}" type="pres">
      <dgm:prSet presAssocID="{880CEBEF-DBD7-4A01-B7F3-0CDF50AF6F98}" presName="Name10" presStyleLbl="parChTrans1D2" presStyleIdx="1" presStyleCnt="2"/>
      <dgm:spPr/>
      <dgm:t>
        <a:bodyPr/>
        <a:lstStyle/>
        <a:p>
          <a:endParaRPr lang="en-US"/>
        </a:p>
      </dgm:t>
    </dgm:pt>
    <dgm:pt modelId="{17E22880-DEA6-4C44-88EA-59DE30CCEE79}" type="pres">
      <dgm:prSet presAssocID="{4BA1D9D2-44B6-4037-AA96-65D77579D4FF}" presName="hierRoot2" presStyleCnt="0"/>
      <dgm:spPr/>
    </dgm:pt>
    <dgm:pt modelId="{AC69AD89-E81F-477F-9290-700A4F4DE242}" type="pres">
      <dgm:prSet presAssocID="{4BA1D9D2-44B6-4037-AA96-65D77579D4FF}" presName="composite2" presStyleCnt="0"/>
      <dgm:spPr/>
    </dgm:pt>
    <dgm:pt modelId="{4A230278-C632-449C-BA61-8F3D708537DD}" type="pres">
      <dgm:prSet presAssocID="{4BA1D9D2-44B6-4037-AA96-65D77579D4FF}" presName="background2" presStyleLbl="node2" presStyleIdx="1" presStyleCnt="2"/>
      <dgm:spPr/>
    </dgm:pt>
    <dgm:pt modelId="{F379B6E8-D778-4A96-BCA9-6EFBA169948B}" type="pres">
      <dgm:prSet presAssocID="{4BA1D9D2-44B6-4037-AA96-65D77579D4FF}" presName="text2" presStyleLbl="fgAcc2" presStyleIdx="1" presStyleCnt="2">
        <dgm:presLayoutVars>
          <dgm:chPref val="3"/>
        </dgm:presLayoutVars>
      </dgm:prSet>
      <dgm:spPr/>
      <dgm:t>
        <a:bodyPr/>
        <a:lstStyle/>
        <a:p>
          <a:endParaRPr lang="en-US"/>
        </a:p>
      </dgm:t>
    </dgm:pt>
    <dgm:pt modelId="{96D68412-A791-46D5-B687-53A6C2A875B9}" type="pres">
      <dgm:prSet presAssocID="{4BA1D9D2-44B6-4037-AA96-65D77579D4FF}" presName="hierChild3" presStyleCnt="0"/>
      <dgm:spPr/>
    </dgm:pt>
    <dgm:pt modelId="{13AD31CE-BB1E-402C-ACE8-2061E4CA69A3}" type="pres">
      <dgm:prSet presAssocID="{B9CE8603-2D0F-4B75-8E1C-BFAE4433AF98}" presName="Name17" presStyleLbl="parChTrans1D3" presStyleIdx="2" presStyleCnt="3"/>
      <dgm:spPr/>
      <dgm:t>
        <a:bodyPr/>
        <a:lstStyle/>
        <a:p>
          <a:endParaRPr lang="en-US"/>
        </a:p>
      </dgm:t>
    </dgm:pt>
    <dgm:pt modelId="{25A258E5-26C5-48ED-92DA-262CE578C985}" type="pres">
      <dgm:prSet presAssocID="{94885FB6-8204-4FBC-9ED4-18A341325B13}" presName="hierRoot3" presStyleCnt="0"/>
      <dgm:spPr/>
    </dgm:pt>
    <dgm:pt modelId="{027C5F3B-F68E-4CCD-A4CC-0BBB249B89C5}" type="pres">
      <dgm:prSet presAssocID="{94885FB6-8204-4FBC-9ED4-18A341325B13}" presName="composite3" presStyleCnt="0"/>
      <dgm:spPr/>
    </dgm:pt>
    <dgm:pt modelId="{7F437D4B-503F-4D1A-B4E2-3736B97B4022}" type="pres">
      <dgm:prSet presAssocID="{94885FB6-8204-4FBC-9ED4-18A341325B13}" presName="background3" presStyleLbl="node3" presStyleIdx="2" presStyleCnt="3"/>
      <dgm:spPr/>
    </dgm:pt>
    <dgm:pt modelId="{8301E9B4-1FF9-416C-8D14-CA8E9176097E}" type="pres">
      <dgm:prSet presAssocID="{94885FB6-8204-4FBC-9ED4-18A341325B13}" presName="text3" presStyleLbl="fgAcc3" presStyleIdx="2" presStyleCnt="3">
        <dgm:presLayoutVars>
          <dgm:chPref val="3"/>
        </dgm:presLayoutVars>
      </dgm:prSet>
      <dgm:spPr/>
      <dgm:t>
        <a:bodyPr/>
        <a:lstStyle/>
        <a:p>
          <a:endParaRPr lang="en-US"/>
        </a:p>
      </dgm:t>
    </dgm:pt>
    <dgm:pt modelId="{18848A8E-D2FE-474B-A316-2CCD9DA85E88}" type="pres">
      <dgm:prSet presAssocID="{94885FB6-8204-4FBC-9ED4-18A341325B13}" presName="hierChild4" presStyleCnt="0"/>
      <dgm:spPr/>
    </dgm:pt>
  </dgm:ptLst>
  <dgm:cxnLst>
    <dgm:cxn modelId="{103AB69D-CBCB-4E26-AA2E-7A21EDBCCA0C}" type="presOf" srcId="{DFA5618B-DB0F-4912-BF22-829019B2E392}" destId="{CB85D596-B0D7-44E8-B837-C8A86C4DE88C}" srcOrd="0" destOrd="0" presId="urn:microsoft.com/office/officeart/2005/8/layout/hierarchy1"/>
    <dgm:cxn modelId="{38FF6B69-8DE4-4C06-B9BA-A85775426B25}" type="presOf" srcId="{94885FB6-8204-4FBC-9ED4-18A341325B13}" destId="{8301E9B4-1FF9-416C-8D14-CA8E9176097E}" srcOrd="0" destOrd="0" presId="urn:microsoft.com/office/officeart/2005/8/layout/hierarchy1"/>
    <dgm:cxn modelId="{4F4337C7-3EF1-454C-A2B8-4512C1608F6C}" srcId="{71F1FC66-A076-4880-A2B3-FF90BE6D503F}" destId="{4BA1D9D2-44B6-4037-AA96-65D77579D4FF}" srcOrd="1" destOrd="0" parTransId="{880CEBEF-DBD7-4A01-B7F3-0CDF50AF6F98}" sibTransId="{B66ED82A-324F-4980-B2C2-E0E5A0040D5B}"/>
    <dgm:cxn modelId="{2ED73A25-F082-4E0E-97D5-C6E15B84939C}" type="presOf" srcId="{0F4F3C59-31FE-46E7-83E1-3A7F90571BCB}" destId="{743E2E1F-F180-44EF-869A-18AE5FCBAF5A}" srcOrd="0" destOrd="0" presId="urn:microsoft.com/office/officeart/2005/8/layout/hierarchy1"/>
    <dgm:cxn modelId="{E35B2755-0627-401F-B6B1-3537C28C5348}" type="presOf" srcId="{B8B5F308-0E8B-4AA2-8D17-348C989792C4}" destId="{B867543A-68A3-41AF-954F-C6F0E592542F}" srcOrd="0" destOrd="0" presId="urn:microsoft.com/office/officeart/2005/8/layout/hierarchy1"/>
    <dgm:cxn modelId="{226B6D71-05C7-4E90-BA27-46219B1A6BD6}" type="presOf" srcId="{2B32D27C-0671-4392-96EA-E9B4AF2B574E}" destId="{5B2C95FD-5543-473A-AF85-A2C74F10049D}" srcOrd="0" destOrd="0" presId="urn:microsoft.com/office/officeart/2005/8/layout/hierarchy1"/>
    <dgm:cxn modelId="{56D36E28-BC64-4B57-8AF4-78793E3C01E7}" type="presOf" srcId="{9CB1AD74-0D7D-44CC-AAED-310A6DA194A2}" destId="{8B573927-BA01-4F5D-8CD0-334D397D845E}" srcOrd="0" destOrd="0" presId="urn:microsoft.com/office/officeart/2005/8/layout/hierarchy1"/>
    <dgm:cxn modelId="{E4370F16-0ED2-44B2-8918-DE23DB379251}" srcId="{0B73D16D-A619-4D32-ABC8-7A37E9400890}" destId="{71F1FC66-A076-4880-A2B3-FF90BE6D503F}" srcOrd="0" destOrd="0" parTransId="{A4292087-4B70-489F-966A-3BCAF5F0A39E}" sibTransId="{D686B149-2921-4CDB-A602-E344EAFF738D}"/>
    <dgm:cxn modelId="{C2F9EE66-509A-4F96-8D41-B5B0AE2F482F}" type="presOf" srcId="{71F1FC66-A076-4880-A2B3-FF90BE6D503F}" destId="{9CFB9D7F-C972-448D-9036-A911C4CC803B}" srcOrd="0" destOrd="0" presId="urn:microsoft.com/office/officeart/2005/8/layout/hierarchy1"/>
    <dgm:cxn modelId="{8FDDA7AE-7AF3-40D6-A4FB-4DE33B804640}" type="presOf" srcId="{0B73D16D-A619-4D32-ABC8-7A37E9400890}" destId="{FA8058C3-DB16-4E8B-BBF6-0E35351E1E1D}" srcOrd="0" destOrd="0" presId="urn:microsoft.com/office/officeart/2005/8/layout/hierarchy1"/>
    <dgm:cxn modelId="{EB33F432-B755-482C-9933-CDD4CA2BB5A4}" srcId="{DFA5618B-DB0F-4912-BF22-829019B2E392}" destId="{2B32D27C-0671-4392-96EA-E9B4AF2B574E}" srcOrd="0" destOrd="0" parTransId="{B8B5F308-0E8B-4AA2-8D17-348C989792C4}" sibTransId="{B5A23E1A-A6B3-4121-9972-6270A7440E9D}"/>
    <dgm:cxn modelId="{AD916BA5-70E1-45AD-9DD0-433A7CC99425}" type="presOf" srcId="{880CEBEF-DBD7-4A01-B7F3-0CDF50AF6F98}" destId="{3D3DB8B0-2877-4FB0-AA94-5F2D848F65C8}" srcOrd="0" destOrd="0" presId="urn:microsoft.com/office/officeart/2005/8/layout/hierarchy1"/>
    <dgm:cxn modelId="{A56620D0-9C7A-40FB-A92D-CE56DCBBA8B4}" srcId="{DFA5618B-DB0F-4912-BF22-829019B2E392}" destId="{0F4F3C59-31FE-46E7-83E1-3A7F90571BCB}" srcOrd="1" destOrd="0" parTransId="{9CB1AD74-0D7D-44CC-AAED-310A6DA194A2}" sibTransId="{6BFD503E-6AFF-4C88-81D1-2612420009D9}"/>
    <dgm:cxn modelId="{CC6FF7CE-9B71-4DEA-8858-46DB7DA006FD}" type="presOf" srcId="{6AE0327B-ABBB-410F-AFBE-C4D8A6FF9A7A}" destId="{E6DDC689-EC1F-4AFD-8F03-6FB2FC6C350D}" srcOrd="0" destOrd="0" presId="urn:microsoft.com/office/officeart/2005/8/layout/hierarchy1"/>
    <dgm:cxn modelId="{E9714A54-8B04-4AC9-8F6C-B87598C8FD7D}" srcId="{71F1FC66-A076-4880-A2B3-FF90BE6D503F}" destId="{DFA5618B-DB0F-4912-BF22-829019B2E392}" srcOrd="0" destOrd="0" parTransId="{6AE0327B-ABBB-410F-AFBE-C4D8A6FF9A7A}" sibTransId="{34893568-E1E6-4F98-AA57-93DD99DBEDE3}"/>
    <dgm:cxn modelId="{890149EF-16EF-40C2-8FC1-77C772536B42}" type="presOf" srcId="{B9CE8603-2D0F-4B75-8E1C-BFAE4433AF98}" destId="{13AD31CE-BB1E-402C-ACE8-2061E4CA69A3}" srcOrd="0" destOrd="0" presId="urn:microsoft.com/office/officeart/2005/8/layout/hierarchy1"/>
    <dgm:cxn modelId="{872DC8AD-3179-4B0B-914E-2DFB23ED7560}" srcId="{4BA1D9D2-44B6-4037-AA96-65D77579D4FF}" destId="{94885FB6-8204-4FBC-9ED4-18A341325B13}" srcOrd="0" destOrd="0" parTransId="{B9CE8603-2D0F-4B75-8E1C-BFAE4433AF98}" sibTransId="{F98E1C7E-3ADB-4541-A4FD-1633D5D7AFFC}"/>
    <dgm:cxn modelId="{21156741-3A91-4A65-8996-D933B55EB85F}" type="presOf" srcId="{4BA1D9D2-44B6-4037-AA96-65D77579D4FF}" destId="{F379B6E8-D778-4A96-BCA9-6EFBA169948B}" srcOrd="0" destOrd="0" presId="urn:microsoft.com/office/officeart/2005/8/layout/hierarchy1"/>
    <dgm:cxn modelId="{42CE4FE2-2BB7-4B4C-90DD-B9D9D7A03D7A}" type="presParOf" srcId="{FA8058C3-DB16-4E8B-BBF6-0E35351E1E1D}" destId="{B0DB470E-BF3E-41BD-9D77-1BD9DAC6233D}" srcOrd="0" destOrd="0" presId="urn:microsoft.com/office/officeart/2005/8/layout/hierarchy1"/>
    <dgm:cxn modelId="{9C3A89B6-2FE0-4650-B09F-C42A247DE20B}" type="presParOf" srcId="{B0DB470E-BF3E-41BD-9D77-1BD9DAC6233D}" destId="{B73A01E9-C9AE-43AF-9169-A73D98491F5F}" srcOrd="0" destOrd="0" presId="urn:microsoft.com/office/officeart/2005/8/layout/hierarchy1"/>
    <dgm:cxn modelId="{2C689FD1-51C4-4602-9DBF-CA21F117946F}" type="presParOf" srcId="{B73A01E9-C9AE-43AF-9169-A73D98491F5F}" destId="{9144F285-5E3C-4B9A-B0BE-EB8E8BEC16F1}" srcOrd="0" destOrd="0" presId="urn:microsoft.com/office/officeart/2005/8/layout/hierarchy1"/>
    <dgm:cxn modelId="{A33C5BE8-5367-43A5-8DE9-20365DC80C52}" type="presParOf" srcId="{B73A01E9-C9AE-43AF-9169-A73D98491F5F}" destId="{9CFB9D7F-C972-448D-9036-A911C4CC803B}" srcOrd="1" destOrd="0" presId="urn:microsoft.com/office/officeart/2005/8/layout/hierarchy1"/>
    <dgm:cxn modelId="{2E14FF7C-C03C-43FB-A0C2-6D207389EDB4}" type="presParOf" srcId="{B0DB470E-BF3E-41BD-9D77-1BD9DAC6233D}" destId="{3A37CFEC-81C2-46B9-B426-C1A27815E687}" srcOrd="1" destOrd="0" presId="urn:microsoft.com/office/officeart/2005/8/layout/hierarchy1"/>
    <dgm:cxn modelId="{C44B4167-AF07-4771-B077-7CF93A72B57A}" type="presParOf" srcId="{3A37CFEC-81C2-46B9-B426-C1A27815E687}" destId="{E6DDC689-EC1F-4AFD-8F03-6FB2FC6C350D}" srcOrd="0" destOrd="0" presId="urn:microsoft.com/office/officeart/2005/8/layout/hierarchy1"/>
    <dgm:cxn modelId="{7AE19196-2265-4493-84DE-5F2BC65BCA22}" type="presParOf" srcId="{3A37CFEC-81C2-46B9-B426-C1A27815E687}" destId="{54469FA8-82A9-4B4B-A961-75638CCB94D5}" srcOrd="1" destOrd="0" presId="urn:microsoft.com/office/officeart/2005/8/layout/hierarchy1"/>
    <dgm:cxn modelId="{CF320F48-1E97-45E7-96D4-82FEFDA5EEB8}" type="presParOf" srcId="{54469FA8-82A9-4B4B-A961-75638CCB94D5}" destId="{A8854D9E-0E5E-4614-A740-845A075E0EFC}" srcOrd="0" destOrd="0" presId="urn:microsoft.com/office/officeart/2005/8/layout/hierarchy1"/>
    <dgm:cxn modelId="{63C1BBE5-B78C-4B3D-A704-E2D40509B54C}" type="presParOf" srcId="{A8854D9E-0E5E-4614-A740-845A075E0EFC}" destId="{9BFC3B46-B1A3-4E21-9D6D-60F7EEB8A401}" srcOrd="0" destOrd="0" presId="urn:microsoft.com/office/officeart/2005/8/layout/hierarchy1"/>
    <dgm:cxn modelId="{D30DC11E-967D-447D-842D-95633C5852F8}" type="presParOf" srcId="{A8854D9E-0E5E-4614-A740-845A075E0EFC}" destId="{CB85D596-B0D7-44E8-B837-C8A86C4DE88C}" srcOrd="1" destOrd="0" presId="urn:microsoft.com/office/officeart/2005/8/layout/hierarchy1"/>
    <dgm:cxn modelId="{B7331B98-BA7C-4C37-AA55-21BAE6249FB4}" type="presParOf" srcId="{54469FA8-82A9-4B4B-A961-75638CCB94D5}" destId="{5A36373B-1B9F-4EEA-A94A-A496F12801F1}" srcOrd="1" destOrd="0" presId="urn:microsoft.com/office/officeart/2005/8/layout/hierarchy1"/>
    <dgm:cxn modelId="{AC1D284E-71E5-4DD0-8483-C4DE830A47C0}" type="presParOf" srcId="{5A36373B-1B9F-4EEA-A94A-A496F12801F1}" destId="{B867543A-68A3-41AF-954F-C6F0E592542F}" srcOrd="0" destOrd="0" presId="urn:microsoft.com/office/officeart/2005/8/layout/hierarchy1"/>
    <dgm:cxn modelId="{1471DCCD-63DA-4B14-A260-E6197B0F8C87}" type="presParOf" srcId="{5A36373B-1B9F-4EEA-A94A-A496F12801F1}" destId="{7D4ABF62-7AED-4807-AC59-0354F54E21BC}" srcOrd="1" destOrd="0" presId="urn:microsoft.com/office/officeart/2005/8/layout/hierarchy1"/>
    <dgm:cxn modelId="{9955EE59-8F39-44B2-845D-FB79562F5FF6}" type="presParOf" srcId="{7D4ABF62-7AED-4807-AC59-0354F54E21BC}" destId="{F098E8F9-5D63-4B15-8D3C-B5A64132D4F6}" srcOrd="0" destOrd="0" presId="urn:microsoft.com/office/officeart/2005/8/layout/hierarchy1"/>
    <dgm:cxn modelId="{3C893177-2324-4A62-9A3E-C76AEF36BF9F}" type="presParOf" srcId="{F098E8F9-5D63-4B15-8D3C-B5A64132D4F6}" destId="{F595F45C-839A-4D4B-BD62-5AA920D15062}" srcOrd="0" destOrd="0" presId="urn:microsoft.com/office/officeart/2005/8/layout/hierarchy1"/>
    <dgm:cxn modelId="{9E4B8961-163D-40CB-93FF-4F581B6BE573}" type="presParOf" srcId="{F098E8F9-5D63-4B15-8D3C-B5A64132D4F6}" destId="{5B2C95FD-5543-473A-AF85-A2C74F10049D}" srcOrd="1" destOrd="0" presId="urn:microsoft.com/office/officeart/2005/8/layout/hierarchy1"/>
    <dgm:cxn modelId="{4F1E78D0-CF8D-4F44-B696-1F74AA4569C5}" type="presParOf" srcId="{7D4ABF62-7AED-4807-AC59-0354F54E21BC}" destId="{CE8953CF-3BD6-4DCB-97B3-7BD2725946C6}" srcOrd="1" destOrd="0" presId="urn:microsoft.com/office/officeart/2005/8/layout/hierarchy1"/>
    <dgm:cxn modelId="{EA2E398E-0A2B-46D1-A018-3FEEFD6F2E91}" type="presParOf" srcId="{5A36373B-1B9F-4EEA-A94A-A496F12801F1}" destId="{8B573927-BA01-4F5D-8CD0-334D397D845E}" srcOrd="2" destOrd="0" presId="urn:microsoft.com/office/officeart/2005/8/layout/hierarchy1"/>
    <dgm:cxn modelId="{E1A461FE-4BD0-493D-864E-C5ED58EB8FF5}" type="presParOf" srcId="{5A36373B-1B9F-4EEA-A94A-A496F12801F1}" destId="{7F3FC7C1-5AB0-41AE-B856-FBE33CF90A55}" srcOrd="3" destOrd="0" presId="urn:microsoft.com/office/officeart/2005/8/layout/hierarchy1"/>
    <dgm:cxn modelId="{76B2228A-DB5E-4B46-846F-97A216B273C3}" type="presParOf" srcId="{7F3FC7C1-5AB0-41AE-B856-FBE33CF90A55}" destId="{EACA1255-1917-4C34-B772-D8B67148873D}" srcOrd="0" destOrd="0" presId="urn:microsoft.com/office/officeart/2005/8/layout/hierarchy1"/>
    <dgm:cxn modelId="{BF9DFAFD-EA04-4953-9B5A-92AB9F9D8CE5}" type="presParOf" srcId="{EACA1255-1917-4C34-B772-D8B67148873D}" destId="{A0AF618F-0330-4AF6-8E55-FE8A4936B01D}" srcOrd="0" destOrd="0" presId="urn:microsoft.com/office/officeart/2005/8/layout/hierarchy1"/>
    <dgm:cxn modelId="{16D933B9-59BB-4EE5-98E4-82E1F38B3AFD}" type="presParOf" srcId="{EACA1255-1917-4C34-B772-D8B67148873D}" destId="{743E2E1F-F180-44EF-869A-18AE5FCBAF5A}" srcOrd="1" destOrd="0" presId="urn:microsoft.com/office/officeart/2005/8/layout/hierarchy1"/>
    <dgm:cxn modelId="{323E05BE-2107-4163-833B-8A0F04785810}" type="presParOf" srcId="{7F3FC7C1-5AB0-41AE-B856-FBE33CF90A55}" destId="{C54A12E2-CCFE-4830-8236-C316AA514241}" srcOrd="1" destOrd="0" presId="urn:microsoft.com/office/officeart/2005/8/layout/hierarchy1"/>
    <dgm:cxn modelId="{40E7586F-2A4E-4E82-9CB3-4367236F58C3}" type="presParOf" srcId="{3A37CFEC-81C2-46B9-B426-C1A27815E687}" destId="{3D3DB8B0-2877-4FB0-AA94-5F2D848F65C8}" srcOrd="2" destOrd="0" presId="urn:microsoft.com/office/officeart/2005/8/layout/hierarchy1"/>
    <dgm:cxn modelId="{C8CBCDB6-F01A-4E29-B9DA-CF7980031DFA}" type="presParOf" srcId="{3A37CFEC-81C2-46B9-B426-C1A27815E687}" destId="{17E22880-DEA6-4C44-88EA-59DE30CCEE79}" srcOrd="3" destOrd="0" presId="urn:microsoft.com/office/officeart/2005/8/layout/hierarchy1"/>
    <dgm:cxn modelId="{8E28693C-801E-4064-B443-C7D2E91354E1}" type="presParOf" srcId="{17E22880-DEA6-4C44-88EA-59DE30CCEE79}" destId="{AC69AD89-E81F-477F-9290-700A4F4DE242}" srcOrd="0" destOrd="0" presId="urn:microsoft.com/office/officeart/2005/8/layout/hierarchy1"/>
    <dgm:cxn modelId="{9442BE96-9BF5-4E35-84FB-D286670F305E}" type="presParOf" srcId="{AC69AD89-E81F-477F-9290-700A4F4DE242}" destId="{4A230278-C632-449C-BA61-8F3D708537DD}" srcOrd="0" destOrd="0" presId="urn:microsoft.com/office/officeart/2005/8/layout/hierarchy1"/>
    <dgm:cxn modelId="{69E8D33D-36D5-467E-9104-6FD6BF1DBE88}" type="presParOf" srcId="{AC69AD89-E81F-477F-9290-700A4F4DE242}" destId="{F379B6E8-D778-4A96-BCA9-6EFBA169948B}" srcOrd="1" destOrd="0" presId="urn:microsoft.com/office/officeart/2005/8/layout/hierarchy1"/>
    <dgm:cxn modelId="{24E9584A-A3D1-4325-824C-B20D498C30B2}" type="presParOf" srcId="{17E22880-DEA6-4C44-88EA-59DE30CCEE79}" destId="{96D68412-A791-46D5-B687-53A6C2A875B9}" srcOrd="1" destOrd="0" presId="urn:microsoft.com/office/officeart/2005/8/layout/hierarchy1"/>
    <dgm:cxn modelId="{FABC2257-0DD4-4545-901F-BA4C84859083}" type="presParOf" srcId="{96D68412-A791-46D5-B687-53A6C2A875B9}" destId="{13AD31CE-BB1E-402C-ACE8-2061E4CA69A3}" srcOrd="0" destOrd="0" presId="urn:microsoft.com/office/officeart/2005/8/layout/hierarchy1"/>
    <dgm:cxn modelId="{3CCBE530-3DC6-4BF7-98E8-941F0729948B}" type="presParOf" srcId="{96D68412-A791-46D5-B687-53A6C2A875B9}" destId="{25A258E5-26C5-48ED-92DA-262CE578C985}" srcOrd="1" destOrd="0" presId="urn:microsoft.com/office/officeart/2005/8/layout/hierarchy1"/>
    <dgm:cxn modelId="{506CC71F-DAC3-43B9-881C-CD01A4C1AB17}" type="presParOf" srcId="{25A258E5-26C5-48ED-92DA-262CE578C985}" destId="{027C5F3B-F68E-4CCD-A4CC-0BBB249B89C5}" srcOrd="0" destOrd="0" presId="urn:microsoft.com/office/officeart/2005/8/layout/hierarchy1"/>
    <dgm:cxn modelId="{B9699CAA-CB42-42E5-A82E-B8B8053F9502}" type="presParOf" srcId="{027C5F3B-F68E-4CCD-A4CC-0BBB249B89C5}" destId="{7F437D4B-503F-4D1A-B4E2-3736B97B4022}" srcOrd="0" destOrd="0" presId="urn:microsoft.com/office/officeart/2005/8/layout/hierarchy1"/>
    <dgm:cxn modelId="{F66BBF97-F220-4044-868A-96CB6AE10BD0}" type="presParOf" srcId="{027C5F3B-F68E-4CCD-A4CC-0BBB249B89C5}" destId="{8301E9B4-1FF9-416C-8D14-CA8E9176097E}" srcOrd="1" destOrd="0" presId="urn:microsoft.com/office/officeart/2005/8/layout/hierarchy1"/>
    <dgm:cxn modelId="{2DCD6A35-6CE5-41E3-8CF5-A60455D1D937}" type="presParOf" srcId="{25A258E5-26C5-48ED-92DA-262CE578C985}" destId="{18848A8E-D2FE-474B-A316-2CCD9DA85E88}"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DEB10A-54CD-4D1C-80A0-87149A88BEC9}" type="doc">
      <dgm:prSet loTypeId="urn:microsoft.com/office/officeart/2005/8/layout/cycle2" loCatId="cycle" qsTypeId="urn:microsoft.com/office/officeart/2005/8/quickstyle/simple1" qsCatId="simple" csTypeId="urn:microsoft.com/office/officeart/2005/8/colors/colorful1#1" csCatId="colorful" phldr="1"/>
      <dgm:spPr/>
      <dgm:t>
        <a:bodyPr/>
        <a:lstStyle/>
        <a:p>
          <a:endParaRPr lang="en-US"/>
        </a:p>
      </dgm:t>
    </dgm:pt>
    <dgm:pt modelId="{7AE75BA1-F609-4D6F-901B-A2B3793B19D1}">
      <dgm:prSet phldrT="[Text]" custT="1"/>
      <dgm:spPr/>
      <dgm:t>
        <a:bodyPr/>
        <a:lstStyle/>
        <a:p>
          <a:r>
            <a:rPr lang="en-US" sz="1400" b="1" dirty="0"/>
            <a:t>Analysis</a:t>
          </a:r>
        </a:p>
      </dgm:t>
    </dgm:pt>
    <dgm:pt modelId="{49158357-E960-4856-A5EE-B4D6D3C74D2D}" type="parTrans" cxnId="{7CAD7302-9ECB-40C7-BA5C-7B3D30F82D82}">
      <dgm:prSet/>
      <dgm:spPr/>
      <dgm:t>
        <a:bodyPr/>
        <a:lstStyle/>
        <a:p>
          <a:endParaRPr lang="en-US"/>
        </a:p>
      </dgm:t>
    </dgm:pt>
    <dgm:pt modelId="{EF7A59DA-FFDF-449B-8768-2A82601CF05E}" type="sibTrans" cxnId="{7CAD7302-9ECB-40C7-BA5C-7B3D30F82D82}">
      <dgm:prSet/>
      <dgm:spPr/>
      <dgm:t>
        <a:bodyPr/>
        <a:lstStyle/>
        <a:p>
          <a:endParaRPr lang="en-US"/>
        </a:p>
      </dgm:t>
    </dgm:pt>
    <dgm:pt modelId="{DEE4D9DE-ED9B-4CA9-B789-2CC424B91DBA}">
      <dgm:prSet phldrT="[Text]" custT="1"/>
      <dgm:spPr/>
      <dgm:t>
        <a:bodyPr/>
        <a:lstStyle/>
        <a:p>
          <a:r>
            <a:rPr lang="en-US" sz="1600" b="1" dirty="0"/>
            <a:t>Design</a:t>
          </a:r>
        </a:p>
      </dgm:t>
    </dgm:pt>
    <dgm:pt modelId="{E4D3522E-5BFC-40F9-83F3-85E73D961BCD}" type="parTrans" cxnId="{91F5B9E8-9495-41E7-A151-C8709D516A5A}">
      <dgm:prSet/>
      <dgm:spPr/>
      <dgm:t>
        <a:bodyPr/>
        <a:lstStyle/>
        <a:p>
          <a:endParaRPr lang="en-US"/>
        </a:p>
      </dgm:t>
    </dgm:pt>
    <dgm:pt modelId="{9BE6DA0C-D406-4EA5-B9C6-EFDAE296DEB2}" type="sibTrans" cxnId="{91F5B9E8-9495-41E7-A151-C8709D516A5A}">
      <dgm:prSet/>
      <dgm:spPr/>
      <dgm:t>
        <a:bodyPr/>
        <a:lstStyle/>
        <a:p>
          <a:endParaRPr lang="en-US"/>
        </a:p>
      </dgm:t>
    </dgm:pt>
    <dgm:pt modelId="{6C53D9B7-76F3-4D8F-A2D3-8205E195B812}">
      <dgm:prSet phldrT="[Text]" custT="1"/>
      <dgm:spPr/>
      <dgm:t>
        <a:bodyPr/>
        <a:lstStyle/>
        <a:p>
          <a:r>
            <a:rPr lang="en-US" sz="1600" b="1" dirty="0"/>
            <a:t>Implementation</a:t>
          </a:r>
        </a:p>
      </dgm:t>
    </dgm:pt>
    <dgm:pt modelId="{9E3CD06C-07CD-4C74-B89A-89CF3509E7C5}" type="parTrans" cxnId="{F3272633-17F0-45FE-9061-35E10B1D3013}">
      <dgm:prSet/>
      <dgm:spPr/>
      <dgm:t>
        <a:bodyPr/>
        <a:lstStyle/>
        <a:p>
          <a:endParaRPr lang="en-US"/>
        </a:p>
      </dgm:t>
    </dgm:pt>
    <dgm:pt modelId="{3ACBA643-8D05-42BB-898A-698F4C3FB3A2}" type="sibTrans" cxnId="{F3272633-17F0-45FE-9061-35E10B1D3013}">
      <dgm:prSet/>
      <dgm:spPr/>
      <dgm:t>
        <a:bodyPr/>
        <a:lstStyle/>
        <a:p>
          <a:endParaRPr lang="en-US"/>
        </a:p>
      </dgm:t>
    </dgm:pt>
    <dgm:pt modelId="{DFF70AC6-80F4-4E51-935B-4FB460EA8E83}">
      <dgm:prSet phldrT="[Text]" custT="1"/>
      <dgm:spPr/>
      <dgm:t>
        <a:bodyPr/>
        <a:lstStyle/>
        <a:p>
          <a:r>
            <a:rPr lang="en-US" sz="1800" b="1" dirty="0"/>
            <a:t>Maintenance</a:t>
          </a:r>
        </a:p>
      </dgm:t>
    </dgm:pt>
    <dgm:pt modelId="{733AC3BB-4844-4E30-AD01-881627147EB4}" type="parTrans" cxnId="{5FE07622-34AD-47FC-8F03-FFAF646B401E}">
      <dgm:prSet/>
      <dgm:spPr/>
      <dgm:t>
        <a:bodyPr/>
        <a:lstStyle/>
        <a:p>
          <a:endParaRPr lang="en-US"/>
        </a:p>
      </dgm:t>
    </dgm:pt>
    <dgm:pt modelId="{6E4BE522-AEFC-492E-86CF-27F92B29BB6E}" type="sibTrans" cxnId="{5FE07622-34AD-47FC-8F03-FFAF646B401E}">
      <dgm:prSet/>
      <dgm:spPr/>
      <dgm:t>
        <a:bodyPr/>
        <a:lstStyle/>
        <a:p>
          <a:endParaRPr lang="en-US"/>
        </a:p>
      </dgm:t>
    </dgm:pt>
    <dgm:pt modelId="{AEA3BFAC-9AF6-426F-8924-0F806CA41AFA}">
      <dgm:prSet phldrT="[Text]" custT="1"/>
      <dgm:spPr/>
      <dgm:t>
        <a:bodyPr/>
        <a:lstStyle/>
        <a:p>
          <a:r>
            <a:rPr lang="en-US" sz="1600" b="1" dirty="0"/>
            <a:t>Planning</a:t>
          </a:r>
        </a:p>
      </dgm:t>
    </dgm:pt>
    <dgm:pt modelId="{D2A98CF2-B5BE-48CC-947A-16A9EFEB43BF}" type="parTrans" cxnId="{1630FEC1-0E9F-49F8-9D89-6530EEE64D5B}">
      <dgm:prSet/>
      <dgm:spPr/>
      <dgm:t>
        <a:bodyPr/>
        <a:lstStyle/>
        <a:p>
          <a:endParaRPr lang="en-US"/>
        </a:p>
      </dgm:t>
    </dgm:pt>
    <dgm:pt modelId="{672F856A-5E73-4229-BB22-652CE22EA608}" type="sibTrans" cxnId="{1630FEC1-0E9F-49F8-9D89-6530EEE64D5B}">
      <dgm:prSet/>
      <dgm:spPr/>
      <dgm:t>
        <a:bodyPr/>
        <a:lstStyle/>
        <a:p>
          <a:endParaRPr lang="en-US"/>
        </a:p>
      </dgm:t>
    </dgm:pt>
    <dgm:pt modelId="{D60FD2A9-A043-4759-B332-A09174D0FED3}" type="pres">
      <dgm:prSet presAssocID="{B3DEB10A-54CD-4D1C-80A0-87149A88BEC9}" presName="cycle" presStyleCnt="0">
        <dgm:presLayoutVars>
          <dgm:dir/>
          <dgm:resizeHandles val="exact"/>
        </dgm:presLayoutVars>
      </dgm:prSet>
      <dgm:spPr/>
      <dgm:t>
        <a:bodyPr/>
        <a:lstStyle/>
        <a:p>
          <a:endParaRPr lang="en-US"/>
        </a:p>
      </dgm:t>
    </dgm:pt>
    <dgm:pt modelId="{43A21B73-9C72-4FA2-AF57-19D1651F69CF}" type="pres">
      <dgm:prSet presAssocID="{7AE75BA1-F609-4D6F-901B-A2B3793B19D1}" presName="node" presStyleLbl="node1" presStyleIdx="0" presStyleCnt="5">
        <dgm:presLayoutVars>
          <dgm:bulletEnabled val="1"/>
        </dgm:presLayoutVars>
      </dgm:prSet>
      <dgm:spPr/>
      <dgm:t>
        <a:bodyPr/>
        <a:lstStyle/>
        <a:p>
          <a:endParaRPr lang="en-US"/>
        </a:p>
      </dgm:t>
    </dgm:pt>
    <dgm:pt modelId="{83B4A809-E5C1-4776-A4D1-044A19976EB0}" type="pres">
      <dgm:prSet presAssocID="{EF7A59DA-FFDF-449B-8768-2A82601CF05E}" presName="sibTrans" presStyleLbl="sibTrans2D1" presStyleIdx="0" presStyleCnt="5"/>
      <dgm:spPr/>
      <dgm:t>
        <a:bodyPr/>
        <a:lstStyle/>
        <a:p>
          <a:endParaRPr lang="en-US"/>
        </a:p>
      </dgm:t>
    </dgm:pt>
    <dgm:pt modelId="{33875D93-0AE5-4C5D-A0E0-3C6797F13AB2}" type="pres">
      <dgm:prSet presAssocID="{EF7A59DA-FFDF-449B-8768-2A82601CF05E}" presName="connectorText" presStyleLbl="sibTrans2D1" presStyleIdx="0" presStyleCnt="5"/>
      <dgm:spPr/>
      <dgm:t>
        <a:bodyPr/>
        <a:lstStyle/>
        <a:p>
          <a:endParaRPr lang="en-US"/>
        </a:p>
      </dgm:t>
    </dgm:pt>
    <dgm:pt modelId="{9A0872B6-691B-4F96-8E0E-42C4A7AD10BC}" type="pres">
      <dgm:prSet presAssocID="{DEE4D9DE-ED9B-4CA9-B789-2CC424B91DBA}" presName="node" presStyleLbl="node1" presStyleIdx="1" presStyleCnt="5" custScaleX="118294">
        <dgm:presLayoutVars>
          <dgm:bulletEnabled val="1"/>
        </dgm:presLayoutVars>
      </dgm:prSet>
      <dgm:spPr/>
      <dgm:t>
        <a:bodyPr/>
        <a:lstStyle/>
        <a:p>
          <a:endParaRPr lang="en-US"/>
        </a:p>
      </dgm:t>
    </dgm:pt>
    <dgm:pt modelId="{9DED7F69-D3A9-41E0-8B1D-C0E45D41CE33}" type="pres">
      <dgm:prSet presAssocID="{9BE6DA0C-D406-4EA5-B9C6-EFDAE296DEB2}" presName="sibTrans" presStyleLbl="sibTrans2D1" presStyleIdx="1" presStyleCnt="5"/>
      <dgm:spPr/>
      <dgm:t>
        <a:bodyPr/>
        <a:lstStyle/>
        <a:p>
          <a:endParaRPr lang="en-US"/>
        </a:p>
      </dgm:t>
    </dgm:pt>
    <dgm:pt modelId="{384532C2-229D-41F8-9C6E-184AD3EF172D}" type="pres">
      <dgm:prSet presAssocID="{9BE6DA0C-D406-4EA5-B9C6-EFDAE296DEB2}" presName="connectorText" presStyleLbl="sibTrans2D1" presStyleIdx="1" presStyleCnt="5"/>
      <dgm:spPr/>
      <dgm:t>
        <a:bodyPr/>
        <a:lstStyle/>
        <a:p>
          <a:endParaRPr lang="en-US"/>
        </a:p>
      </dgm:t>
    </dgm:pt>
    <dgm:pt modelId="{0AD617A5-19E4-4863-85AE-A3740583BA46}" type="pres">
      <dgm:prSet presAssocID="{6C53D9B7-76F3-4D8F-A2D3-8205E195B812}" presName="node" presStyleLbl="node1" presStyleIdx="2" presStyleCnt="5">
        <dgm:presLayoutVars>
          <dgm:bulletEnabled val="1"/>
        </dgm:presLayoutVars>
      </dgm:prSet>
      <dgm:spPr/>
      <dgm:t>
        <a:bodyPr/>
        <a:lstStyle/>
        <a:p>
          <a:endParaRPr lang="en-US"/>
        </a:p>
      </dgm:t>
    </dgm:pt>
    <dgm:pt modelId="{BDDC367E-4E55-4CEE-864C-697CCBAD9C44}" type="pres">
      <dgm:prSet presAssocID="{3ACBA643-8D05-42BB-898A-698F4C3FB3A2}" presName="sibTrans" presStyleLbl="sibTrans2D1" presStyleIdx="2" presStyleCnt="5"/>
      <dgm:spPr/>
      <dgm:t>
        <a:bodyPr/>
        <a:lstStyle/>
        <a:p>
          <a:endParaRPr lang="en-US"/>
        </a:p>
      </dgm:t>
    </dgm:pt>
    <dgm:pt modelId="{DC50B448-1043-46D7-B687-7FF538FF5E68}" type="pres">
      <dgm:prSet presAssocID="{3ACBA643-8D05-42BB-898A-698F4C3FB3A2}" presName="connectorText" presStyleLbl="sibTrans2D1" presStyleIdx="2" presStyleCnt="5"/>
      <dgm:spPr/>
      <dgm:t>
        <a:bodyPr/>
        <a:lstStyle/>
        <a:p>
          <a:endParaRPr lang="en-US"/>
        </a:p>
      </dgm:t>
    </dgm:pt>
    <dgm:pt modelId="{BCE0DBE3-0EAF-4BEE-8BE6-83AEC0584778}" type="pres">
      <dgm:prSet presAssocID="{DFF70AC6-80F4-4E51-935B-4FB460EA8E83}" presName="node" presStyleLbl="node1" presStyleIdx="3" presStyleCnt="5">
        <dgm:presLayoutVars>
          <dgm:bulletEnabled val="1"/>
        </dgm:presLayoutVars>
      </dgm:prSet>
      <dgm:spPr/>
      <dgm:t>
        <a:bodyPr/>
        <a:lstStyle/>
        <a:p>
          <a:endParaRPr lang="en-US"/>
        </a:p>
      </dgm:t>
    </dgm:pt>
    <dgm:pt modelId="{FAF56B10-888E-4317-9DF7-DF5A0FE64F9C}" type="pres">
      <dgm:prSet presAssocID="{6E4BE522-AEFC-492E-86CF-27F92B29BB6E}" presName="sibTrans" presStyleLbl="sibTrans2D1" presStyleIdx="3" presStyleCnt="5"/>
      <dgm:spPr/>
      <dgm:t>
        <a:bodyPr/>
        <a:lstStyle/>
        <a:p>
          <a:endParaRPr lang="en-US"/>
        </a:p>
      </dgm:t>
    </dgm:pt>
    <dgm:pt modelId="{499395AC-82E0-4DD6-BDEA-9D15D4350071}" type="pres">
      <dgm:prSet presAssocID="{6E4BE522-AEFC-492E-86CF-27F92B29BB6E}" presName="connectorText" presStyleLbl="sibTrans2D1" presStyleIdx="3" presStyleCnt="5"/>
      <dgm:spPr/>
      <dgm:t>
        <a:bodyPr/>
        <a:lstStyle/>
        <a:p>
          <a:endParaRPr lang="en-US"/>
        </a:p>
      </dgm:t>
    </dgm:pt>
    <dgm:pt modelId="{0AE93C45-2AA1-474C-A010-9D733D2FECB0}" type="pres">
      <dgm:prSet presAssocID="{AEA3BFAC-9AF6-426F-8924-0F806CA41AFA}" presName="node" presStyleLbl="node1" presStyleIdx="4" presStyleCnt="5">
        <dgm:presLayoutVars>
          <dgm:bulletEnabled val="1"/>
        </dgm:presLayoutVars>
      </dgm:prSet>
      <dgm:spPr/>
      <dgm:t>
        <a:bodyPr/>
        <a:lstStyle/>
        <a:p>
          <a:endParaRPr lang="en-US"/>
        </a:p>
      </dgm:t>
    </dgm:pt>
    <dgm:pt modelId="{241EF7C1-88BC-4196-A73C-A67E3B7E09DF}" type="pres">
      <dgm:prSet presAssocID="{672F856A-5E73-4229-BB22-652CE22EA608}" presName="sibTrans" presStyleLbl="sibTrans2D1" presStyleIdx="4" presStyleCnt="5"/>
      <dgm:spPr/>
      <dgm:t>
        <a:bodyPr/>
        <a:lstStyle/>
        <a:p>
          <a:endParaRPr lang="en-US"/>
        </a:p>
      </dgm:t>
    </dgm:pt>
    <dgm:pt modelId="{A287ABA6-9B2A-4268-9262-985D2C087819}" type="pres">
      <dgm:prSet presAssocID="{672F856A-5E73-4229-BB22-652CE22EA608}" presName="connectorText" presStyleLbl="sibTrans2D1" presStyleIdx="4" presStyleCnt="5"/>
      <dgm:spPr/>
      <dgm:t>
        <a:bodyPr/>
        <a:lstStyle/>
        <a:p>
          <a:endParaRPr lang="en-US"/>
        </a:p>
      </dgm:t>
    </dgm:pt>
  </dgm:ptLst>
  <dgm:cxnLst>
    <dgm:cxn modelId="{5FE07622-34AD-47FC-8F03-FFAF646B401E}" srcId="{B3DEB10A-54CD-4D1C-80A0-87149A88BEC9}" destId="{DFF70AC6-80F4-4E51-935B-4FB460EA8E83}" srcOrd="3" destOrd="0" parTransId="{733AC3BB-4844-4E30-AD01-881627147EB4}" sibTransId="{6E4BE522-AEFC-492E-86CF-27F92B29BB6E}"/>
    <dgm:cxn modelId="{6B968365-EF41-4DF2-AC37-6CA8226C3FC7}" type="presOf" srcId="{6E4BE522-AEFC-492E-86CF-27F92B29BB6E}" destId="{FAF56B10-888E-4317-9DF7-DF5A0FE64F9C}" srcOrd="0" destOrd="0" presId="urn:microsoft.com/office/officeart/2005/8/layout/cycle2"/>
    <dgm:cxn modelId="{A759564A-EEA3-43DD-80C8-11690248CFBC}" type="presOf" srcId="{3ACBA643-8D05-42BB-898A-698F4C3FB3A2}" destId="{DC50B448-1043-46D7-B687-7FF538FF5E68}" srcOrd="1" destOrd="0" presId="urn:microsoft.com/office/officeart/2005/8/layout/cycle2"/>
    <dgm:cxn modelId="{1BFFAD91-9BE5-4C7E-B752-0306B029A653}" type="presOf" srcId="{EF7A59DA-FFDF-449B-8768-2A82601CF05E}" destId="{33875D93-0AE5-4C5D-A0E0-3C6797F13AB2}" srcOrd="1" destOrd="0" presId="urn:microsoft.com/office/officeart/2005/8/layout/cycle2"/>
    <dgm:cxn modelId="{6A91CECE-EFFA-46C9-B6B4-9A3E1ADBF0FE}" type="presOf" srcId="{6E4BE522-AEFC-492E-86CF-27F92B29BB6E}" destId="{499395AC-82E0-4DD6-BDEA-9D15D4350071}" srcOrd="1" destOrd="0" presId="urn:microsoft.com/office/officeart/2005/8/layout/cycle2"/>
    <dgm:cxn modelId="{1630FEC1-0E9F-49F8-9D89-6530EEE64D5B}" srcId="{B3DEB10A-54CD-4D1C-80A0-87149A88BEC9}" destId="{AEA3BFAC-9AF6-426F-8924-0F806CA41AFA}" srcOrd="4" destOrd="0" parTransId="{D2A98CF2-B5BE-48CC-947A-16A9EFEB43BF}" sibTransId="{672F856A-5E73-4229-BB22-652CE22EA608}"/>
    <dgm:cxn modelId="{1A072559-B4AC-432A-959A-6C65C90C2C57}" type="presOf" srcId="{9BE6DA0C-D406-4EA5-B9C6-EFDAE296DEB2}" destId="{9DED7F69-D3A9-41E0-8B1D-C0E45D41CE33}" srcOrd="0" destOrd="0" presId="urn:microsoft.com/office/officeart/2005/8/layout/cycle2"/>
    <dgm:cxn modelId="{7CAD7302-9ECB-40C7-BA5C-7B3D30F82D82}" srcId="{B3DEB10A-54CD-4D1C-80A0-87149A88BEC9}" destId="{7AE75BA1-F609-4D6F-901B-A2B3793B19D1}" srcOrd="0" destOrd="0" parTransId="{49158357-E960-4856-A5EE-B4D6D3C74D2D}" sibTransId="{EF7A59DA-FFDF-449B-8768-2A82601CF05E}"/>
    <dgm:cxn modelId="{F3272633-17F0-45FE-9061-35E10B1D3013}" srcId="{B3DEB10A-54CD-4D1C-80A0-87149A88BEC9}" destId="{6C53D9B7-76F3-4D8F-A2D3-8205E195B812}" srcOrd="2" destOrd="0" parTransId="{9E3CD06C-07CD-4C74-B89A-89CF3509E7C5}" sibTransId="{3ACBA643-8D05-42BB-898A-698F4C3FB3A2}"/>
    <dgm:cxn modelId="{89113BD6-381D-4D66-84D5-88BAE44D6CDD}" type="presOf" srcId="{6C53D9B7-76F3-4D8F-A2D3-8205E195B812}" destId="{0AD617A5-19E4-4863-85AE-A3740583BA46}" srcOrd="0" destOrd="0" presId="urn:microsoft.com/office/officeart/2005/8/layout/cycle2"/>
    <dgm:cxn modelId="{61ECDEF4-F900-48E9-88D0-17C596334FA8}" type="presOf" srcId="{672F856A-5E73-4229-BB22-652CE22EA608}" destId="{241EF7C1-88BC-4196-A73C-A67E3B7E09DF}" srcOrd="0" destOrd="0" presId="urn:microsoft.com/office/officeart/2005/8/layout/cycle2"/>
    <dgm:cxn modelId="{BB033842-FFB2-4E6B-BB59-6111B8FC12D2}" type="presOf" srcId="{9BE6DA0C-D406-4EA5-B9C6-EFDAE296DEB2}" destId="{384532C2-229D-41F8-9C6E-184AD3EF172D}" srcOrd="1" destOrd="0" presId="urn:microsoft.com/office/officeart/2005/8/layout/cycle2"/>
    <dgm:cxn modelId="{34AD7240-6840-45D7-8264-AA746EEE9560}" type="presOf" srcId="{AEA3BFAC-9AF6-426F-8924-0F806CA41AFA}" destId="{0AE93C45-2AA1-474C-A010-9D733D2FECB0}" srcOrd="0" destOrd="0" presId="urn:microsoft.com/office/officeart/2005/8/layout/cycle2"/>
    <dgm:cxn modelId="{BF3F936A-95C6-4669-8743-7ECADD59B873}" type="presOf" srcId="{DEE4D9DE-ED9B-4CA9-B789-2CC424B91DBA}" destId="{9A0872B6-691B-4F96-8E0E-42C4A7AD10BC}" srcOrd="0" destOrd="0" presId="urn:microsoft.com/office/officeart/2005/8/layout/cycle2"/>
    <dgm:cxn modelId="{C1B71A44-403B-43CD-9C00-DEF4A1A95E0C}" type="presOf" srcId="{3ACBA643-8D05-42BB-898A-698F4C3FB3A2}" destId="{BDDC367E-4E55-4CEE-864C-697CCBAD9C44}" srcOrd="0" destOrd="0" presId="urn:microsoft.com/office/officeart/2005/8/layout/cycle2"/>
    <dgm:cxn modelId="{725C23D7-956E-4EF4-87EE-0FC4230CD291}" type="presOf" srcId="{EF7A59DA-FFDF-449B-8768-2A82601CF05E}" destId="{83B4A809-E5C1-4776-A4D1-044A19976EB0}" srcOrd="0" destOrd="0" presId="urn:microsoft.com/office/officeart/2005/8/layout/cycle2"/>
    <dgm:cxn modelId="{B9B75F01-6018-4189-9FA1-33CC5BD51F56}" type="presOf" srcId="{DFF70AC6-80F4-4E51-935B-4FB460EA8E83}" destId="{BCE0DBE3-0EAF-4BEE-8BE6-83AEC0584778}" srcOrd="0" destOrd="0" presId="urn:microsoft.com/office/officeart/2005/8/layout/cycle2"/>
    <dgm:cxn modelId="{E7EEA02E-730D-4656-B64E-B4CB13CAC4B7}" type="presOf" srcId="{672F856A-5E73-4229-BB22-652CE22EA608}" destId="{A287ABA6-9B2A-4268-9262-985D2C087819}" srcOrd="1" destOrd="0" presId="urn:microsoft.com/office/officeart/2005/8/layout/cycle2"/>
    <dgm:cxn modelId="{5820F0A2-53B6-4979-8786-09191053E7BF}" type="presOf" srcId="{7AE75BA1-F609-4D6F-901B-A2B3793B19D1}" destId="{43A21B73-9C72-4FA2-AF57-19D1651F69CF}" srcOrd="0" destOrd="0" presId="urn:microsoft.com/office/officeart/2005/8/layout/cycle2"/>
    <dgm:cxn modelId="{91F5B9E8-9495-41E7-A151-C8709D516A5A}" srcId="{B3DEB10A-54CD-4D1C-80A0-87149A88BEC9}" destId="{DEE4D9DE-ED9B-4CA9-B789-2CC424B91DBA}" srcOrd="1" destOrd="0" parTransId="{E4D3522E-5BFC-40F9-83F3-85E73D961BCD}" sibTransId="{9BE6DA0C-D406-4EA5-B9C6-EFDAE296DEB2}"/>
    <dgm:cxn modelId="{60C1A166-50B8-4040-9DA5-F9F5B2D3913A}" type="presOf" srcId="{B3DEB10A-54CD-4D1C-80A0-87149A88BEC9}" destId="{D60FD2A9-A043-4759-B332-A09174D0FED3}" srcOrd="0" destOrd="0" presId="urn:microsoft.com/office/officeart/2005/8/layout/cycle2"/>
    <dgm:cxn modelId="{A8D6DF58-520D-48FB-8146-371275919300}" type="presParOf" srcId="{D60FD2A9-A043-4759-B332-A09174D0FED3}" destId="{43A21B73-9C72-4FA2-AF57-19D1651F69CF}" srcOrd="0" destOrd="0" presId="urn:microsoft.com/office/officeart/2005/8/layout/cycle2"/>
    <dgm:cxn modelId="{42534287-8B1E-4A21-9021-7DA3034BB7A3}" type="presParOf" srcId="{D60FD2A9-A043-4759-B332-A09174D0FED3}" destId="{83B4A809-E5C1-4776-A4D1-044A19976EB0}" srcOrd="1" destOrd="0" presId="urn:microsoft.com/office/officeart/2005/8/layout/cycle2"/>
    <dgm:cxn modelId="{48FFD693-6630-43F3-BCA2-AD60082B82D4}" type="presParOf" srcId="{83B4A809-E5C1-4776-A4D1-044A19976EB0}" destId="{33875D93-0AE5-4C5D-A0E0-3C6797F13AB2}" srcOrd="0" destOrd="0" presId="urn:microsoft.com/office/officeart/2005/8/layout/cycle2"/>
    <dgm:cxn modelId="{D3165D3C-8B6B-4B53-A8A8-6BB45FBC4C43}" type="presParOf" srcId="{D60FD2A9-A043-4759-B332-A09174D0FED3}" destId="{9A0872B6-691B-4F96-8E0E-42C4A7AD10BC}" srcOrd="2" destOrd="0" presId="urn:microsoft.com/office/officeart/2005/8/layout/cycle2"/>
    <dgm:cxn modelId="{751BA418-BB80-46BB-BDD9-AAF745CC0915}" type="presParOf" srcId="{D60FD2A9-A043-4759-B332-A09174D0FED3}" destId="{9DED7F69-D3A9-41E0-8B1D-C0E45D41CE33}" srcOrd="3" destOrd="0" presId="urn:microsoft.com/office/officeart/2005/8/layout/cycle2"/>
    <dgm:cxn modelId="{E9F60549-B6ED-4586-94B4-54C1A7D96E52}" type="presParOf" srcId="{9DED7F69-D3A9-41E0-8B1D-C0E45D41CE33}" destId="{384532C2-229D-41F8-9C6E-184AD3EF172D}" srcOrd="0" destOrd="0" presId="urn:microsoft.com/office/officeart/2005/8/layout/cycle2"/>
    <dgm:cxn modelId="{DD2D9D35-9C23-4553-9400-8163DD00C7B4}" type="presParOf" srcId="{D60FD2A9-A043-4759-B332-A09174D0FED3}" destId="{0AD617A5-19E4-4863-85AE-A3740583BA46}" srcOrd="4" destOrd="0" presId="urn:microsoft.com/office/officeart/2005/8/layout/cycle2"/>
    <dgm:cxn modelId="{1128C632-C95E-45C7-AC4F-12C1DC040649}" type="presParOf" srcId="{D60FD2A9-A043-4759-B332-A09174D0FED3}" destId="{BDDC367E-4E55-4CEE-864C-697CCBAD9C44}" srcOrd="5" destOrd="0" presId="urn:microsoft.com/office/officeart/2005/8/layout/cycle2"/>
    <dgm:cxn modelId="{DE2D9269-8937-44EF-8485-4E4FFA911FC6}" type="presParOf" srcId="{BDDC367E-4E55-4CEE-864C-697CCBAD9C44}" destId="{DC50B448-1043-46D7-B687-7FF538FF5E68}" srcOrd="0" destOrd="0" presId="urn:microsoft.com/office/officeart/2005/8/layout/cycle2"/>
    <dgm:cxn modelId="{9CBB9F9B-D4BF-49FC-88AC-D1331FAFDA2A}" type="presParOf" srcId="{D60FD2A9-A043-4759-B332-A09174D0FED3}" destId="{BCE0DBE3-0EAF-4BEE-8BE6-83AEC0584778}" srcOrd="6" destOrd="0" presId="urn:microsoft.com/office/officeart/2005/8/layout/cycle2"/>
    <dgm:cxn modelId="{652633EB-799A-49D3-9E96-0459C0624B96}" type="presParOf" srcId="{D60FD2A9-A043-4759-B332-A09174D0FED3}" destId="{FAF56B10-888E-4317-9DF7-DF5A0FE64F9C}" srcOrd="7" destOrd="0" presId="urn:microsoft.com/office/officeart/2005/8/layout/cycle2"/>
    <dgm:cxn modelId="{88FC3D46-3235-4AAF-B53D-22F4A8D24FD6}" type="presParOf" srcId="{FAF56B10-888E-4317-9DF7-DF5A0FE64F9C}" destId="{499395AC-82E0-4DD6-BDEA-9D15D4350071}" srcOrd="0" destOrd="0" presId="urn:microsoft.com/office/officeart/2005/8/layout/cycle2"/>
    <dgm:cxn modelId="{DE57DA7D-6537-4A48-8716-9E10C59AD727}" type="presParOf" srcId="{D60FD2A9-A043-4759-B332-A09174D0FED3}" destId="{0AE93C45-2AA1-474C-A010-9D733D2FECB0}" srcOrd="8" destOrd="0" presId="urn:microsoft.com/office/officeart/2005/8/layout/cycle2"/>
    <dgm:cxn modelId="{DAE2D4E5-3EE8-45DD-B6ED-39460D602861}" type="presParOf" srcId="{D60FD2A9-A043-4759-B332-A09174D0FED3}" destId="{241EF7C1-88BC-4196-A73C-A67E3B7E09DF}" srcOrd="9" destOrd="0" presId="urn:microsoft.com/office/officeart/2005/8/layout/cycle2"/>
    <dgm:cxn modelId="{139FA6D0-CF4D-4E4C-8B1F-E4CEB36B467A}" type="presParOf" srcId="{241EF7C1-88BC-4196-A73C-A67E3B7E09DF}" destId="{A287ABA6-9B2A-4268-9262-985D2C087819}"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A67DA3-7148-47C1-98F0-3DCD96B44153}" type="doc">
      <dgm:prSet loTypeId="urn:microsoft.com/office/officeart/2005/8/layout/StepDownProcess" loCatId="process" qsTypeId="urn:microsoft.com/office/officeart/2005/8/quickstyle/simple1" qsCatId="simple" csTypeId="urn:microsoft.com/office/officeart/2005/8/colors/colorful4" csCatId="colorful" phldr="1"/>
      <dgm:spPr/>
      <dgm:t>
        <a:bodyPr/>
        <a:lstStyle/>
        <a:p>
          <a:endParaRPr lang="en-US"/>
        </a:p>
      </dgm:t>
    </dgm:pt>
    <dgm:pt modelId="{9795DB55-4DB5-4A7C-99DC-CC1BA1CE54C3}">
      <dgm:prSet phldrT="[Text]"/>
      <dgm:spPr/>
      <dgm:t>
        <a:bodyPr/>
        <a:lstStyle/>
        <a:p>
          <a:r>
            <a:rPr lang="en-US" dirty="0"/>
            <a:t>Phase 1</a:t>
          </a:r>
        </a:p>
      </dgm:t>
    </dgm:pt>
    <dgm:pt modelId="{F233405F-AA30-4495-B0D6-A3AE34783D58}" type="parTrans" cxnId="{FB573186-97C7-4A81-A9C0-CEE6F3B4E9BA}">
      <dgm:prSet/>
      <dgm:spPr/>
      <dgm:t>
        <a:bodyPr/>
        <a:lstStyle/>
        <a:p>
          <a:endParaRPr lang="en-US"/>
        </a:p>
      </dgm:t>
    </dgm:pt>
    <dgm:pt modelId="{2404C482-0374-457C-A0E9-B2FBEA9481F1}" type="sibTrans" cxnId="{FB573186-97C7-4A81-A9C0-CEE6F3B4E9BA}">
      <dgm:prSet/>
      <dgm:spPr/>
      <dgm:t>
        <a:bodyPr/>
        <a:lstStyle/>
        <a:p>
          <a:endParaRPr lang="en-US"/>
        </a:p>
      </dgm:t>
    </dgm:pt>
    <dgm:pt modelId="{EE9F1FFA-ECD6-4742-AAE1-4E15C88AC8EF}">
      <dgm:prSet phldrT="[Text]" custT="1"/>
      <dgm:spPr/>
      <dgm:t>
        <a:bodyPr/>
        <a:lstStyle/>
        <a:p>
          <a:r>
            <a:rPr lang="en-US" sz="1200" b="1" dirty="0"/>
            <a:t>Requirements</a:t>
          </a:r>
        </a:p>
      </dgm:t>
    </dgm:pt>
    <dgm:pt modelId="{4F866DB4-0419-44A4-83A7-7B8F905B1AC4}" type="parTrans" cxnId="{E67A03C4-91C8-40E8-A69E-044728E14C71}">
      <dgm:prSet/>
      <dgm:spPr/>
      <dgm:t>
        <a:bodyPr/>
        <a:lstStyle/>
        <a:p>
          <a:endParaRPr lang="en-US"/>
        </a:p>
      </dgm:t>
    </dgm:pt>
    <dgm:pt modelId="{CEE667BD-1E74-420F-A272-9C1843AAA724}" type="sibTrans" cxnId="{E67A03C4-91C8-40E8-A69E-044728E14C71}">
      <dgm:prSet/>
      <dgm:spPr/>
      <dgm:t>
        <a:bodyPr/>
        <a:lstStyle/>
        <a:p>
          <a:endParaRPr lang="en-US"/>
        </a:p>
      </dgm:t>
    </dgm:pt>
    <dgm:pt modelId="{977339E0-574C-48B8-9FD0-70468FB19A5F}">
      <dgm:prSet phldrT="[Text]"/>
      <dgm:spPr/>
      <dgm:t>
        <a:bodyPr/>
        <a:lstStyle/>
        <a:p>
          <a:r>
            <a:rPr lang="en-US" dirty="0"/>
            <a:t>Phase 2</a:t>
          </a:r>
        </a:p>
      </dgm:t>
    </dgm:pt>
    <dgm:pt modelId="{4F3F7C23-6F47-4F1A-A526-3BC03B082D7E}" type="parTrans" cxnId="{6FDDC32F-920A-4DC1-916C-BE4FA8DCAA17}">
      <dgm:prSet/>
      <dgm:spPr/>
      <dgm:t>
        <a:bodyPr/>
        <a:lstStyle/>
        <a:p>
          <a:endParaRPr lang="en-US"/>
        </a:p>
      </dgm:t>
    </dgm:pt>
    <dgm:pt modelId="{6860595E-BA48-43CE-854D-4910C5693F6B}" type="sibTrans" cxnId="{6FDDC32F-920A-4DC1-916C-BE4FA8DCAA17}">
      <dgm:prSet/>
      <dgm:spPr/>
      <dgm:t>
        <a:bodyPr/>
        <a:lstStyle/>
        <a:p>
          <a:endParaRPr lang="en-US"/>
        </a:p>
      </dgm:t>
    </dgm:pt>
    <dgm:pt modelId="{86B6751E-CB7B-46C6-9A42-1F2A1CEFB160}">
      <dgm:prSet phldrT="[Text]"/>
      <dgm:spPr/>
      <dgm:t>
        <a:bodyPr/>
        <a:lstStyle/>
        <a:p>
          <a:r>
            <a:rPr lang="en-US" dirty="0"/>
            <a:t>Design</a:t>
          </a:r>
        </a:p>
      </dgm:t>
    </dgm:pt>
    <dgm:pt modelId="{BCA8140D-FAF3-40D4-9B98-8EFC7D09F0B5}" type="parTrans" cxnId="{356CE7D3-5A92-4F66-A517-E04BF48CCDC4}">
      <dgm:prSet/>
      <dgm:spPr/>
      <dgm:t>
        <a:bodyPr/>
        <a:lstStyle/>
        <a:p>
          <a:endParaRPr lang="en-US"/>
        </a:p>
      </dgm:t>
    </dgm:pt>
    <dgm:pt modelId="{A9622C4E-C5BC-4CB4-9D52-2991A4DAF1BF}" type="sibTrans" cxnId="{356CE7D3-5A92-4F66-A517-E04BF48CCDC4}">
      <dgm:prSet/>
      <dgm:spPr/>
      <dgm:t>
        <a:bodyPr/>
        <a:lstStyle/>
        <a:p>
          <a:endParaRPr lang="en-US"/>
        </a:p>
      </dgm:t>
    </dgm:pt>
    <dgm:pt modelId="{61489760-FEDE-43AA-B59C-B68702529A33}">
      <dgm:prSet phldrT="[Text]"/>
      <dgm:spPr/>
      <dgm:t>
        <a:bodyPr/>
        <a:lstStyle/>
        <a:p>
          <a:r>
            <a:rPr lang="en-US" dirty="0"/>
            <a:t>Phase 3</a:t>
          </a:r>
        </a:p>
      </dgm:t>
    </dgm:pt>
    <dgm:pt modelId="{5A3E1395-F742-490B-9541-BC889A0687A7}" type="parTrans" cxnId="{5A847DAC-5034-4ECC-91DE-6E192B65E28D}">
      <dgm:prSet/>
      <dgm:spPr/>
      <dgm:t>
        <a:bodyPr/>
        <a:lstStyle/>
        <a:p>
          <a:endParaRPr lang="en-US"/>
        </a:p>
      </dgm:t>
    </dgm:pt>
    <dgm:pt modelId="{17D5FAC6-EE00-495D-8981-464713614A54}" type="sibTrans" cxnId="{5A847DAC-5034-4ECC-91DE-6E192B65E28D}">
      <dgm:prSet/>
      <dgm:spPr/>
      <dgm:t>
        <a:bodyPr/>
        <a:lstStyle/>
        <a:p>
          <a:endParaRPr lang="en-US"/>
        </a:p>
      </dgm:t>
    </dgm:pt>
    <dgm:pt modelId="{51A34293-8C50-43D9-BA82-D5AD203E310C}">
      <dgm:prSet phldrT="[Text]" custT="1"/>
      <dgm:spPr/>
      <dgm:t>
        <a:bodyPr/>
        <a:lstStyle/>
        <a:p>
          <a:r>
            <a:rPr lang="en-US" sz="1400" b="1" dirty="0"/>
            <a:t>Implementation</a:t>
          </a:r>
        </a:p>
      </dgm:t>
    </dgm:pt>
    <dgm:pt modelId="{11BBFF6F-15DC-4453-A77E-5C31A0EDB1AA}" type="parTrans" cxnId="{3FE38649-48AE-40A0-B74A-1D7FEBFE1A54}">
      <dgm:prSet/>
      <dgm:spPr/>
      <dgm:t>
        <a:bodyPr/>
        <a:lstStyle/>
        <a:p>
          <a:endParaRPr lang="en-US"/>
        </a:p>
      </dgm:t>
    </dgm:pt>
    <dgm:pt modelId="{D868E689-89EA-4F8C-B96E-9EC130151579}" type="sibTrans" cxnId="{3FE38649-48AE-40A0-B74A-1D7FEBFE1A54}">
      <dgm:prSet/>
      <dgm:spPr/>
      <dgm:t>
        <a:bodyPr/>
        <a:lstStyle/>
        <a:p>
          <a:endParaRPr lang="en-US"/>
        </a:p>
      </dgm:t>
    </dgm:pt>
    <dgm:pt modelId="{446F234B-1FE7-4BD1-9CD7-C4D69ED9E412}">
      <dgm:prSet/>
      <dgm:spPr/>
      <dgm:t>
        <a:bodyPr/>
        <a:lstStyle/>
        <a:p>
          <a:r>
            <a:rPr lang="en-US" dirty="0"/>
            <a:t>Phase 4</a:t>
          </a:r>
        </a:p>
        <a:p>
          <a:r>
            <a:rPr lang="en-US" b="1" dirty="0">
              <a:solidFill>
                <a:schemeClr val="tx1">
                  <a:lumMod val="95000"/>
                  <a:lumOff val="5000"/>
                </a:schemeClr>
              </a:solidFill>
            </a:rPr>
            <a:t>Verification  </a:t>
          </a:r>
        </a:p>
      </dgm:t>
    </dgm:pt>
    <dgm:pt modelId="{E29AAF56-DEB2-4E82-A46D-F0449BCF55C5}" type="parTrans" cxnId="{03719680-F50D-4B0D-B986-98E838714D7F}">
      <dgm:prSet/>
      <dgm:spPr/>
      <dgm:t>
        <a:bodyPr/>
        <a:lstStyle/>
        <a:p>
          <a:endParaRPr lang="en-US"/>
        </a:p>
      </dgm:t>
    </dgm:pt>
    <dgm:pt modelId="{803037D6-205D-4996-AEF5-33B42EB7ACBC}" type="sibTrans" cxnId="{03719680-F50D-4B0D-B986-98E838714D7F}">
      <dgm:prSet/>
      <dgm:spPr/>
      <dgm:t>
        <a:bodyPr/>
        <a:lstStyle/>
        <a:p>
          <a:endParaRPr lang="en-US"/>
        </a:p>
      </dgm:t>
    </dgm:pt>
    <dgm:pt modelId="{45C1FBD0-E24D-4F68-AAA2-8EDB8A94DF3E}">
      <dgm:prSet/>
      <dgm:spPr/>
      <dgm:t>
        <a:bodyPr/>
        <a:lstStyle/>
        <a:p>
          <a:r>
            <a:rPr lang="en-US" dirty="0"/>
            <a:t>Phase 5</a:t>
          </a:r>
        </a:p>
        <a:p>
          <a:r>
            <a:rPr lang="en-US" b="1" dirty="0">
              <a:solidFill>
                <a:schemeClr val="tx1">
                  <a:lumMod val="95000"/>
                  <a:lumOff val="5000"/>
                </a:schemeClr>
              </a:solidFill>
            </a:rPr>
            <a:t>Maintenance</a:t>
          </a:r>
        </a:p>
      </dgm:t>
    </dgm:pt>
    <dgm:pt modelId="{673AD2E5-5DAE-4DCF-934D-2A9281858730}" type="parTrans" cxnId="{70D8F972-6773-4309-9F31-AB7C68BBFD30}">
      <dgm:prSet/>
      <dgm:spPr/>
      <dgm:t>
        <a:bodyPr/>
        <a:lstStyle/>
        <a:p>
          <a:endParaRPr lang="en-US"/>
        </a:p>
      </dgm:t>
    </dgm:pt>
    <dgm:pt modelId="{54DC2520-7792-45A1-9B89-2C595F17B171}" type="sibTrans" cxnId="{70D8F972-6773-4309-9F31-AB7C68BBFD30}">
      <dgm:prSet/>
      <dgm:spPr/>
      <dgm:t>
        <a:bodyPr/>
        <a:lstStyle/>
        <a:p>
          <a:endParaRPr lang="en-US"/>
        </a:p>
      </dgm:t>
    </dgm:pt>
    <dgm:pt modelId="{BE77E40E-EE3D-4494-AD47-33E7BF1C2458}" type="pres">
      <dgm:prSet presAssocID="{5CA67DA3-7148-47C1-98F0-3DCD96B44153}" presName="rootnode" presStyleCnt="0">
        <dgm:presLayoutVars>
          <dgm:chMax/>
          <dgm:chPref/>
          <dgm:dir/>
          <dgm:animLvl val="lvl"/>
        </dgm:presLayoutVars>
      </dgm:prSet>
      <dgm:spPr/>
      <dgm:t>
        <a:bodyPr/>
        <a:lstStyle/>
        <a:p>
          <a:endParaRPr lang="en-US"/>
        </a:p>
      </dgm:t>
    </dgm:pt>
    <dgm:pt modelId="{FC5B83DB-F315-46B3-93A7-BB689A0AFC51}" type="pres">
      <dgm:prSet presAssocID="{9795DB55-4DB5-4A7C-99DC-CC1BA1CE54C3}" presName="composite" presStyleCnt="0"/>
      <dgm:spPr/>
    </dgm:pt>
    <dgm:pt modelId="{050024BF-5179-4BDC-B02A-B7BCDC10B78A}" type="pres">
      <dgm:prSet presAssocID="{9795DB55-4DB5-4A7C-99DC-CC1BA1CE54C3}" presName="bentUpArrow1" presStyleLbl="alignImgPlace1" presStyleIdx="0" presStyleCnt="4"/>
      <dgm:spPr/>
    </dgm:pt>
    <dgm:pt modelId="{5C0C3412-88C9-467A-810A-5B2DB16AF86C}" type="pres">
      <dgm:prSet presAssocID="{9795DB55-4DB5-4A7C-99DC-CC1BA1CE54C3}" presName="ParentText" presStyleLbl="node1" presStyleIdx="0" presStyleCnt="5">
        <dgm:presLayoutVars>
          <dgm:chMax val="1"/>
          <dgm:chPref val="1"/>
          <dgm:bulletEnabled val="1"/>
        </dgm:presLayoutVars>
      </dgm:prSet>
      <dgm:spPr/>
      <dgm:t>
        <a:bodyPr/>
        <a:lstStyle/>
        <a:p>
          <a:endParaRPr lang="en-US"/>
        </a:p>
      </dgm:t>
    </dgm:pt>
    <dgm:pt modelId="{E55F59CC-C013-4293-A555-D0E13F077C2B}" type="pres">
      <dgm:prSet presAssocID="{9795DB55-4DB5-4A7C-99DC-CC1BA1CE54C3}" presName="ChildText" presStyleLbl="revTx" presStyleIdx="0" presStyleCnt="4" custScaleX="123968">
        <dgm:presLayoutVars>
          <dgm:chMax val="0"/>
          <dgm:chPref val="0"/>
          <dgm:bulletEnabled val="1"/>
        </dgm:presLayoutVars>
      </dgm:prSet>
      <dgm:spPr/>
      <dgm:t>
        <a:bodyPr/>
        <a:lstStyle/>
        <a:p>
          <a:endParaRPr lang="en-US"/>
        </a:p>
      </dgm:t>
    </dgm:pt>
    <dgm:pt modelId="{3EDF179D-F14A-47F3-B320-695E582D640E}" type="pres">
      <dgm:prSet presAssocID="{2404C482-0374-457C-A0E9-B2FBEA9481F1}" presName="sibTrans" presStyleCnt="0"/>
      <dgm:spPr/>
    </dgm:pt>
    <dgm:pt modelId="{EC918906-CD09-465D-98CC-1BD461A4D52F}" type="pres">
      <dgm:prSet presAssocID="{977339E0-574C-48B8-9FD0-70468FB19A5F}" presName="composite" presStyleCnt="0"/>
      <dgm:spPr/>
    </dgm:pt>
    <dgm:pt modelId="{DA0D863C-142A-49D6-895D-82FEB6E74062}" type="pres">
      <dgm:prSet presAssocID="{977339E0-574C-48B8-9FD0-70468FB19A5F}" presName="bentUpArrow1" presStyleLbl="alignImgPlace1" presStyleIdx="1" presStyleCnt="4"/>
      <dgm:spPr/>
    </dgm:pt>
    <dgm:pt modelId="{8895B6F1-8CBB-4234-B84E-3E1196693174}" type="pres">
      <dgm:prSet presAssocID="{977339E0-574C-48B8-9FD0-70468FB19A5F}" presName="ParentText" presStyleLbl="node1" presStyleIdx="1" presStyleCnt="5">
        <dgm:presLayoutVars>
          <dgm:chMax val="1"/>
          <dgm:chPref val="1"/>
          <dgm:bulletEnabled val="1"/>
        </dgm:presLayoutVars>
      </dgm:prSet>
      <dgm:spPr/>
      <dgm:t>
        <a:bodyPr/>
        <a:lstStyle/>
        <a:p>
          <a:endParaRPr lang="en-US"/>
        </a:p>
      </dgm:t>
    </dgm:pt>
    <dgm:pt modelId="{A81C3E9D-9151-46E2-85DD-34114FD5F87C}" type="pres">
      <dgm:prSet presAssocID="{977339E0-574C-48B8-9FD0-70468FB19A5F}" presName="ChildText" presStyleLbl="revTx" presStyleIdx="1" presStyleCnt="4">
        <dgm:presLayoutVars>
          <dgm:chMax val="0"/>
          <dgm:chPref val="0"/>
          <dgm:bulletEnabled val="1"/>
        </dgm:presLayoutVars>
      </dgm:prSet>
      <dgm:spPr/>
      <dgm:t>
        <a:bodyPr/>
        <a:lstStyle/>
        <a:p>
          <a:endParaRPr lang="en-US"/>
        </a:p>
      </dgm:t>
    </dgm:pt>
    <dgm:pt modelId="{0107BADF-AFA6-4E90-B715-5C58795BD71A}" type="pres">
      <dgm:prSet presAssocID="{6860595E-BA48-43CE-854D-4910C5693F6B}" presName="sibTrans" presStyleCnt="0"/>
      <dgm:spPr/>
    </dgm:pt>
    <dgm:pt modelId="{D42A77DF-7E58-48FA-8FD9-1EF7D0FCD73B}" type="pres">
      <dgm:prSet presAssocID="{61489760-FEDE-43AA-B59C-B68702529A33}" presName="composite" presStyleCnt="0"/>
      <dgm:spPr/>
    </dgm:pt>
    <dgm:pt modelId="{2EDCD494-69CD-481A-9358-72C72BE651D5}" type="pres">
      <dgm:prSet presAssocID="{61489760-FEDE-43AA-B59C-B68702529A33}" presName="bentUpArrow1" presStyleLbl="alignImgPlace1" presStyleIdx="2" presStyleCnt="4"/>
      <dgm:spPr/>
    </dgm:pt>
    <dgm:pt modelId="{42B598A1-D7C0-4D37-B7EE-CABC67ECB428}" type="pres">
      <dgm:prSet presAssocID="{61489760-FEDE-43AA-B59C-B68702529A33}" presName="ParentText" presStyleLbl="node1" presStyleIdx="2" presStyleCnt="5">
        <dgm:presLayoutVars>
          <dgm:chMax val="1"/>
          <dgm:chPref val="1"/>
          <dgm:bulletEnabled val="1"/>
        </dgm:presLayoutVars>
      </dgm:prSet>
      <dgm:spPr/>
      <dgm:t>
        <a:bodyPr/>
        <a:lstStyle/>
        <a:p>
          <a:endParaRPr lang="en-US"/>
        </a:p>
      </dgm:t>
    </dgm:pt>
    <dgm:pt modelId="{7D3F20CD-6FA6-41A3-8B45-25C7EE9A56FD}" type="pres">
      <dgm:prSet presAssocID="{61489760-FEDE-43AA-B59C-B68702529A33}" presName="ChildText" presStyleLbl="revTx" presStyleIdx="2" presStyleCnt="4">
        <dgm:presLayoutVars>
          <dgm:chMax val="0"/>
          <dgm:chPref val="0"/>
          <dgm:bulletEnabled val="1"/>
        </dgm:presLayoutVars>
      </dgm:prSet>
      <dgm:spPr/>
      <dgm:t>
        <a:bodyPr/>
        <a:lstStyle/>
        <a:p>
          <a:endParaRPr lang="en-US"/>
        </a:p>
      </dgm:t>
    </dgm:pt>
    <dgm:pt modelId="{937EA632-3328-4872-9BD4-8BA73ACE5917}" type="pres">
      <dgm:prSet presAssocID="{17D5FAC6-EE00-495D-8981-464713614A54}" presName="sibTrans" presStyleCnt="0"/>
      <dgm:spPr/>
    </dgm:pt>
    <dgm:pt modelId="{E7422875-C33A-449B-8133-AD682E73DCEE}" type="pres">
      <dgm:prSet presAssocID="{446F234B-1FE7-4BD1-9CD7-C4D69ED9E412}" presName="composite" presStyleCnt="0"/>
      <dgm:spPr/>
    </dgm:pt>
    <dgm:pt modelId="{AC2F1141-222D-4E3C-9FC8-040D7B46A6C2}" type="pres">
      <dgm:prSet presAssocID="{446F234B-1FE7-4BD1-9CD7-C4D69ED9E412}" presName="bentUpArrow1" presStyleLbl="alignImgPlace1" presStyleIdx="3" presStyleCnt="4"/>
      <dgm:spPr/>
    </dgm:pt>
    <dgm:pt modelId="{A527CB71-4DFE-4542-B47C-8BEB9095C0DD}" type="pres">
      <dgm:prSet presAssocID="{446F234B-1FE7-4BD1-9CD7-C4D69ED9E412}" presName="ParentText" presStyleLbl="node1" presStyleIdx="3" presStyleCnt="5">
        <dgm:presLayoutVars>
          <dgm:chMax val="1"/>
          <dgm:chPref val="1"/>
          <dgm:bulletEnabled val="1"/>
        </dgm:presLayoutVars>
      </dgm:prSet>
      <dgm:spPr/>
      <dgm:t>
        <a:bodyPr/>
        <a:lstStyle/>
        <a:p>
          <a:endParaRPr lang="en-US"/>
        </a:p>
      </dgm:t>
    </dgm:pt>
    <dgm:pt modelId="{A953DFCA-3590-4CE7-A2D5-9752790B5196}" type="pres">
      <dgm:prSet presAssocID="{446F234B-1FE7-4BD1-9CD7-C4D69ED9E412}" presName="ChildText" presStyleLbl="revTx" presStyleIdx="3" presStyleCnt="4">
        <dgm:presLayoutVars>
          <dgm:chMax val="0"/>
          <dgm:chPref val="0"/>
          <dgm:bulletEnabled val="1"/>
        </dgm:presLayoutVars>
      </dgm:prSet>
      <dgm:spPr/>
    </dgm:pt>
    <dgm:pt modelId="{D113A13C-E817-42FC-BF8A-A1F7217137D8}" type="pres">
      <dgm:prSet presAssocID="{803037D6-205D-4996-AEF5-33B42EB7ACBC}" presName="sibTrans" presStyleCnt="0"/>
      <dgm:spPr/>
    </dgm:pt>
    <dgm:pt modelId="{C9F3646F-DE13-48B5-8D0C-6AA087C1C183}" type="pres">
      <dgm:prSet presAssocID="{45C1FBD0-E24D-4F68-AAA2-8EDB8A94DF3E}" presName="composite" presStyleCnt="0"/>
      <dgm:spPr/>
    </dgm:pt>
    <dgm:pt modelId="{E513B35D-1538-4A40-A846-13AA0B94F6FF}" type="pres">
      <dgm:prSet presAssocID="{45C1FBD0-E24D-4F68-AAA2-8EDB8A94DF3E}" presName="ParentText" presStyleLbl="node1" presStyleIdx="4" presStyleCnt="5">
        <dgm:presLayoutVars>
          <dgm:chMax val="1"/>
          <dgm:chPref val="1"/>
          <dgm:bulletEnabled val="1"/>
        </dgm:presLayoutVars>
      </dgm:prSet>
      <dgm:spPr/>
      <dgm:t>
        <a:bodyPr/>
        <a:lstStyle/>
        <a:p>
          <a:endParaRPr lang="en-US"/>
        </a:p>
      </dgm:t>
    </dgm:pt>
  </dgm:ptLst>
  <dgm:cxnLst>
    <dgm:cxn modelId="{6FDDC32F-920A-4DC1-916C-BE4FA8DCAA17}" srcId="{5CA67DA3-7148-47C1-98F0-3DCD96B44153}" destId="{977339E0-574C-48B8-9FD0-70468FB19A5F}" srcOrd="1" destOrd="0" parTransId="{4F3F7C23-6F47-4F1A-A526-3BC03B082D7E}" sibTransId="{6860595E-BA48-43CE-854D-4910C5693F6B}"/>
    <dgm:cxn modelId="{70D8F972-6773-4309-9F31-AB7C68BBFD30}" srcId="{5CA67DA3-7148-47C1-98F0-3DCD96B44153}" destId="{45C1FBD0-E24D-4F68-AAA2-8EDB8A94DF3E}" srcOrd="4" destOrd="0" parTransId="{673AD2E5-5DAE-4DCF-934D-2A9281858730}" sibTransId="{54DC2520-7792-45A1-9B89-2C595F17B171}"/>
    <dgm:cxn modelId="{BBBF9B12-B837-46AC-BAEC-3D2087D96AC8}" type="presOf" srcId="{446F234B-1FE7-4BD1-9CD7-C4D69ED9E412}" destId="{A527CB71-4DFE-4542-B47C-8BEB9095C0DD}" srcOrd="0" destOrd="0" presId="urn:microsoft.com/office/officeart/2005/8/layout/StepDownProcess"/>
    <dgm:cxn modelId="{60ACB6F0-83D9-4683-B2F4-F9DFCCB224FC}" type="presOf" srcId="{9795DB55-4DB5-4A7C-99DC-CC1BA1CE54C3}" destId="{5C0C3412-88C9-467A-810A-5B2DB16AF86C}" srcOrd="0" destOrd="0" presId="urn:microsoft.com/office/officeart/2005/8/layout/StepDownProcess"/>
    <dgm:cxn modelId="{709D6B94-ECDF-4FAB-82BD-87AEC2C53D3D}" type="presOf" srcId="{51A34293-8C50-43D9-BA82-D5AD203E310C}" destId="{7D3F20CD-6FA6-41A3-8B45-25C7EE9A56FD}" srcOrd="0" destOrd="0" presId="urn:microsoft.com/office/officeart/2005/8/layout/StepDownProcess"/>
    <dgm:cxn modelId="{FB573186-97C7-4A81-A9C0-CEE6F3B4E9BA}" srcId="{5CA67DA3-7148-47C1-98F0-3DCD96B44153}" destId="{9795DB55-4DB5-4A7C-99DC-CC1BA1CE54C3}" srcOrd="0" destOrd="0" parTransId="{F233405F-AA30-4495-B0D6-A3AE34783D58}" sibTransId="{2404C482-0374-457C-A0E9-B2FBEA9481F1}"/>
    <dgm:cxn modelId="{03719680-F50D-4B0D-B986-98E838714D7F}" srcId="{5CA67DA3-7148-47C1-98F0-3DCD96B44153}" destId="{446F234B-1FE7-4BD1-9CD7-C4D69ED9E412}" srcOrd="3" destOrd="0" parTransId="{E29AAF56-DEB2-4E82-A46D-F0449BCF55C5}" sibTransId="{803037D6-205D-4996-AEF5-33B42EB7ACBC}"/>
    <dgm:cxn modelId="{C26810B1-F2D3-444A-A1E4-B03D4BB98AB4}" type="presOf" srcId="{45C1FBD0-E24D-4F68-AAA2-8EDB8A94DF3E}" destId="{E513B35D-1538-4A40-A846-13AA0B94F6FF}" srcOrd="0" destOrd="0" presId="urn:microsoft.com/office/officeart/2005/8/layout/StepDownProcess"/>
    <dgm:cxn modelId="{356CE7D3-5A92-4F66-A517-E04BF48CCDC4}" srcId="{977339E0-574C-48B8-9FD0-70468FB19A5F}" destId="{86B6751E-CB7B-46C6-9A42-1F2A1CEFB160}" srcOrd="0" destOrd="0" parTransId="{BCA8140D-FAF3-40D4-9B98-8EFC7D09F0B5}" sibTransId="{A9622C4E-C5BC-4CB4-9D52-2991A4DAF1BF}"/>
    <dgm:cxn modelId="{063CA425-6226-43E4-BFB4-980EC80961E3}" type="presOf" srcId="{977339E0-574C-48B8-9FD0-70468FB19A5F}" destId="{8895B6F1-8CBB-4234-B84E-3E1196693174}" srcOrd="0" destOrd="0" presId="urn:microsoft.com/office/officeart/2005/8/layout/StepDownProcess"/>
    <dgm:cxn modelId="{E69FBAEB-18BD-48A5-ACE1-AE11ABAC02F8}" type="presOf" srcId="{5CA67DA3-7148-47C1-98F0-3DCD96B44153}" destId="{BE77E40E-EE3D-4494-AD47-33E7BF1C2458}" srcOrd="0" destOrd="0" presId="urn:microsoft.com/office/officeart/2005/8/layout/StepDownProcess"/>
    <dgm:cxn modelId="{3FE38649-48AE-40A0-B74A-1D7FEBFE1A54}" srcId="{61489760-FEDE-43AA-B59C-B68702529A33}" destId="{51A34293-8C50-43D9-BA82-D5AD203E310C}" srcOrd="0" destOrd="0" parTransId="{11BBFF6F-15DC-4453-A77E-5C31A0EDB1AA}" sibTransId="{D868E689-89EA-4F8C-B96E-9EC130151579}"/>
    <dgm:cxn modelId="{5A847DAC-5034-4ECC-91DE-6E192B65E28D}" srcId="{5CA67DA3-7148-47C1-98F0-3DCD96B44153}" destId="{61489760-FEDE-43AA-B59C-B68702529A33}" srcOrd="2" destOrd="0" parTransId="{5A3E1395-F742-490B-9541-BC889A0687A7}" sibTransId="{17D5FAC6-EE00-495D-8981-464713614A54}"/>
    <dgm:cxn modelId="{A25FAA8D-8D5E-42C7-952F-07D4D19241FE}" type="presOf" srcId="{86B6751E-CB7B-46C6-9A42-1F2A1CEFB160}" destId="{A81C3E9D-9151-46E2-85DD-34114FD5F87C}" srcOrd="0" destOrd="0" presId="urn:microsoft.com/office/officeart/2005/8/layout/StepDownProcess"/>
    <dgm:cxn modelId="{E67A03C4-91C8-40E8-A69E-044728E14C71}" srcId="{9795DB55-4DB5-4A7C-99DC-CC1BA1CE54C3}" destId="{EE9F1FFA-ECD6-4742-AAE1-4E15C88AC8EF}" srcOrd="0" destOrd="0" parTransId="{4F866DB4-0419-44A4-83A7-7B8F905B1AC4}" sibTransId="{CEE667BD-1E74-420F-A272-9C1843AAA724}"/>
    <dgm:cxn modelId="{4579569F-38FE-4EFA-871C-34115A8EBF32}" type="presOf" srcId="{61489760-FEDE-43AA-B59C-B68702529A33}" destId="{42B598A1-D7C0-4D37-B7EE-CABC67ECB428}" srcOrd="0" destOrd="0" presId="urn:microsoft.com/office/officeart/2005/8/layout/StepDownProcess"/>
    <dgm:cxn modelId="{B7347063-A33D-4DAC-8F29-DD493F9648A0}" type="presOf" srcId="{EE9F1FFA-ECD6-4742-AAE1-4E15C88AC8EF}" destId="{E55F59CC-C013-4293-A555-D0E13F077C2B}" srcOrd="0" destOrd="0" presId="urn:microsoft.com/office/officeart/2005/8/layout/StepDownProcess"/>
    <dgm:cxn modelId="{FF496F2D-5A6A-49A7-8074-9082253866EA}" type="presParOf" srcId="{BE77E40E-EE3D-4494-AD47-33E7BF1C2458}" destId="{FC5B83DB-F315-46B3-93A7-BB689A0AFC51}" srcOrd="0" destOrd="0" presId="urn:microsoft.com/office/officeart/2005/8/layout/StepDownProcess"/>
    <dgm:cxn modelId="{6D793EE9-8184-4015-9761-337F7D644ECB}" type="presParOf" srcId="{FC5B83DB-F315-46B3-93A7-BB689A0AFC51}" destId="{050024BF-5179-4BDC-B02A-B7BCDC10B78A}" srcOrd="0" destOrd="0" presId="urn:microsoft.com/office/officeart/2005/8/layout/StepDownProcess"/>
    <dgm:cxn modelId="{DA27AE6A-55DC-45FA-98DA-60CF56506F5C}" type="presParOf" srcId="{FC5B83DB-F315-46B3-93A7-BB689A0AFC51}" destId="{5C0C3412-88C9-467A-810A-5B2DB16AF86C}" srcOrd="1" destOrd="0" presId="urn:microsoft.com/office/officeart/2005/8/layout/StepDownProcess"/>
    <dgm:cxn modelId="{7397B0DF-C3B4-4A76-82BB-58B6D1AD9398}" type="presParOf" srcId="{FC5B83DB-F315-46B3-93A7-BB689A0AFC51}" destId="{E55F59CC-C013-4293-A555-D0E13F077C2B}" srcOrd="2" destOrd="0" presId="urn:microsoft.com/office/officeart/2005/8/layout/StepDownProcess"/>
    <dgm:cxn modelId="{A0C112EA-70F0-468E-B79A-00F6C9B79541}" type="presParOf" srcId="{BE77E40E-EE3D-4494-AD47-33E7BF1C2458}" destId="{3EDF179D-F14A-47F3-B320-695E582D640E}" srcOrd="1" destOrd="0" presId="urn:microsoft.com/office/officeart/2005/8/layout/StepDownProcess"/>
    <dgm:cxn modelId="{3B583658-963A-4D72-B75C-E1A9D669CDC0}" type="presParOf" srcId="{BE77E40E-EE3D-4494-AD47-33E7BF1C2458}" destId="{EC918906-CD09-465D-98CC-1BD461A4D52F}" srcOrd="2" destOrd="0" presId="urn:microsoft.com/office/officeart/2005/8/layout/StepDownProcess"/>
    <dgm:cxn modelId="{743AA985-1EBD-4504-82C2-2EB930C0547E}" type="presParOf" srcId="{EC918906-CD09-465D-98CC-1BD461A4D52F}" destId="{DA0D863C-142A-49D6-895D-82FEB6E74062}" srcOrd="0" destOrd="0" presId="urn:microsoft.com/office/officeart/2005/8/layout/StepDownProcess"/>
    <dgm:cxn modelId="{0166D95B-BB71-4679-A7B4-2228B7FC116E}" type="presParOf" srcId="{EC918906-CD09-465D-98CC-1BD461A4D52F}" destId="{8895B6F1-8CBB-4234-B84E-3E1196693174}" srcOrd="1" destOrd="0" presId="urn:microsoft.com/office/officeart/2005/8/layout/StepDownProcess"/>
    <dgm:cxn modelId="{A1096B50-5FE2-4935-9A3E-866227704985}" type="presParOf" srcId="{EC918906-CD09-465D-98CC-1BD461A4D52F}" destId="{A81C3E9D-9151-46E2-85DD-34114FD5F87C}" srcOrd="2" destOrd="0" presId="urn:microsoft.com/office/officeart/2005/8/layout/StepDownProcess"/>
    <dgm:cxn modelId="{725CC97C-E3F0-4458-8928-8101D8C0CDFF}" type="presParOf" srcId="{BE77E40E-EE3D-4494-AD47-33E7BF1C2458}" destId="{0107BADF-AFA6-4E90-B715-5C58795BD71A}" srcOrd="3" destOrd="0" presId="urn:microsoft.com/office/officeart/2005/8/layout/StepDownProcess"/>
    <dgm:cxn modelId="{572EAEFB-6213-4474-9786-D42D50FA59A1}" type="presParOf" srcId="{BE77E40E-EE3D-4494-AD47-33E7BF1C2458}" destId="{D42A77DF-7E58-48FA-8FD9-1EF7D0FCD73B}" srcOrd="4" destOrd="0" presId="urn:microsoft.com/office/officeart/2005/8/layout/StepDownProcess"/>
    <dgm:cxn modelId="{4EE4C625-4417-4FC1-B9FB-5DFAFC55A36F}" type="presParOf" srcId="{D42A77DF-7E58-48FA-8FD9-1EF7D0FCD73B}" destId="{2EDCD494-69CD-481A-9358-72C72BE651D5}" srcOrd="0" destOrd="0" presId="urn:microsoft.com/office/officeart/2005/8/layout/StepDownProcess"/>
    <dgm:cxn modelId="{7ACE04F3-9089-4C49-8510-9A5F907E1B54}" type="presParOf" srcId="{D42A77DF-7E58-48FA-8FD9-1EF7D0FCD73B}" destId="{42B598A1-D7C0-4D37-B7EE-CABC67ECB428}" srcOrd="1" destOrd="0" presId="urn:microsoft.com/office/officeart/2005/8/layout/StepDownProcess"/>
    <dgm:cxn modelId="{26805A91-1F32-49D1-BC2B-4ED371CB33CC}" type="presParOf" srcId="{D42A77DF-7E58-48FA-8FD9-1EF7D0FCD73B}" destId="{7D3F20CD-6FA6-41A3-8B45-25C7EE9A56FD}" srcOrd="2" destOrd="0" presId="urn:microsoft.com/office/officeart/2005/8/layout/StepDownProcess"/>
    <dgm:cxn modelId="{E52282C6-A050-43B1-A487-0CAB9B22838E}" type="presParOf" srcId="{BE77E40E-EE3D-4494-AD47-33E7BF1C2458}" destId="{937EA632-3328-4872-9BD4-8BA73ACE5917}" srcOrd="5" destOrd="0" presId="urn:microsoft.com/office/officeart/2005/8/layout/StepDownProcess"/>
    <dgm:cxn modelId="{BA102A06-7C70-488E-9C1F-1D3AB4A49068}" type="presParOf" srcId="{BE77E40E-EE3D-4494-AD47-33E7BF1C2458}" destId="{E7422875-C33A-449B-8133-AD682E73DCEE}" srcOrd="6" destOrd="0" presId="urn:microsoft.com/office/officeart/2005/8/layout/StepDownProcess"/>
    <dgm:cxn modelId="{B33BBBF0-32DF-456B-81A7-27F7B97BDC3F}" type="presParOf" srcId="{E7422875-C33A-449B-8133-AD682E73DCEE}" destId="{AC2F1141-222D-4E3C-9FC8-040D7B46A6C2}" srcOrd="0" destOrd="0" presId="urn:microsoft.com/office/officeart/2005/8/layout/StepDownProcess"/>
    <dgm:cxn modelId="{2A8FE33E-B543-4614-8470-E5EBE2B28A62}" type="presParOf" srcId="{E7422875-C33A-449B-8133-AD682E73DCEE}" destId="{A527CB71-4DFE-4542-B47C-8BEB9095C0DD}" srcOrd="1" destOrd="0" presId="urn:microsoft.com/office/officeart/2005/8/layout/StepDownProcess"/>
    <dgm:cxn modelId="{359A8C3D-F0DC-4FF7-8D2E-E4CD99D408FC}" type="presParOf" srcId="{E7422875-C33A-449B-8133-AD682E73DCEE}" destId="{A953DFCA-3590-4CE7-A2D5-9752790B5196}" srcOrd="2" destOrd="0" presId="urn:microsoft.com/office/officeart/2005/8/layout/StepDownProcess"/>
    <dgm:cxn modelId="{72171F2B-53EE-41A0-81E0-741058BCC071}" type="presParOf" srcId="{BE77E40E-EE3D-4494-AD47-33E7BF1C2458}" destId="{D113A13C-E817-42FC-BF8A-A1F7217137D8}" srcOrd="7" destOrd="0" presId="urn:microsoft.com/office/officeart/2005/8/layout/StepDownProcess"/>
    <dgm:cxn modelId="{51A3E807-B1F9-4151-95FF-654FB874CFE1}" type="presParOf" srcId="{BE77E40E-EE3D-4494-AD47-33E7BF1C2458}" destId="{C9F3646F-DE13-48B5-8D0C-6AA087C1C183}" srcOrd="8" destOrd="0" presId="urn:microsoft.com/office/officeart/2005/8/layout/StepDownProcess"/>
    <dgm:cxn modelId="{CB5792DB-1BF7-4545-9102-DB66971944BD}" type="presParOf" srcId="{C9F3646F-DE13-48B5-8D0C-6AA087C1C183}" destId="{E513B35D-1538-4A40-A846-13AA0B94F6FF}" srcOrd="0" destOrd="0" presId="urn:microsoft.com/office/officeart/2005/8/layout/StepDown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14CC7A-BE61-4EEB-BA70-51A25812A538}" type="doc">
      <dgm:prSet loTypeId="urn:microsoft.com/office/officeart/2005/8/layout/StepDownProcess" loCatId="process" qsTypeId="urn:microsoft.com/office/officeart/2005/8/quickstyle/simple1" qsCatId="simple" csTypeId="urn:microsoft.com/office/officeart/2005/8/colors/accent0_3" csCatId="mainScheme" phldr="1"/>
      <dgm:spPr/>
      <dgm:t>
        <a:bodyPr/>
        <a:lstStyle/>
        <a:p>
          <a:endParaRPr lang="en-US"/>
        </a:p>
      </dgm:t>
    </dgm:pt>
    <dgm:pt modelId="{8A3BCF4E-54A0-4661-A3A6-432D21A0AABA}">
      <dgm:prSet phldrT="[Text]"/>
      <dgm:spPr/>
      <dgm:t>
        <a:bodyPr/>
        <a:lstStyle/>
        <a:p>
          <a:r>
            <a:rPr lang="en-US" dirty="0"/>
            <a:t>Initiation</a:t>
          </a:r>
        </a:p>
      </dgm:t>
    </dgm:pt>
    <dgm:pt modelId="{022EABFC-D0C6-43BF-932B-AB4C2CE93765}" type="parTrans" cxnId="{BBDB7AF3-A0D4-4F73-BE1E-F37CB7B9A7F7}">
      <dgm:prSet/>
      <dgm:spPr/>
      <dgm:t>
        <a:bodyPr/>
        <a:lstStyle/>
        <a:p>
          <a:endParaRPr lang="en-US"/>
        </a:p>
      </dgm:t>
    </dgm:pt>
    <dgm:pt modelId="{6A78DD0C-6235-493D-9E0E-76462C29363A}" type="sibTrans" cxnId="{BBDB7AF3-A0D4-4F73-BE1E-F37CB7B9A7F7}">
      <dgm:prSet/>
      <dgm:spPr/>
      <dgm:t>
        <a:bodyPr/>
        <a:lstStyle/>
        <a:p>
          <a:endParaRPr lang="en-US"/>
        </a:p>
      </dgm:t>
    </dgm:pt>
    <dgm:pt modelId="{2116EE76-AF98-41E7-AFD2-208F9DA308D1}">
      <dgm:prSet phldrT="[Text]"/>
      <dgm:spPr/>
      <dgm:t>
        <a:bodyPr/>
        <a:lstStyle/>
        <a:p>
          <a:r>
            <a:rPr lang="en-US" dirty="0"/>
            <a:t>1</a:t>
          </a:r>
        </a:p>
      </dgm:t>
    </dgm:pt>
    <dgm:pt modelId="{8739EFB5-BF45-4ACE-A311-A74619D317BF}" type="parTrans" cxnId="{ED2CB40C-544E-4688-B3CB-F0DFCCF389AC}">
      <dgm:prSet/>
      <dgm:spPr/>
      <dgm:t>
        <a:bodyPr/>
        <a:lstStyle/>
        <a:p>
          <a:endParaRPr lang="en-US"/>
        </a:p>
      </dgm:t>
    </dgm:pt>
    <dgm:pt modelId="{5159A20C-7FE7-4FDC-9E3D-E876E2C5D58D}" type="sibTrans" cxnId="{ED2CB40C-544E-4688-B3CB-F0DFCCF389AC}">
      <dgm:prSet/>
      <dgm:spPr/>
      <dgm:t>
        <a:bodyPr/>
        <a:lstStyle/>
        <a:p>
          <a:endParaRPr lang="en-US"/>
        </a:p>
      </dgm:t>
    </dgm:pt>
    <dgm:pt modelId="{B8AC3B5D-E2ED-42CB-A08F-23FE7726C7C2}">
      <dgm:prSet phldrT="[Text]"/>
      <dgm:spPr/>
      <dgm:t>
        <a:bodyPr/>
        <a:lstStyle/>
        <a:p>
          <a:r>
            <a:rPr lang="en-US" dirty="0"/>
            <a:t>Planning</a:t>
          </a:r>
        </a:p>
      </dgm:t>
    </dgm:pt>
    <dgm:pt modelId="{49F1E466-6C1A-4121-90A8-DA7E4413B5D6}" type="parTrans" cxnId="{C891AA87-4691-4A8B-B31C-1266F7B33335}">
      <dgm:prSet/>
      <dgm:spPr/>
      <dgm:t>
        <a:bodyPr/>
        <a:lstStyle/>
        <a:p>
          <a:endParaRPr lang="en-US"/>
        </a:p>
      </dgm:t>
    </dgm:pt>
    <dgm:pt modelId="{7D0E381C-52CD-4F39-ACEF-12670BC3D747}" type="sibTrans" cxnId="{C891AA87-4691-4A8B-B31C-1266F7B33335}">
      <dgm:prSet/>
      <dgm:spPr/>
      <dgm:t>
        <a:bodyPr/>
        <a:lstStyle/>
        <a:p>
          <a:endParaRPr lang="en-US"/>
        </a:p>
      </dgm:t>
    </dgm:pt>
    <dgm:pt modelId="{6FF8D424-39F6-4C62-87C9-F55E4E78C2A8}">
      <dgm:prSet phldrT="[Text]"/>
      <dgm:spPr/>
      <dgm:t>
        <a:bodyPr/>
        <a:lstStyle/>
        <a:p>
          <a:r>
            <a:rPr lang="en-US" dirty="0"/>
            <a:t>2</a:t>
          </a:r>
        </a:p>
      </dgm:t>
    </dgm:pt>
    <dgm:pt modelId="{244F72A7-4577-40E6-B79A-F1507D8D63E5}" type="parTrans" cxnId="{900CFE89-A7D8-49B9-9515-54DE75B1864F}">
      <dgm:prSet/>
      <dgm:spPr/>
      <dgm:t>
        <a:bodyPr/>
        <a:lstStyle/>
        <a:p>
          <a:endParaRPr lang="en-US"/>
        </a:p>
      </dgm:t>
    </dgm:pt>
    <dgm:pt modelId="{A3D56DF8-C02A-4A91-8EC5-672737B2E434}" type="sibTrans" cxnId="{900CFE89-A7D8-49B9-9515-54DE75B1864F}">
      <dgm:prSet/>
      <dgm:spPr/>
      <dgm:t>
        <a:bodyPr/>
        <a:lstStyle/>
        <a:p>
          <a:endParaRPr lang="en-US"/>
        </a:p>
      </dgm:t>
    </dgm:pt>
    <dgm:pt modelId="{9A3F4697-E211-4118-9C33-A640AF82B4E6}">
      <dgm:prSet phldrT="[Text]"/>
      <dgm:spPr/>
      <dgm:t>
        <a:bodyPr/>
        <a:lstStyle/>
        <a:p>
          <a:r>
            <a:rPr lang="en-US" dirty="0"/>
            <a:t>Executing</a:t>
          </a:r>
        </a:p>
      </dgm:t>
    </dgm:pt>
    <dgm:pt modelId="{98D95134-5BDA-4174-9A11-E6EE92E31578}" type="parTrans" cxnId="{1D7B80D7-5C57-472C-9D1A-C0747F8A98DD}">
      <dgm:prSet/>
      <dgm:spPr/>
      <dgm:t>
        <a:bodyPr/>
        <a:lstStyle/>
        <a:p>
          <a:endParaRPr lang="en-US"/>
        </a:p>
      </dgm:t>
    </dgm:pt>
    <dgm:pt modelId="{03183FA3-4D5A-4796-8B26-407520A30D08}" type="sibTrans" cxnId="{1D7B80D7-5C57-472C-9D1A-C0747F8A98DD}">
      <dgm:prSet/>
      <dgm:spPr/>
      <dgm:t>
        <a:bodyPr/>
        <a:lstStyle/>
        <a:p>
          <a:endParaRPr lang="en-US"/>
        </a:p>
      </dgm:t>
    </dgm:pt>
    <dgm:pt modelId="{ED0816EA-499C-40AE-9995-BB0E29EDDF40}">
      <dgm:prSet phldrT="[Text]"/>
      <dgm:spPr/>
      <dgm:t>
        <a:bodyPr/>
        <a:lstStyle/>
        <a:p>
          <a:r>
            <a:rPr lang="en-US" dirty="0"/>
            <a:t>3</a:t>
          </a:r>
        </a:p>
      </dgm:t>
    </dgm:pt>
    <dgm:pt modelId="{B9338BCE-A07D-4BC1-9495-36B302E75A47}" type="parTrans" cxnId="{9C0A5E90-70C4-4AD4-8458-2E06F7C53022}">
      <dgm:prSet/>
      <dgm:spPr/>
      <dgm:t>
        <a:bodyPr/>
        <a:lstStyle/>
        <a:p>
          <a:endParaRPr lang="en-US"/>
        </a:p>
      </dgm:t>
    </dgm:pt>
    <dgm:pt modelId="{9072BF39-5541-4F85-A4D6-7B654A10B934}" type="sibTrans" cxnId="{9C0A5E90-70C4-4AD4-8458-2E06F7C53022}">
      <dgm:prSet/>
      <dgm:spPr/>
      <dgm:t>
        <a:bodyPr/>
        <a:lstStyle/>
        <a:p>
          <a:endParaRPr lang="en-US"/>
        </a:p>
      </dgm:t>
    </dgm:pt>
    <dgm:pt modelId="{5D372D08-44D4-4D77-8997-82A2195E2D29}">
      <dgm:prSet/>
      <dgm:spPr/>
      <dgm:t>
        <a:bodyPr/>
        <a:lstStyle/>
        <a:p>
          <a:r>
            <a:rPr lang="en-US" dirty="0"/>
            <a:t>Monitoring &amp; Control</a:t>
          </a:r>
        </a:p>
      </dgm:t>
    </dgm:pt>
    <dgm:pt modelId="{3C33682A-5B77-4C32-B7D3-CE3C59D18CBA}" type="parTrans" cxnId="{325FDFB1-48F0-4BCF-A0F1-B3F0C3B33AAD}">
      <dgm:prSet/>
      <dgm:spPr/>
      <dgm:t>
        <a:bodyPr/>
        <a:lstStyle/>
        <a:p>
          <a:endParaRPr lang="en-US"/>
        </a:p>
      </dgm:t>
    </dgm:pt>
    <dgm:pt modelId="{A3224130-C91B-409B-B4B5-5786B5FA92B3}" type="sibTrans" cxnId="{325FDFB1-48F0-4BCF-A0F1-B3F0C3B33AAD}">
      <dgm:prSet/>
      <dgm:spPr/>
      <dgm:t>
        <a:bodyPr/>
        <a:lstStyle/>
        <a:p>
          <a:endParaRPr lang="en-US"/>
        </a:p>
      </dgm:t>
    </dgm:pt>
    <dgm:pt modelId="{32566ECA-B98E-44C9-955C-517D44B87AFA}">
      <dgm:prSet/>
      <dgm:spPr/>
      <dgm:t>
        <a:bodyPr/>
        <a:lstStyle/>
        <a:p>
          <a:r>
            <a:rPr lang="en-US" dirty="0"/>
            <a:t>Closing</a:t>
          </a:r>
        </a:p>
      </dgm:t>
    </dgm:pt>
    <dgm:pt modelId="{0C010872-B9F9-4E2C-A5A4-94F88186A685}" type="parTrans" cxnId="{F7733FC2-4924-4736-BE1E-92D25FBEB508}">
      <dgm:prSet/>
      <dgm:spPr/>
      <dgm:t>
        <a:bodyPr/>
        <a:lstStyle/>
        <a:p>
          <a:endParaRPr lang="en-US"/>
        </a:p>
      </dgm:t>
    </dgm:pt>
    <dgm:pt modelId="{F1692E56-3132-427B-B8C5-79465A06CE48}" type="sibTrans" cxnId="{F7733FC2-4924-4736-BE1E-92D25FBEB508}">
      <dgm:prSet/>
      <dgm:spPr/>
      <dgm:t>
        <a:bodyPr/>
        <a:lstStyle/>
        <a:p>
          <a:endParaRPr lang="en-US"/>
        </a:p>
      </dgm:t>
    </dgm:pt>
    <dgm:pt modelId="{DB925AE8-8069-4FC2-A5C4-3BA5C1CB0EF5}" type="pres">
      <dgm:prSet presAssocID="{5814CC7A-BE61-4EEB-BA70-51A25812A538}" presName="rootnode" presStyleCnt="0">
        <dgm:presLayoutVars>
          <dgm:chMax/>
          <dgm:chPref/>
          <dgm:dir/>
          <dgm:animLvl val="lvl"/>
        </dgm:presLayoutVars>
      </dgm:prSet>
      <dgm:spPr/>
      <dgm:t>
        <a:bodyPr/>
        <a:lstStyle/>
        <a:p>
          <a:endParaRPr lang="en-US"/>
        </a:p>
      </dgm:t>
    </dgm:pt>
    <dgm:pt modelId="{E4BC30B2-4D04-4793-B8AF-1CA7118F1029}" type="pres">
      <dgm:prSet presAssocID="{8A3BCF4E-54A0-4661-A3A6-432D21A0AABA}" presName="composite" presStyleCnt="0"/>
      <dgm:spPr/>
    </dgm:pt>
    <dgm:pt modelId="{9871D7B4-89D4-4F4B-BC40-81A94B5AF8A5}" type="pres">
      <dgm:prSet presAssocID="{8A3BCF4E-54A0-4661-A3A6-432D21A0AABA}" presName="bentUpArrow1" presStyleLbl="alignImgPlace1" presStyleIdx="0" presStyleCnt="4"/>
      <dgm:spPr/>
    </dgm:pt>
    <dgm:pt modelId="{A619C0D9-A6CE-4A20-9768-1AB881E52A8A}" type="pres">
      <dgm:prSet presAssocID="{8A3BCF4E-54A0-4661-A3A6-432D21A0AABA}" presName="ParentText" presStyleLbl="node1" presStyleIdx="0" presStyleCnt="5">
        <dgm:presLayoutVars>
          <dgm:chMax val="1"/>
          <dgm:chPref val="1"/>
          <dgm:bulletEnabled val="1"/>
        </dgm:presLayoutVars>
      </dgm:prSet>
      <dgm:spPr/>
      <dgm:t>
        <a:bodyPr/>
        <a:lstStyle/>
        <a:p>
          <a:endParaRPr lang="en-US"/>
        </a:p>
      </dgm:t>
    </dgm:pt>
    <dgm:pt modelId="{76F08937-D9B0-4416-9DA1-2A93F1BB096F}" type="pres">
      <dgm:prSet presAssocID="{8A3BCF4E-54A0-4661-A3A6-432D21A0AABA}" presName="ChildText" presStyleLbl="revTx" presStyleIdx="0" presStyleCnt="4">
        <dgm:presLayoutVars>
          <dgm:chMax val="0"/>
          <dgm:chPref val="0"/>
          <dgm:bulletEnabled val="1"/>
        </dgm:presLayoutVars>
      </dgm:prSet>
      <dgm:spPr/>
      <dgm:t>
        <a:bodyPr/>
        <a:lstStyle/>
        <a:p>
          <a:endParaRPr lang="en-US"/>
        </a:p>
      </dgm:t>
    </dgm:pt>
    <dgm:pt modelId="{CE80A5C1-27E6-4764-973E-ED773E8CE03E}" type="pres">
      <dgm:prSet presAssocID="{6A78DD0C-6235-493D-9E0E-76462C29363A}" presName="sibTrans" presStyleCnt="0"/>
      <dgm:spPr/>
    </dgm:pt>
    <dgm:pt modelId="{DC3ED228-663D-4B96-97F0-BDF7B8BA389E}" type="pres">
      <dgm:prSet presAssocID="{B8AC3B5D-E2ED-42CB-A08F-23FE7726C7C2}" presName="composite" presStyleCnt="0"/>
      <dgm:spPr/>
    </dgm:pt>
    <dgm:pt modelId="{A021A668-EC98-4A1B-BF1F-047A17A549CC}" type="pres">
      <dgm:prSet presAssocID="{B8AC3B5D-E2ED-42CB-A08F-23FE7726C7C2}" presName="bentUpArrow1" presStyleLbl="alignImgPlace1" presStyleIdx="1" presStyleCnt="4"/>
      <dgm:spPr/>
    </dgm:pt>
    <dgm:pt modelId="{0E402C08-2244-4AD9-827D-638843300E90}" type="pres">
      <dgm:prSet presAssocID="{B8AC3B5D-E2ED-42CB-A08F-23FE7726C7C2}" presName="ParentText" presStyleLbl="node1" presStyleIdx="1" presStyleCnt="5">
        <dgm:presLayoutVars>
          <dgm:chMax val="1"/>
          <dgm:chPref val="1"/>
          <dgm:bulletEnabled val="1"/>
        </dgm:presLayoutVars>
      </dgm:prSet>
      <dgm:spPr/>
      <dgm:t>
        <a:bodyPr/>
        <a:lstStyle/>
        <a:p>
          <a:endParaRPr lang="en-US"/>
        </a:p>
      </dgm:t>
    </dgm:pt>
    <dgm:pt modelId="{A3B7876B-0613-476A-B9DC-7FF2EA0A1F63}" type="pres">
      <dgm:prSet presAssocID="{B8AC3B5D-E2ED-42CB-A08F-23FE7726C7C2}" presName="ChildText" presStyleLbl="revTx" presStyleIdx="1" presStyleCnt="4">
        <dgm:presLayoutVars>
          <dgm:chMax val="0"/>
          <dgm:chPref val="0"/>
          <dgm:bulletEnabled val="1"/>
        </dgm:presLayoutVars>
      </dgm:prSet>
      <dgm:spPr/>
      <dgm:t>
        <a:bodyPr/>
        <a:lstStyle/>
        <a:p>
          <a:endParaRPr lang="en-US"/>
        </a:p>
      </dgm:t>
    </dgm:pt>
    <dgm:pt modelId="{DA95D142-9C79-4DB6-B741-356CA34FE86C}" type="pres">
      <dgm:prSet presAssocID="{7D0E381C-52CD-4F39-ACEF-12670BC3D747}" presName="sibTrans" presStyleCnt="0"/>
      <dgm:spPr/>
    </dgm:pt>
    <dgm:pt modelId="{F611326F-EEA9-48FB-93DA-63F7F990B02A}" type="pres">
      <dgm:prSet presAssocID="{9A3F4697-E211-4118-9C33-A640AF82B4E6}" presName="composite" presStyleCnt="0"/>
      <dgm:spPr/>
    </dgm:pt>
    <dgm:pt modelId="{8CDC257C-94DB-4960-B37C-97ECEAA42261}" type="pres">
      <dgm:prSet presAssocID="{9A3F4697-E211-4118-9C33-A640AF82B4E6}" presName="bentUpArrow1" presStyleLbl="alignImgPlace1" presStyleIdx="2" presStyleCnt="4"/>
      <dgm:spPr/>
    </dgm:pt>
    <dgm:pt modelId="{113DBA40-A56D-440B-AA4F-9FB6B926CC27}" type="pres">
      <dgm:prSet presAssocID="{9A3F4697-E211-4118-9C33-A640AF82B4E6}" presName="ParentText" presStyleLbl="node1" presStyleIdx="2" presStyleCnt="5">
        <dgm:presLayoutVars>
          <dgm:chMax val="1"/>
          <dgm:chPref val="1"/>
          <dgm:bulletEnabled val="1"/>
        </dgm:presLayoutVars>
      </dgm:prSet>
      <dgm:spPr/>
      <dgm:t>
        <a:bodyPr/>
        <a:lstStyle/>
        <a:p>
          <a:endParaRPr lang="en-US"/>
        </a:p>
      </dgm:t>
    </dgm:pt>
    <dgm:pt modelId="{67490A17-D324-4033-87C7-14FE8B1C1659}" type="pres">
      <dgm:prSet presAssocID="{9A3F4697-E211-4118-9C33-A640AF82B4E6}" presName="ChildText" presStyleLbl="revTx" presStyleIdx="2" presStyleCnt="4">
        <dgm:presLayoutVars>
          <dgm:chMax val="0"/>
          <dgm:chPref val="0"/>
          <dgm:bulletEnabled val="1"/>
        </dgm:presLayoutVars>
      </dgm:prSet>
      <dgm:spPr/>
      <dgm:t>
        <a:bodyPr/>
        <a:lstStyle/>
        <a:p>
          <a:endParaRPr lang="en-US"/>
        </a:p>
      </dgm:t>
    </dgm:pt>
    <dgm:pt modelId="{C13F2ED2-ABFD-4699-9140-69C80F789C70}" type="pres">
      <dgm:prSet presAssocID="{03183FA3-4D5A-4796-8B26-407520A30D08}" presName="sibTrans" presStyleCnt="0"/>
      <dgm:spPr/>
    </dgm:pt>
    <dgm:pt modelId="{3298670F-76F1-450C-8BD6-BA935828B623}" type="pres">
      <dgm:prSet presAssocID="{5D372D08-44D4-4D77-8997-82A2195E2D29}" presName="composite" presStyleCnt="0"/>
      <dgm:spPr/>
    </dgm:pt>
    <dgm:pt modelId="{2DEA23C4-1D5C-448C-8B4A-381881D3128A}" type="pres">
      <dgm:prSet presAssocID="{5D372D08-44D4-4D77-8997-82A2195E2D29}" presName="bentUpArrow1" presStyleLbl="alignImgPlace1" presStyleIdx="3" presStyleCnt="4"/>
      <dgm:spPr/>
    </dgm:pt>
    <dgm:pt modelId="{95947FCD-FB23-4C85-8CE2-C86CB19B04D5}" type="pres">
      <dgm:prSet presAssocID="{5D372D08-44D4-4D77-8997-82A2195E2D29}" presName="ParentText" presStyleLbl="node1" presStyleIdx="3" presStyleCnt="5">
        <dgm:presLayoutVars>
          <dgm:chMax val="1"/>
          <dgm:chPref val="1"/>
          <dgm:bulletEnabled val="1"/>
        </dgm:presLayoutVars>
      </dgm:prSet>
      <dgm:spPr/>
      <dgm:t>
        <a:bodyPr/>
        <a:lstStyle/>
        <a:p>
          <a:endParaRPr lang="en-US"/>
        </a:p>
      </dgm:t>
    </dgm:pt>
    <dgm:pt modelId="{B4C2F5AF-0E65-44FF-A5A0-748E3E037539}" type="pres">
      <dgm:prSet presAssocID="{5D372D08-44D4-4D77-8997-82A2195E2D29}" presName="ChildText" presStyleLbl="revTx" presStyleIdx="3" presStyleCnt="4">
        <dgm:presLayoutVars>
          <dgm:chMax val="0"/>
          <dgm:chPref val="0"/>
          <dgm:bulletEnabled val="1"/>
        </dgm:presLayoutVars>
      </dgm:prSet>
      <dgm:spPr/>
    </dgm:pt>
    <dgm:pt modelId="{76B183C3-1637-421C-894A-D846CEC2A270}" type="pres">
      <dgm:prSet presAssocID="{A3224130-C91B-409B-B4B5-5786B5FA92B3}" presName="sibTrans" presStyleCnt="0"/>
      <dgm:spPr/>
    </dgm:pt>
    <dgm:pt modelId="{2BB662BE-BA92-43ED-A0FC-687EB57F2B53}" type="pres">
      <dgm:prSet presAssocID="{32566ECA-B98E-44C9-955C-517D44B87AFA}" presName="composite" presStyleCnt="0"/>
      <dgm:spPr/>
    </dgm:pt>
    <dgm:pt modelId="{6BDBE48F-E047-4FFD-AE40-96C202C2336D}" type="pres">
      <dgm:prSet presAssocID="{32566ECA-B98E-44C9-955C-517D44B87AFA}" presName="ParentText" presStyleLbl="node1" presStyleIdx="4" presStyleCnt="5">
        <dgm:presLayoutVars>
          <dgm:chMax val="1"/>
          <dgm:chPref val="1"/>
          <dgm:bulletEnabled val="1"/>
        </dgm:presLayoutVars>
      </dgm:prSet>
      <dgm:spPr/>
      <dgm:t>
        <a:bodyPr/>
        <a:lstStyle/>
        <a:p>
          <a:endParaRPr lang="en-US"/>
        </a:p>
      </dgm:t>
    </dgm:pt>
  </dgm:ptLst>
  <dgm:cxnLst>
    <dgm:cxn modelId="{ED2CB40C-544E-4688-B3CB-F0DFCCF389AC}" srcId="{8A3BCF4E-54A0-4661-A3A6-432D21A0AABA}" destId="{2116EE76-AF98-41E7-AFD2-208F9DA308D1}" srcOrd="0" destOrd="0" parTransId="{8739EFB5-BF45-4ACE-A311-A74619D317BF}" sibTransId="{5159A20C-7FE7-4FDC-9E3D-E876E2C5D58D}"/>
    <dgm:cxn modelId="{25BFCB5B-0A80-4603-A8BF-59210C4E7812}" type="presOf" srcId="{32566ECA-B98E-44C9-955C-517D44B87AFA}" destId="{6BDBE48F-E047-4FFD-AE40-96C202C2336D}" srcOrd="0" destOrd="0" presId="urn:microsoft.com/office/officeart/2005/8/layout/StepDownProcess"/>
    <dgm:cxn modelId="{8CF58C9E-E71C-45AF-83B8-7CF63479AFBD}" type="presOf" srcId="{2116EE76-AF98-41E7-AFD2-208F9DA308D1}" destId="{76F08937-D9B0-4416-9DA1-2A93F1BB096F}" srcOrd="0" destOrd="0" presId="urn:microsoft.com/office/officeart/2005/8/layout/StepDownProcess"/>
    <dgm:cxn modelId="{4733C48A-07E8-4AF0-B2BD-249B9F75162D}" type="presOf" srcId="{5814CC7A-BE61-4EEB-BA70-51A25812A538}" destId="{DB925AE8-8069-4FC2-A5C4-3BA5C1CB0EF5}" srcOrd="0" destOrd="0" presId="urn:microsoft.com/office/officeart/2005/8/layout/StepDownProcess"/>
    <dgm:cxn modelId="{14BDCAAF-6328-488F-89B9-2963759DF836}" type="presOf" srcId="{9A3F4697-E211-4118-9C33-A640AF82B4E6}" destId="{113DBA40-A56D-440B-AA4F-9FB6B926CC27}" srcOrd="0" destOrd="0" presId="urn:microsoft.com/office/officeart/2005/8/layout/StepDownProcess"/>
    <dgm:cxn modelId="{136D8783-DA60-40BF-BC63-776CDD842ECC}" type="presOf" srcId="{8A3BCF4E-54A0-4661-A3A6-432D21A0AABA}" destId="{A619C0D9-A6CE-4A20-9768-1AB881E52A8A}" srcOrd="0" destOrd="0" presId="urn:microsoft.com/office/officeart/2005/8/layout/StepDownProcess"/>
    <dgm:cxn modelId="{C891AA87-4691-4A8B-B31C-1266F7B33335}" srcId="{5814CC7A-BE61-4EEB-BA70-51A25812A538}" destId="{B8AC3B5D-E2ED-42CB-A08F-23FE7726C7C2}" srcOrd="1" destOrd="0" parTransId="{49F1E466-6C1A-4121-90A8-DA7E4413B5D6}" sibTransId="{7D0E381C-52CD-4F39-ACEF-12670BC3D747}"/>
    <dgm:cxn modelId="{1EB09813-F55A-4B78-8755-4550D2649FA1}" type="presOf" srcId="{6FF8D424-39F6-4C62-87C9-F55E4E78C2A8}" destId="{A3B7876B-0613-476A-B9DC-7FF2EA0A1F63}" srcOrd="0" destOrd="0" presId="urn:microsoft.com/office/officeart/2005/8/layout/StepDownProcess"/>
    <dgm:cxn modelId="{CB5760C7-7D73-43F1-93E9-83F66486C7E7}" type="presOf" srcId="{ED0816EA-499C-40AE-9995-BB0E29EDDF40}" destId="{67490A17-D324-4033-87C7-14FE8B1C1659}" srcOrd="0" destOrd="0" presId="urn:microsoft.com/office/officeart/2005/8/layout/StepDownProcess"/>
    <dgm:cxn modelId="{9C0A5E90-70C4-4AD4-8458-2E06F7C53022}" srcId="{9A3F4697-E211-4118-9C33-A640AF82B4E6}" destId="{ED0816EA-499C-40AE-9995-BB0E29EDDF40}" srcOrd="0" destOrd="0" parTransId="{B9338BCE-A07D-4BC1-9495-36B302E75A47}" sibTransId="{9072BF39-5541-4F85-A4D6-7B654A10B934}"/>
    <dgm:cxn modelId="{A581E4FA-EE6E-45C2-804E-10754E0643B8}" type="presOf" srcId="{B8AC3B5D-E2ED-42CB-A08F-23FE7726C7C2}" destId="{0E402C08-2244-4AD9-827D-638843300E90}" srcOrd="0" destOrd="0" presId="urn:microsoft.com/office/officeart/2005/8/layout/StepDownProcess"/>
    <dgm:cxn modelId="{900CFE89-A7D8-49B9-9515-54DE75B1864F}" srcId="{B8AC3B5D-E2ED-42CB-A08F-23FE7726C7C2}" destId="{6FF8D424-39F6-4C62-87C9-F55E4E78C2A8}" srcOrd="0" destOrd="0" parTransId="{244F72A7-4577-40E6-B79A-F1507D8D63E5}" sibTransId="{A3D56DF8-C02A-4A91-8EC5-672737B2E434}"/>
    <dgm:cxn modelId="{1D7B80D7-5C57-472C-9D1A-C0747F8A98DD}" srcId="{5814CC7A-BE61-4EEB-BA70-51A25812A538}" destId="{9A3F4697-E211-4118-9C33-A640AF82B4E6}" srcOrd="2" destOrd="0" parTransId="{98D95134-5BDA-4174-9A11-E6EE92E31578}" sibTransId="{03183FA3-4D5A-4796-8B26-407520A30D08}"/>
    <dgm:cxn modelId="{BBDB7AF3-A0D4-4F73-BE1E-F37CB7B9A7F7}" srcId="{5814CC7A-BE61-4EEB-BA70-51A25812A538}" destId="{8A3BCF4E-54A0-4661-A3A6-432D21A0AABA}" srcOrd="0" destOrd="0" parTransId="{022EABFC-D0C6-43BF-932B-AB4C2CE93765}" sibTransId="{6A78DD0C-6235-493D-9E0E-76462C29363A}"/>
    <dgm:cxn modelId="{8802C42B-D208-4151-9421-0F49B1ABDC5D}" type="presOf" srcId="{5D372D08-44D4-4D77-8997-82A2195E2D29}" destId="{95947FCD-FB23-4C85-8CE2-C86CB19B04D5}" srcOrd="0" destOrd="0" presId="urn:microsoft.com/office/officeart/2005/8/layout/StepDownProcess"/>
    <dgm:cxn modelId="{325FDFB1-48F0-4BCF-A0F1-B3F0C3B33AAD}" srcId="{5814CC7A-BE61-4EEB-BA70-51A25812A538}" destId="{5D372D08-44D4-4D77-8997-82A2195E2D29}" srcOrd="3" destOrd="0" parTransId="{3C33682A-5B77-4C32-B7D3-CE3C59D18CBA}" sibTransId="{A3224130-C91B-409B-B4B5-5786B5FA92B3}"/>
    <dgm:cxn modelId="{F7733FC2-4924-4736-BE1E-92D25FBEB508}" srcId="{5814CC7A-BE61-4EEB-BA70-51A25812A538}" destId="{32566ECA-B98E-44C9-955C-517D44B87AFA}" srcOrd="4" destOrd="0" parTransId="{0C010872-B9F9-4E2C-A5A4-94F88186A685}" sibTransId="{F1692E56-3132-427B-B8C5-79465A06CE48}"/>
    <dgm:cxn modelId="{CEF354BB-A754-4F2D-BCF6-B6B569AE5A33}" type="presParOf" srcId="{DB925AE8-8069-4FC2-A5C4-3BA5C1CB0EF5}" destId="{E4BC30B2-4D04-4793-B8AF-1CA7118F1029}" srcOrd="0" destOrd="0" presId="urn:microsoft.com/office/officeart/2005/8/layout/StepDownProcess"/>
    <dgm:cxn modelId="{092AFBD9-12AA-4717-B2E2-760D7157E020}" type="presParOf" srcId="{E4BC30B2-4D04-4793-B8AF-1CA7118F1029}" destId="{9871D7B4-89D4-4F4B-BC40-81A94B5AF8A5}" srcOrd="0" destOrd="0" presId="urn:microsoft.com/office/officeart/2005/8/layout/StepDownProcess"/>
    <dgm:cxn modelId="{E009B740-C22E-4FFD-8C82-13DE67AD7546}" type="presParOf" srcId="{E4BC30B2-4D04-4793-B8AF-1CA7118F1029}" destId="{A619C0D9-A6CE-4A20-9768-1AB881E52A8A}" srcOrd="1" destOrd="0" presId="urn:microsoft.com/office/officeart/2005/8/layout/StepDownProcess"/>
    <dgm:cxn modelId="{8DF99843-580B-4E7A-BFEF-0946376C7D3A}" type="presParOf" srcId="{E4BC30B2-4D04-4793-B8AF-1CA7118F1029}" destId="{76F08937-D9B0-4416-9DA1-2A93F1BB096F}" srcOrd="2" destOrd="0" presId="urn:microsoft.com/office/officeart/2005/8/layout/StepDownProcess"/>
    <dgm:cxn modelId="{E394183E-7AD5-4E85-9E5F-3D33E3B9A055}" type="presParOf" srcId="{DB925AE8-8069-4FC2-A5C4-3BA5C1CB0EF5}" destId="{CE80A5C1-27E6-4764-973E-ED773E8CE03E}" srcOrd="1" destOrd="0" presId="urn:microsoft.com/office/officeart/2005/8/layout/StepDownProcess"/>
    <dgm:cxn modelId="{FFD59CFD-6482-4E53-AE03-589013EF26AB}" type="presParOf" srcId="{DB925AE8-8069-4FC2-A5C4-3BA5C1CB0EF5}" destId="{DC3ED228-663D-4B96-97F0-BDF7B8BA389E}" srcOrd="2" destOrd="0" presId="urn:microsoft.com/office/officeart/2005/8/layout/StepDownProcess"/>
    <dgm:cxn modelId="{C5AF0147-6A3E-4B03-A668-D8D5CB686B80}" type="presParOf" srcId="{DC3ED228-663D-4B96-97F0-BDF7B8BA389E}" destId="{A021A668-EC98-4A1B-BF1F-047A17A549CC}" srcOrd="0" destOrd="0" presId="urn:microsoft.com/office/officeart/2005/8/layout/StepDownProcess"/>
    <dgm:cxn modelId="{DF2B00A1-C655-446E-A51C-E7285989C931}" type="presParOf" srcId="{DC3ED228-663D-4B96-97F0-BDF7B8BA389E}" destId="{0E402C08-2244-4AD9-827D-638843300E90}" srcOrd="1" destOrd="0" presId="urn:microsoft.com/office/officeart/2005/8/layout/StepDownProcess"/>
    <dgm:cxn modelId="{0EC0441B-0FF9-47DF-BDD1-45BA57E0195D}" type="presParOf" srcId="{DC3ED228-663D-4B96-97F0-BDF7B8BA389E}" destId="{A3B7876B-0613-476A-B9DC-7FF2EA0A1F63}" srcOrd="2" destOrd="0" presId="urn:microsoft.com/office/officeart/2005/8/layout/StepDownProcess"/>
    <dgm:cxn modelId="{C4E53D8B-7FCC-4FC2-9FD1-1F3D6CE4263C}" type="presParOf" srcId="{DB925AE8-8069-4FC2-A5C4-3BA5C1CB0EF5}" destId="{DA95D142-9C79-4DB6-B741-356CA34FE86C}" srcOrd="3" destOrd="0" presId="urn:microsoft.com/office/officeart/2005/8/layout/StepDownProcess"/>
    <dgm:cxn modelId="{F456B1D1-B96B-4308-B23C-3AC3583AD184}" type="presParOf" srcId="{DB925AE8-8069-4FC2-A5C4-3BA5C1CB0EF5}" destId="{F611326F-EEA9-48FB-93DA-63F7F990B02A}" srcOrd="4" destOrd="0" presId="urn:microsoft.com/office/officeart/2005/8/layout/StepDownProcess"/>
    <dgm:cxn modelId="{11FE7D4F-DD46-4AC1-8CE3-8AC430BD109F}" type="presParOf" srcId="{F611326F-EEA9-48FB-93DA-63F7F990B02A}" destId="{8CDC257C-94DB-4960-B37C-97ECEAA42261}" srcOrd="0" destOrd="0" presId="urn:microsoft.com/office/officeart/2005/8/layout/StepDownProcess"/>
    <dgm:cxn modelId="{7CE9D34E-A232-4BC0-A437-394403046C4A}" type="presParOf" srcId="{F611326F-EEA9-48FB-93DA-63F7F990B02A}" destId="{113DBA40-A56D-440B-AA4F-9FB6B926CC27}" srcOrd="1" destOrd="0" presId="urn:microsoft.com/office/officeart/2005/8/layout/StepDownProcess"/>
    <dgm:cxn modelId="{EFBEB846-57EE-49E5-AE2E-E60032B48A43}" type="presParOf" srcId="{F611326F-EEA9-48FB-93DA-63F7F990B02A}" destId="{67490A17-D324-4033-87C7-14FE8B1C1659}" srcOrd="2" destOrd="0" presId="urn:microsoft.com/office/officeart/2005/8/layout/StepDownProcess"/>
    <dgm:cxn modelId="{EE989D17-F88C-40C3-8709-18EF5213ACBE}" type="presParOf" srcId="{DB925AE8-8069-4FC2-A5C4-3BA5C1CB0EF5}" destId="{C13F2ED2-ABFD-4699-9140-69C80F789C70}" srcOrd="5" destOrd="0" presId="urn:microsoft.com/office/officeart/2005/8/layout/StepDownProcess"/>
    <dgm:cxn modelId="{501E01D7-17C5-4697-B260-75998DE6851C}" type="presParOf" srcId="{DB925AE8-8069-4FC2-A5C4-3BA5C1CB0EF5}" destId="{3298670F-76F1-450C-8BD6-BA935828B623}" srcOrd="6" destOrd="0" presId="urn:microsoft.com/office/officeart/2005/8/layout/StepDownProcess"/>
    <dgm:cxn modelId="{8B41BEAA-188B-429B-AE3E-A490C2097774}" type="presParOf" srcId="{3298670F-76F1-450C-8BD6-BA935828B623}" destId="{2DEA23C4-1D5C-448C-8B4A-381881D3128A}" srcOrd="0" destOrd="0" presId="urn:microsoft.com/office/officeart/2005/8/layout/StepDownProcess"/>
    <dgm:cxn modelId="{312C8988-4827-4EFE-A8F7-E68D09B088E0}" type="presParOf" srcId="{3298670F-76F1-450C-8BD6-BA935828B623}" destId="{95947FCD-FB23-4C85-8CE2-C86CB19B04D5}" srcOrd="1" destOrd="0" presId="urn:microsoft.com/office/officeart/2005/8/layout/StepDownProcess"/>
    <dgm:cxn modelId="{7BBDB16E-2834-4513-9130-73A12430EAA5}" type="presParOf" srcId="{3298670F-76F1-450C-8BD6-BA935828B623}" destId="{B4C2F5AF-0E65-44FF-A5A0-748E3E037539}" srcOrd="2" destOrd="0" presId="urn:microsoft.com/office/officeart/2005/8/layout/StepDownProcess"/>
    <dgm:cxn modelId="{CE344A54-4B3F-4B1D-9B4D-C2B6AF8CACAB}" type="presParOf" srcId="{DB925AE8-8069-4FC2-A5C4-3BA5C1CB0EF5}" destId="{76B183C3-1637-421C-894A-D846CEC2A270}" srcOrd="7" destOrd="0" presId="urn:microsoft.com/office/officeart/2005/8/layout/StepDownProcess"/>
    <dgm:cxn modelId="{F156B61E-E352-4752-9010-4775AD52A8F8}" type="presParOf" srcId="{DB925AE8-8069-4FC2-A5C4-3BA5C1CB0EF5}" destId="{2BB662BE-BA92-43ED-A0FC-687EB57F2B53}" srcOrd="8" destOrd="0" presId="urn:microsoft.com/office/officeart/2005/8/layout/StepDownProcess"/>
    <dgm:cxn modelId="{3053F905-3939-46F1-8F98-7C536BD5DCA9}" type="presParOf" srcId="{2BB662BE-BA92-43ED-A0FC-687EB57F2B53}" destId="{6BDBE48F-E047-4FFD-AE40-96C202C2336D}" srcOrd="0" destOrd="0" presId="urn:microsoft.com/office/officeart/2005/8/layout/StepDownProcess"/>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AD31CE-BB1E-402C-ACE8-2061E4CA69A3}">
      <dsp:nvSpPr>
        <dsp:cNvPr id="0" name=""/>
        <dsp:cNvSpPr/>
      </dsp:nvSpPr>
      <dsp:spPr>
        <a:xfrm>
          <a:off x="5940358" y="2641940"/>
          <a:ext cx="91440" cy="492206"/>
        </a:xfrm>
        <a:custGeom>
          <a:avLst/>
          <a:gdLst/>
          <a:ahLst/>
          <a:cxnLst/>
          <a:rect l="0" t="0" r="0" b="0"/>
          <a:pathLst>
            <a:path>
              <a:moveTo>
                <a:pt x="45720" y="0"/>
              </a:moveTo>
              <a:lnTo>
                <a:pt x="45720" y="49220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3DB8B0-2877-4FB0-AA94-5F2D848F65C8}">
      <dsp:nvSpPr>
        <dsp:cNvPr id="0" name=""/>
        <dsp:cNvSpPr/>
      </dsp:nvSpPr>
      <dsp:spPr>
        <a:xfrm>
          <a:off x="4434712" y="1075061"/>
          <a:ext cx="1551365" cy="492206"/>
        </a:xfrm>
        <a:custGeom>
          <a:avLst/>
          <a:gdLst/>
          <a:ahLst/>
          <a:cxnLst/>
          <a:rect l="0" t="0" r="0" b="0"/>
          <a:pathLst>
            <a:path>
              <a:moveTo>
                <a:pt x="0" y="0"/>
              </a:moveTo>
              <a:lnTo>
                <a:pt x="0" y="335424"/>
              </a:lnTo>
              <a:lnTo>
                <a:pt x="1551365" y="335424"/>
              </a:lnTo>
              <a:lnTo>
                <a:pt x="1551365" y="49220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573927-BA01-4F5D-8CD0-334D397D845E}">
      <dsp:nvSpPr>
        <dsp:cNvPr id="0" name=""/>
        <dsp:cNvSpPr/>
      </dsp:nvSpPr>
      <dsp:spPr>
        <a:xfrm>
          <a:off x="2883346" y="2641940"/>
          <a:ext cx="1034243" cy="492206"/>
        </a:xfrm>
        <a:custGeom>
          <a:avLst/>
          <a:gdLst/>
          <a:ahLst/>
          <a:cxnLst/>
          <a:rect l="0" t="0" r="0" b="0"/>
          <a:pathLst>
            <a:path>
              <a:moveTo>
                <a:pt x="0" y="0"/>
              </a:moveTo>
              <a:lnTo>
                <a:pt x="0" y="335424"/>
              </a:lnTo>
              <a:lnTo>
                <a:pt x="1034243" y="335424"/>
              </a:lnTo>
              <a:lnTo>
                <a:pt x="1034243" y="49220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67543A-68A3-41AF-954F-C6F0E592542F}">
      <dsp:nvSpPr>
        <dsp:cNvPr id="0" name=""/>
        <dsp:cNvSpPr/>
      </dsp:nvSpPr>
      <dsp:spPr>
        <a:xfrm>
          <a:off x="1849102" y="2641940"/>
          <a:ext cx="1034243" cy="492206"/>
        </a:xfrm>
        <a:custGeom>
          <a:avLst/>
          <a:gdLst/>
          <a:ahLst/>
          <a:cxnLst/>
          <a:rect l="0" t="0" r="0" b="0"/>
          <a:pathLst>
            <a:path>
              <a:moveTo>
                <a:pt x="1034243" y="0"/>
              </a:moveTo>
              <a:lnTo>
                <a:pt x="1034243" y="335424"/>
              </a:lnTo>
              <a:lnTo>
                <a:pt x="0" y="335424"/>
              </a:lnTo>
              <a:lnTo>
                <a:pt x="0" y="492206"/>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DDC689-EC1F-4AFD-8F03-6FB2FC6C350D}">
      <dsp:nvSpPr>
        <dsp:cNvPr id="0" name=""/>
        <dsp:cNvSpPr/>
      </dsp:nvSpPr>
      <dsp:spPr>
        <a:xfrm>
          <a:off x="2883346" y="1075061"/>
          <a:ext cx="1551365" cy="492206"/>
        </a:xfrm>
        <a:custGeom>
          <a:avLst/>
          <a:gdLst/>
          <a:ahLst/>
          <a:cxnLst/>
          <a:rect l="0" t="0" r="0" b="0"/>
          <a:pathLst>
            <a:path>
              <a:moveTo>
                <a:pt x="1551365" y="0"/>
              </a:moveTo>
              <a:lnTo>
                <a:pt x="1551365" y="335424"/>
              </a:lnTo>
              <a:lnTo>
                <a:pt x="0" y="335424"/>
              </a:lnTo>
              <a:lnTo>
                <a:pt x="0" y="49220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44F285-5E3C-4B9A-B0BE-EB8E8BEC16F1}">
      <dsp:nvSpPr>
        <dsp:cNvPr id="0" name=""/>
        <dsp:cNvSpPr/>
      </dsp:nvSpPr>
      <dsp:spPr>
        <a:xfrm>
          <a:off x="3588512" y="387"/>
          <a:ext cx="1692399" cy="107467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FB9D7F-C972-448D-9036-A911C4CC803B}">
      <dsp:nvSpPr>
        <dsp:cNvPr id="0" name=""/>
        <dsp:cNvSpPr/>
      </dsp:nvSpPr>
      <dsp:spPr>
        <a:xfrm>
          <a:off x="3776557" y="179029"/>
          <a:ext cx="1692399" cy="107467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Selling Online</a:t>
          </a:r>
        </a:p>
      </dsp:txBody>
      <dsp:txXfrm>
        <a:off x="3776557" y="179029"/>
        <a:ext cx="1692399" cy="1074673"/>
      </dsp:txXfrm>
    </dsp:sp>
    <dsp:sp modelId="{9BFC3B46-B1A3-4E21-9D6D-60F7EEB8A401}">
      <dsp:nvSpPr>
        <dsp:cNvPr id="0" name=""/>
        <dsp:cNvSpPr/>
      </dsp:nvSpPr>
      <dsp:spPr>
        <a:xfrm>
          <a:off x="2037146" y="1567267"/>
          <a:ext cx="1692399" cy="107467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85D596-B0D7-44E8-B837-C8A86C4DE88C}">
      <dsp:nvSpPr>
        <dsp:cNvPr id="0" name=""/>
        <dsp:cNvSpPr/>
      </dsp:nvSpPr>
      <dsp:spPr>
        <a:xfrm>
          <a:off x="2225191" y="1745909"/>
          <a:ext cx="1692399" cy="107467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Company Customized Webstore</a:t>
          </a:r>
        </a:p>
      </dsp:txBody>
      <dsp:txXfrm>
        <a:off x="2225191" y="1745909"/>
        <a:ext cx="1692399" cy="1074673"/>
      </dsp:txXfrm>
    </dsp:sp>
    <dsp:sp modelId="{F595F45C-839A-4D4B-BD62-5AA920D15062}">
      <dsp:nvSpPr>
        <dsp:cNvPr id="0" name=""/>
        <dsp:cNvSpPr/>
      </dsp:nvSpPr>
      <dsp:spPr>
        <a:xfrm>
          <a:off x="1002903" y="3134146"/>
          <a:ext cx="1692399" cy="10746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2C95FD-5543-473A-AF85-A2C74F10049D}">
      <dsp:nvSpPr>
        <dsp:cNvPr id="0" name=""/>
        <dsp:cNvSpPr/>
      </dsp:nvSpPr>
      <dsp:spPr>
        <a:xfrm>
          <a:off x="1190947" y="3312788"/>
          <a:ext cx="1692399" cy="10746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a:t>Better branding opportunity.</a:t>
          </a:r>
        </a:p>
        <a:p>
          <a:pPr lvl="0" algn="ctr" defTabSz="711200">
            <a:lnSpc>
              <a:spcPct val="90000"/>
            </a:lnSpc>
            <a:spcBef>
              <a:spcPct val="0"/>
            </a:spcBef>
            <a:spcAft>
              <a:spcPct val="35000"/>
            </a:spcAft>
          </a:pPr>
          <a:endParaRPr lang="en-US" sz="1600" kern="1200" dirty="0"/>
        </a:p>
      </dsp:txBody>
      <dsp:txXfrm>
        <a:off x="1190947" y="3312788"/>
        <a:ext cx="1692399" cy="1074673"/>
      </dsp:txXfrm>
    </dsp:sp>
    <dsp:sp modelId="{A0AF618F-0330-4AF6-8E55-FE8A4936B01D}">
      <dsp:nvSpPr>
        <dsp:cNvPr id="0" name=""/>
        <dsp:cNvSpPr/>
      </dsp:nvSpPr>
      <dsp:spPr>
        <a:xfrm>
          <a:off x="3071390" y="3134146"/>
          <a:ext cx="1692399" cy="10746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3E2E1F-F180-44EF-869A-18AE5FCBAF5A}">
      <dsp:nvSpPr>
        <dsp:cNvPr id="0" name=""/>
        <dsp:cNvSpPr/>
      </dsp:nvSpPr>
      <dsp:spPr>
        <a:xfrm>
          <a:off x="3259435" y="3312788"/>
          <a:ext cx="1692399" cy="10746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a:t>One inventory for all operations </a:t>
          </a:r>
        </a:p>
      </dsp:txBody>
      <dsp:txXfrm>
        <a:off x="3259435" y="3312788"/>
        <a:ext cx="1692399" cy="1074673"/>
      </dsp:txXfrm>
    </dsp:sp>
    <dsp:sp modelId="{4A230278-C632-449C-BA61-8F3D708537DD}">
      <dsp:nvSpPr>
        <dsp:cNvPr id="0" name=""/>
        <dsp:cNvSpPr/>
      </dsp:nvSpPr>
      <dsp:spPr>
        <a:xfrm>
          <a:off x="5139878" y="1567267"/>
          <a:ext cx="1692399" cy="107467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79B6E8-D778-4A96-BCA9-6EFBA169948B}">
      <dsp:nvSpPr>
        <dsp:cNvPr id="0" name=""/>
        <dsp:cNvSpPr/>
      </dsp:nvSpPr>
      <dsp:spPr>
        <a:xfrm>
          <a:off x="5327922" y="1745909"/>
          <a:ext cx="1692399" cy="107467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a:t>Existing Online Marketplace</a:t>
          </a:r>
        </a:p>
      </dsp:txBody>
      <dsp:txXfrm>
        <a:off x="5327922" y="1745909"/>
        <a:ext cx="1692399" cy="1074673"/>
      </dsp:txXfrm>
    </dsp:sp>
    <dsp:sp modelId="{7F437D4B-503F-4D1A-B4E2-3736B97B4022}">
      <dsp:nvSpPr>
        <dsp:cNvPr id="0" name=""/>
        <dsp:cNvSpPr/>
      </dsp:nvSpPr>
      <dsp:spPr>
        <a:xfrm>
          <a:off x="5139878" y="3134146"/>
          <a:ext cx="1692399" cy="107467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01E9B4-1FF9-416C-8D14-CA8E9176097E}">
      <dsp:nvSpPr>
        <dsp:cNvPr id="0" name=""/>
        <dsp:cNvSpPr/>
      </dsp:nvSpPr>
      <dsp:spPr>
        <a:xfrm>
          <a:off x="5327922" y="3312788"/>
          <a:ext cx="1692399" cy="107467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dirty="0"/>
            <a:t>Massive traffic to benefit from</a:t>
          </a:r>
        </a:p>
      </dsp:txBody>
      <dsp:txXfrm>
        <a:off x="5327922" y="3312788"/>
        <a:ext cx="1692399" cy="107467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A21B73-9C72-4FA2-AF57-19D1651F69CF}">
      <dsp:nvSpPr>
        <dsp:cNvPr id="0" name=""/>
        <dsp:cNvSpPr/>
      </dsp:nvSpPr>
      <dsp:spPr>
        <a:xfrm>
          <a:off x="3132829" y="219"/>
          <a:ext cx="1429058" cy="142905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t>Analysis</a:t>
          </a:r>
        </a:p>
      </dsp:txBody>
      <dsp:txXfrm>
        <a:off x="3132829" y="219"/>
        <a:ext cx="1429058" cy="1429058"/>
      </dsp:txXfrm>
    </dsp:sp>
    <dsp:sp modelId="{83B4A809-E5C1-4776-A4D1-044A19976EB0}">
      <dsp:nvSpPr>
        <dsp:cNvPr id="0" name=""/>
        <dsp:cNvSpPr/>
      </dsp:nvSpPr>
      <dsp:spPr>
        <a:xfrm rot="2160000">
          <a:off x="4506807" y="1075729"/>
          <a:ext cx="338634" cy="48230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2160000">
        <a:off x="4506807" y="1075729"/>
        <a:ext cx="338634" cy="482307"/>
      </dsp:txXfrm>
    </dsp:sp>
    <dsp:sp modelId="{9A0872B6-691B-4F96-8E0E-42C4A7AD10BC}">
      <dsp:nvSpPr>
        <dsp:cNvPr id="0" name=""/>
        <dsp:cNvSpPr/>
      </dsp:nvSpPr>
      <dsp:spPr>
        <a:xfrm>
          <a:off x="4738112" y="1261496"/>
          <a:ext cx="1690490" cy="1429058"/>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t>Design</a:t>
          </a:r>
        </a:p>
      </dsp:txBody>
      <dsp:txXfrm>
        <a:off x="4738112" y="1261496"/>
        <a:ext cx="1690490" cy="1429058"/>
      </dsp:txXfrm>
    </dsp:sp>
    <dsp:sp modelId="{9DED7F69-D3A9-41E0-8B1D-C0E45D41CE33}">
      <dsp:nvSpPr>
        <dsp:cNvPr id="0" name=""/>
        <dsp:cNvSpPr/>
      </dsp:nvSpPr>
      <dsp:spPr>
        <a:xfrm rot="6480000">
          <a:off x="5066246" y="2749910"/>
          <a:ext cx="374612" cy="48230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6480000">
        <a:off x="5066246" y="2749910"/>
        <a:ext cx="374612" cy="482307"/>
      </dsp:txXfrm>
    </dsp:sp>
    <dsp:sp modelId="{0AD617A5-19E4-4863-85AE-A3740583BA46}">
      <dsp:nvSpPr>
        <dsp:cNvPr id="0" name=""/>
        <dsp:cNvSpPr/>
      </dsp:nvSpPr>
      <dsp:spPr>
        <a:xfrm>
          <a:off x="4205735" y="3302286"/>
          <a:ext cx="1429058" cy="142905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t>Implementation</a:t>
          </a:r>
        </a:p>
      </dsp:txBody>
      <dsp:txXfrm>
        <a:off x="4205735" y="3302286"/>
        <a:ext cx="1429058" cy="1429058"/>
      </dsp:txXfrm>
    </dsp:sp>
    <dsp:sp modelId="{BDDC367E-4E55-4CEE-864C-697CCBAD9C44}">
      <dsp:nvSpPr>
        <dsp:cNvPr id="0" name=""/>
        <dsp:cNvSpPr/>
      </dsp:nvSpPr>
      <dsp:spPr>
        <a:xfrm rot="10800000">
          <a:off x="3668169" y="3775661"/>
          <a:ext cx="379880" cy="48230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0800000">
        <a:off x="3668169" y="3775661"/>
        <a:ext cx="379880" cy="482307"/>
      </dsp:txXfrm>
    </dsp:sp>
    <dsp:sp modelId="{BCE0DBE3-0EAF-4BEE-8BE6-83AEC0584778}">
      <dsp:nvSpPr>
        <dsp:cNvPr id="0" name=""/>
        <dsp:cNvSpPr/>
      </dsp:nvSpPr>
      <dsp:spPr>
        <a:xfrm>
          <a:off x="2059922" y="3302286"/>
          <a:ext cx="1429058" cy="142905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a:t>Maintenance</a:t>
          </a:r>
        </a:p>
      </dsp:txBody>
      <dsp:txXfrm>
        <a:off x="2059922" y="3302286"/>
        <a:ext cx="1429058" cy="1429058"/>
      </dsp:txXfrm>
    </dsp:sp>
    <dsp:sp modelId="{FAF56B10-888E-4317-9DF7-DF5A0FE64F9C}">
      <dsp:nvSpPr>
        <dsp:cNvPr id="0" name=""/>
        <dsp:cNvSpPr/>
      </dsp:nvSpPr>
      <dsp:spPr>
        <a:xfrm rot="15120000">
          <a:off x="2256287" y="2765492"/>
          <a:ext cx="379880" cy="48230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5120000">
        <a:off x="2256287" y="2765492"/>
        <a:ext cx="379880" cy="482307"/>
      </dsp:txXfrm>
    </dsp:sp>
    <dsp:sp modelId="{0AE93C45-2AA1-474C-A010-9D733D2FECB0}">
      <dsp:nvSpPr>
        <dsp:cNvPr id="0" name=""/>
        <dsp:cNvSpPr/>
      </dsp:nvSpPr>
      <dsp:spPr>
        <a:xfrm>
          <a:off x="1396829" y="1261496"/>
          <a:ext cx="1429058" cy="142905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a:t>Planning</a:t>
          </a:r>
        </a:p>
      </dsp:txBody>
      <dsp:txXfrm>
        <a:off x="1396829" y="1261496"/>
        <a:ext cx="1429058" cy="1429058"/>
      </dsp:txXfrm>
    </dsp:sp>
    <dsp:sp modelId="{241EF7C1-88BC-4196-A73C-A67E3B7E09DF}">
      <dsp:nvSpPr>
        <dsp:cNvPr id="0" name=""/>
        <dsp:cNvSpPr/>
      </dsp:nvSpPr>
      <dsp:spPr>
        <a:xfrm rot="19440000">
          <a:off x="2780720" y="1110552"/>
          <a:ext cx="379880" cy="482307"/>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19440000">
        <a:off x="2780720" y="1110552"/>
        <a:ext cx="379880" cy="48230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71D7B4-89D4-4F4B-BC40-81A94B5AF8A5}">
      <dsp:nvSpPr>
        <dsp:cNvPr id="0" name=""/>
        <dsp:cNvSpPr/>
      </dsp:nvSpPr>
      <dsp:spPr>
        <a:xfrm rot="5400000">
          <a:off x="1279256" y="949999"/>
          <a:ext cx="826770" cy="941248"/>
        </a:xfrm>
        <a:prstGeom prst="bentUpArrow">
          <a:avLst>
            <a:gd name="adj1" fmla="val 32840"/>
            <a:gd name="adj2" fmla="val 25000"/>
            <a:gd name="adj3" fmla="val 35780"/>
          </a:avLst>
        </a:prstGeom>
        <a:solidFill>
          <a:schemeClr val="dk2">
            <a:tint val="50000"/>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19C0D9-A6CE-4A20-9768-1AB881E52A8A}">
      <dsp:nvSpPr>
        <dsp:cNvPr id="0" name=""/>
        <dsp:cNvSpPr/>
      </dsp:nvSpPr>
      <dsp:spPr>
        <a:xfrm>
          <a:off x="1060212" y="33507"/>
          <a:ext cx="1391794" cy="974210"/>
        </a:xfrm>
        <a:prstGeom prst="roundRect">
          <a:avLst>
            <a:gd name="adj" fmla="val 1667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Initiation</a:t>
          </a:r>
        </a:p>
      </dsp:txBody>
      <dsp:txXfrm>
        <a:off x="1060212" y="33507"/>
        <a:ext cx="1391794" cy="974210"/>
      </dsp:txXfrm>
    </dsp:sp>
    <dsp:sp modelId="{76F08937-D9B0-4416-9DA1-2A93F1BB096F}">
      <dsp:nvSpPr>
        <dsp:cNvPr id="0" name=""/>
        <dsp:cNvSpPr/>
      </dsp:nvSpPr>
      <dsp:spPr>
        <a:xfrm>
          <a:off x="2452006" y="126421"/>
          <a:ext cx="1012258" cy="78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1</a:t>
          </a:r>
        </a:p>
      </dsp:txBody>
      <dsp:txXfrm>
        <a:off x="2452006" y="126421"/>
        <a:ext cx="1012258" cy="787400"/>
      </dsp:txXfrm>
    </dsp:sp>
    <dsp:sp modelId="{A021A668-EC98-4A1B-BF1F-047A17A549CC}">
      <dsp:nvSpPr>
        <dsp:cNvPr id="0" name=""/>
        <dsp:cNvSpPr/>
      </dsp:nvSpPr>
      <dsp:spPr>
        <a:xfrm rot="5400000">
          <a:off x="2433201" y="2044359"/>
          <a:ext cx="826770" cy="941248"/>
        </a:xfrm>
        <a:prstGeom prst="bentUpArrow">
          <a:avLst>
            <a:gd name="adj1" fmla="val 32840"/>
            <a:gd name="adj2" fmla="val 25000"/>
            <a:gd name="adj3" fmla="val 35780"/>
          </a:avLst>
        </a:prstGeom>
        <a:solidFill>
          <a:schemeClr val="dk2">
            <a:tint val="50000"/>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402C08-2244-4AD9-827D-638843300E90}">
      <dsp:nvSpPr>
        <dsp:cNvPr id="0" name=""/>
        <dsp:cNvSpPr/>
      </dsp:nvSpPr>
      <dsp:spPr>
        <a:xfrm>
          <a:off x="2214157" y="1127868"/>
          <a:ext cx="1391794" cy="974210"/>
        </a:xfrm>
        <a:prstGeom prst="roundRect">
          <a:avLst>
            <a:gd name="adj" fmla="val 1667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Planning</a:t>
          </a:r>
        </a:p>
      </dsp:txBody>
      <dsp:txXfrm>
        <a:off x="2214157" y="1127868"/>
        <a:ext cx="1391794" cy="974210"/>
      </dsp:txXfrm>
    </dsp:sp>
    <dsp:sp modelId="{A3B7876B-0613-476A-B9DC-7FF2EA0A1F63}">
      <dsp:nvSpPr>
        <dsp:cNvPr id="0" name=""/>
        <dsp:cNvSpPr/>
      </dsp:nvSpPr>
      <dsp:spPr>
        <a:xfrm>
          <a:off x="3605951" y="1220781"/>
          <a:ext cx="1012258" cy="78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2</a:t>
          </a:r>
        </a:p>
      </dsp:txBody>
      <dsp:txXfrm>
        <a:off x="3605951" y="1220781"/>
        <a:ext cx="1012258" cy="787400"/>
      </dsp:txXfrm>
    </dsp:sp>
    <dsp:sp modelId="{8CDC257C-94DB-4960-B37C-97ECEAA42261}">
      <dsp:nvSpPr>
        <dsp:cNvPr id="0" name=""/>
        <dsp:cNvSpPr/>
      </dsp:nvSpPr>
      <dsp:spPr>
        <a:xfrm rot="5400000">
          <a:off x="3587146" y="3138719"/>
          <a:ext cx="826770" cy="941248"/>
        </a:xfrm>
        <a:prstGeom prst="bentUpArrow">
          <a:avLst>
            <a:gd name="adj1" fmla="val 32840"/>
            <a:gd name="adj2" fmla="val 25000"/>
            <a:gd name="adj3" fmla="val 35780"/>
          </a:avLst>
        </a:prstGeom>
        <a:solidFill>
          <a:schemeClr val="dk2">
            <a:tint val="50000"/>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13DBA40-A56D-440B-AA4F-9FB6B926CC27}">
      <dsp:nvSpPr>
        <dsp:cNvPr id="0" name=""/>
        <dsp:cNvSpPr/>
      </dsp:nvSpPr>
      <dsp:spPr>
        <a:xfrm>
          <a:off x="3368102" y="2222228"/>
          <a:ext cx="1391794" cy="974210"/>
        </a:xfrm>
        <a:prstGeom prst="roundRect">
          <a:avLst>
            <a:gd name="adj" fmla="val 1667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Executing</a:t>
          </a:r>
        </a:p>
      </dsp:txBody>
      <dsp:txXfrm>
        <a:off x="3368102" y="2222228"/>
        <a:ext cx="1391794" cy="974210"/>
      </dsp:txXfrm>
    </dsp:sp>
    <dsp:sp modelId="{67490A17-D324-4033-87C7-14FE8B1C1659}">
      <dsp:nvSpPr>
        <dsp:cNvPr id="0" name=""/>
        <dsp:cNvSpPr/>
      </dsp:nvSpPr>
      <dsp:spPr>
        <a:xfrm>
          <a:off x="4759897" y="2315141"/>
          <a:ext cx="1012258" cy="78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3</a:t>
          </a:r>
        </a:p>
      </dsp:txBody>
      <dsp:txXfrm>
        <a:off x="4759897" y="2315141"/>
        <a:ext cx="1012258" cy="787400"/>
      </dsp:txXfrm>
    </dsp:sp>
    <dsp:sp modelId="{2DEA23C4-1D5C-448C-8B4A-381881D3128A}">
      <dsp:nvSpPr>
        <dsp:cNvPr id="0" name=""/>
        <dsp:cNvSpPr/>
      </dsp:nvSpPr>
      <dsp:spPr>
        <a:xfrm rot="5400000">
          <a:off x="4741091" y="4233079"/>
          <a:ext cx="826770" cy="941248"/>
        </a:xfrm>
        <a:prstGeom prst="bentUpArrow">
          <a:avLst>
            <a:gd name="adj1" fmla="val 32840"/>
            <a:gd name="adj2" fmla="val 25000"/>
            <a:gd name="adj3" fmla="val 35780"/>
          </a:avLst>
        </a:prstGeom>
        <a:solidFill>
          <a:schemeClr val="dk2">
            <a:tint val="50000"/>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947FCD-FB23-4C85-8CE2-C86CB19B04D5}">
      <dsp:nvSpPr>
        <dsp:cNvPr id="0" name=""/>
        <dsp:cNvSpPr/>
      </dsp:nvSpPr>
      <dsp:spPr>
        <a:xfrm>
          <a:off x="4522048" y="3316588"/>
          <a:ext cx="1391794" cy="974210"/>
        </a:xfrm>
        <a:prstGeom prst="roundRect">
          <a:avLst>
            <a:gd name="adj" fmla="val 1667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Monitoring &amp; Control</a:t>
          </a:r>
        </a:p>
      </dsp:txBody>
      <dsp:txXfrm>
        <a:off x="4522048" y="3316588"/>
        <a:ext cx="1391794" cy="974210"/>
      </dsp:txXfrm>
    </dsp:sp>
    <dsp:sp modelId="{B4C2F5AF-0E65-44FF-A5A0-748E3E037539}">
      <dsp:nvSpPr>
        <dsp:cNvPr id="0" name=""/>
        <dsp:cNvSpPr/>
      </dsp:nvSpPr>
      <dsp:spPr>
        <a:xfrm>
          <a:off x="5913842" y="3409501"/>
          <a:ext cx="1012258" cy="787400"/>
        </a:xfrm>
        <a:prstGeom prst="rect">
          <a:avLst/>
        </a:prstGeom>
        <a:noFill/>
        <a:ln>
          <a:noFill/>
        </a:ln>
        <a:effectLst/>
      </dsp:spPr>
      <dsp:style>
        <a:lnRef idx="0">
          <a:scrgbClr r="0" g="0" b="0"/>
        </a:lnRef>
        <a:fillRef idx="0">
          <a:scrgbClr r="0" g="0" b="0"/>
        </a:fillRef>
        <a:effectRef idx="0">
          <a:scrgbClr r="0" g="0" b="0"/>
        </a:effectRef>
        <a:fontRef idx="minor"/>
      </dsp:style>
    </dsp:sp>
    <dsp:sp modelId="{6BDBE48F-E047-4FFD-AE40-96C202C2336D}">
      <dsp:nvSpPr>
        <dsp:cNvPr id="0" name=""/>
        <dsp:cNvSpPr/>
      </dsp:nvSpPr>
      <dsp:spPr>
        <a:xfrm>
          <a:off x="5675993" y="4410948"/>
          <a:ext cx="1391794" cy="974210"/>
        </a:xfrm>
        <a:prstGeom prst="roundRect">
          <a:avLst>
            <a:gd name="adj" fmla="val 1667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Closing</a:t>
          </a:r>
        </a:p>
      </dsp:txBody>
      <dsp:txXfrm>
        <a:off x="5675993" y="4410948"/>
        <a:ext cx="1391794" cy="97421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E3305F-280B-4E7C-8D95-08E24282E01B}" type="datetimeFigureOut">
              <a:rPr lang="en-US" smtClean="0"/>
              <a:pPr/>
              <a:t>2/24/2020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90AA2-B7BF-4F98-A082-66B703B967D0}" type="slidenum">
              <a:rPr lang="en-US" smtClean="0"/>
              <a:pPr/>
              <a:t>‹#›</a:t>
            </a:fld>
            <a:endParaRPr lang="en-US"/>
          </a:p>
        </p:txBody>
      </p:sp>
    </p:spTree>
    <p:extLst>
      <p:ext uri="{BB962C8B-B14F-4D97-AF65-F5344CB8AC3E}">
        <p14:creationId xmlns:p14="http://schemas.microsoft.com/office/powerpoint/2010/main" xmlns="" val="680174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case takes us through the journey company, Pine Valley Furniture, has travelled from its inception to the multinational organization it is today.  There is a need for the company to strongly tap into the global market through online platform. Many organizations with prominent online sales activities have either used already established online market places or tried to do it through their private websites. </a:t>
            </a:r>
          </a:p>
          <a:p>
            <a:r>
              <a:rPr lang="en-US" dirty="0"/>
              <a:t>In that sense, PVF only has two options to exploit the online platform: joining the existing online marketplace such as Amazon, </a:t>
            </a:r>
            <a:r>
              <a:rPr lang="en-US" dirty="0" err="1"/>
              <a:t>Etsy</a:t>
            </a:r>
            <a:r>
              <a:rPr lang="en-US" dirty="0"/>
              <a:t> and Bonanza or creating an own customized website (webstore). Both the existing marketplace and webstore have certain advantages.</a:t>
            </a:r>
          </a:p>
          <a:p>
            <a:endParaRPr lang="en-US" dirty="0"/>
          </a:p>
          <a:p>
            <a:endParaRPr lang="en-US" dirty="0"/>
          </a:p>
        </p:txBody>
      </p:sp>
      <p:sp>
        <p:nvSpPr>
          <p:cNvPr id="4" name="Slide Number Placeholder 3"/>
          <p:cNvSpPr>
            <a:spLocks noGrp="1"/>
          </p:cNvSpPr>
          <p:nvPr>
            <p:ph type="sldNum" sz="quarter" idx="10"/>
          </p:nvPr>
        </p:nvSpPr>
        <p:spPr/>
        <p:txBody>
          <a:bodyPr/>
          <a:lstStyle/>
          <a:p>
            <a:fld id="{12890AA2-B7BF-4F98-A082-66B703B967D0}" type="slidenum">
              <a:rPr lang="en-US" smtClean="0"/>
              <a:pPr/>
              <a:t>2</a:t>
            </a:fld>
            <a:endParaRPr lang="en-US"/>
          </a:p>
        </p:txBody>
      </p:sp>
    </p:spTree>
    <p:extLst>
      <p:ext uri="{BB962C8B-B14F-4D97-AF65-F5344CB8AC3E}">
        <p14:creationId xmlns:p14="http://schemas.microsoft.com/office/powerpoint/2010/main" xmlns="" val="224737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to Waterfall SDLC and Agile methodologies, the OOAD also has</a:t>
            </a:r>
            <a:r>
              <a:rPr lang="en-US" baseline="0" dirty="0"/>
              <a:t> the five phases of design and analysis process as shown in the diagram above. The next slide tries to offer explanation on why the company, PVF development team saw it wise to use OOAD over the other two methodologies. </a:t>
            </a:r>
            <a:endParaRPr lang="en-US" dirty="0"/>
          </a:p>
        </p:txBody>
      </p:sp>
      <p:sp>
        <p:nvSpPr>
          <p:cNvPr id="4" name="Slide Number Placeholder 3"/>
          <p:cNvSpPr>
            <a:spLocks noGrp="1"/>
          </p:cNvSpPr>
          <p:nvPr>
            <p:ph type="sldNum" sz="quarter" idx="10"/>
          </p:nvPr>
        </p:nvSpPr>
        <p:spPr/>
        <p:txBody>
          <a:bodyPr/>
          <a:lstStyle/>
          <a:p>
            <a:fld id="{12890AA2-B7BF-4F98-A082-66B703B967D0}" type="slidenum">
              <a:rPr lang="en-US" smtClean="0"/>
              <a:pPr/>
              <a:t>11</a:t>
            </a:fld>
            <a:endParaRPr lang="en-US"/>
          </a:p>
        </p:txBody>
      </p:sp>
    </p:spTree>
    <p:extLst>
      <p:ext uri="{BB962C8B-B14F-4D97-AF65-F5344CB8AC3E}">
        <p14:creationId xmlns:p14="http://schemas.microsoft.com/office/powerpoint/2010/main" xmlns="" val="10425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close consideration of the three methods of system design and analysis reveals a clear-cut difference that exists between them. By function and characteristics, we are able to understand the type of system that PVF would want to have at the end of the day. For instance, it should be a seamlessly integrated system that encourages the use of data by respective system modules injunctions or request delays.  In other words, the inventory and customer activities will utilize data from one centrally placed pool. </a:t>
            </a:r>
          </a:p>
          <a:p>
            <a:r>
              <a:rPr lang="en-US" dirty="0"/>
              <a:t>Another issue is that there will be a need for incremental development and dynamic switching from one requirement to another. Much as Agile methodology also provides such a feature, the OODA provides the better. </a:t>
            </a:r>
          </a:p>
        </p:txBody>
      </p:sp>
      <p:sp>
        <p:nvSpPr>
          <p:cNvPr id="4" name="Slide Number Placeholder 3"/>
          <p:cNvSpPr>
            <a:spLocks noGrp="1"/>
          </p:cNvSpPr>
          <p:nvPr>
            <p:ph type="sldNum" sz="quarter" idx="10"/>
          </p:nvPr>
        </p:nvSpPr>
        <p:spPr/>
        <p:txBody>
          <a:bodyPr/>
          <a:lstStyle/>
          <a:p>
            <a:fld id="{12890AA2-B7BF-4F98-A082-66B703B967D0}" type="slidenum">
              <a:rPr lang="en-US" smtClean="0"/>
              <a:pPr/>
              <a:t>12</a:t>
            </a:fld>
            <a:endParaRPr lang="en-US"/>
          </a:p>
        </p:txBody>
      </p:sp>
    </p:spTree>
    <p:extLst>
      <p:ext uri="{BB962C8B-B14F-4D97-AF65-F5344CB8AC3E}">
        <p14:creationId xmlns:p14="http://schemas.microsoft.com/office/powerpoint/2010/main" xmlns="" val="183691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project, be it launching an app, constructing a building, rolling out a marketing campaign, or software development like the one for the PVF Company; requires a series of processes to bring it to fruition. These processes are pretty consistent, regardless of the industry or the type of deliverable. </a:t>
            </a:r>
          </a:p>
          <a:p>
            <a:r>
              <a:rPr lang="en-US" dirty="0"/>
              <a:t>The Guide to the Project Management Body of Knowledge (PMBOK Guide) breaks down the overarching process of managing a project into five stages, or “process groups.” These process groups are typically stated as:</a:t>
            </a:r>
          </a:p>
          <a:p>
            <a:r>
              <a:rPr lang="en-US" dirty="0"/>
              <a:t>Initiating: which is all about the conceptualization and feasibility is determination.</a:t>
            </a:r>
          </a:p>
          <a:p>
            <a:r>
              <a:rPr lang="en-US" dirty="0"/>
              <a:t>Planning: involves creation of a blueprint to guide the entire project from beginning to closing.</a:t>
            </a:r>
          </a:p>
          <a:p>
            <a:r>
              <a:rPr lang="en-US" dirty="0"/>
              <a:t>Executing: During which the project manager conducts the procurement required for the project as well as staff the team.</a:t>
            </a:r>
          </a:p>
          <a:p>
            <a:r>
              <a:rPr lang="en-US" dirty="0"/>
              <a:t>Monitoring and control: where the project managers measures the progress of the project to ensure it is developing properly.</a:t>
            </a:r>
          </a:p>
          <a:p>
            <a:r>
              <a:rPr lang="en-US" dirty="0"/>
              <a:t>Closing: takes place once the project deliverables have been produced and the stakeholders validate and approve them</a:t>
            </a:r>
          </a:p>
          <a:p>
            <a:endParaRPr lang="en-US" dirty="0"/>
          </a:p>
        </p:txBody>
      </p:sp>
      <p:sp>
        <p:nvSpPr>
          <p:cNvPr id="4" name="Slide Number Placeholder 3"/>
          <p:cNvSpPr>
            <a:spLocks noGrp="1"/>
          </p:cNvSpPr>
          <p:nvPr>
            <p:ph type="sldNum" sz="quarter" idx="10"/>
          </p:nvPr>
        </p:nvSpPr>
        <p:spPr/>
        <p:txBody>
          <a:bodyPr/>
          <a:lstStyle/>
          <a:p>
            <a:fld id="{12890AA2-B7BF-4F98-A082-66B703B967D0}" type="slidenum">
              <a:rPr lang="en-US" smtClean="0"/>
              <a:pPr/>
              <a:t>13</a:t>
            </a:fld>
            <a:endParaRPr lang="en-US"/>
          </a:p>
        </p:txBody>
      </p:sp>
    </p:spTree>
    <p:extLst>
      <p:ext uri="{BB962C8B-B14F-4D97-AF65-F5344CB8AC3E}">
        <p14:creationId xmlns:p14="http://schemas.microsoft.com/office/powerpoint/2010/main" xmlns="" val="2977746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all the five</a:t>
            </a:r>
            <a:r>
              <a:rPr lang="en-US" baseline="0" dirty="0"/>
              <a:t> project management processes, planning phase presents several challenges than any other phase. We observed that is in the planning phase that any mistake made on the planning document presents serious problem to the entire project process. </a:t>
            </a:r>
            <a:endParaRPr lang="en-US" dirty="0"/>
          </a:p>
        </p:txBody>
      </p:sp>
      <p:sp>
        <p:nvSpPr>
          <p:cNvPr id="4" name="Slide Number Placeholder 3"/>
          <p:cNvSpPr>
            <a:spLocks noGrp="1"/>
          </p:cNvSpPr>
          <p:nvPr>
            <p:ph type="sldNum" sz="quarter" idx="10"/>
          </p:nvPr>
        </p:nvSpPr>
        <p:spPr/>
        <p:txBody>
          <a:bodyPr/>
          <a:lstStyle/>
          <a:p>
            <a:fld id="{12890AA2-B7BF-4F98-A082-66B703B967D0}" type="slidenum">
              <a:rPr lang="en-US" smtClean="0"/>
              <a:pPr/>
              <a:t>14</a:t>
            </a:fld>
            <a:endParaRPr lang="en-US"/>
          </a:p>
        </p:txBody>
      </p:sp>
    </p:spTree>
    <p:extLst>
      <p:ext uri="{BB962C8B-B14F-4D97-AF65-F5344CB8AC3E}">
        <p14:creationId xmlns:p14="http://schemas.microsoft.com/office/powerpoint/2010/main" xmlns="" val="1267295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project manager, there has to be a way of dealing with risks that may present themselves in the course of development process. Risks can take place at any stage of project management hence mitigation strategies should not only be targeting those risks that may occur as a result of planning challenges (Meredith et al., 2017). In this project, we identified a number of risks mitigation strategies that can help the project manager overcome or limit the resultant impact. They include;</a:t>
            </a:r>
          </a:p>
          <a:p>
            <a:r>
              <a:rPr lang="en-US" dirty="0"/>
              <a:t>•	Always putting in place a Plan-B to every process (workable worst-case scenarios).</a:t>
            </a:r>
          </a:p>
          <a:p>
            <a:r>
              <a:rPr lang="en-US" dirty="0"/>
              <a:t>•	Proper feasibility assessment to unearth underlying issues.</a:t>
            </a:r>
          </a:p>
          <a:p>
            <a:r>
              <a:rPr lang="en-US" dirty="0"/>
              <a:t>•	Spreading the risk to limit its impact</a:t>
            </a:r>
          </a:p>
          <a:p>
            <a:r>
              <a:rPr lang="en-US" dirty="0"/>
              <a:t>•	Clarifying the requirements to weed off ambiguities. </a:t>
            </a:r>
          </a:p>
          <a:p>
            <a:r>
              <a:rPr lang="en-US" dirty="0"/>
              <a:t>•	Always assigning the right personnel for right tasks to avoid obvious mistakes. </a:t>
            </a:r>
          </a:p>
        </p:txBody>
      </p:sp>
      <p:sp>
        <p:nvSpPr>
          <p:cNvPr id="4" name="Slide Number Placeholder 3"/>
          <p:cNvSpPr>
            <a:spLocks noGrp="1"/>
          </p:cNvSpPr>
          <p:nvPr>
            <p:ph type="sldNum" sz="quarter" idx="10"/>
          </p:nvPr>
        </p:nvSpPr>
        <p:spPr/>
        <p:txBody>
          <a:bodyPr/>
          <a:lstStyle/>
          <a:p>
            <a:fld id="{12890AA2-B7BF-4F98-A082-66B703B967D0}" type="slidenum">
              <a:rPr lang="en-US" smtClean="0"/>
              <a:pPr/>
              <a:t>15</a:t>
            </a:fld>
            <a:endParaRPr lang="en-US"/>
          </a:p>
        </p:txBody>
      </p:sp>
    </p:spTree>
    <p:extLst>
      <p:ext uri="{BB962C8B-B14F-4D97-AF65-F5344CB8AC3E}">
        <p14:creationId xmlns:p14="http://schemas.microsoft.com/office/powerpoint/2010/main" xmlns="" val="1675465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initially indicated, the choice between a standalone website and a marketplace is never easy. On one hand, if a company chooses to sell on a marketplace, there are numerous advantages to reap from; potential traffic for its items is always immense, huge shopper network and direct exposure to enviable online community. The flip-side of it is that there is limited branding options, limited independent success and limited control to customers which turns out to be the main advantages of  selling on own website. </a:t>
            </a:r>
          </a:p>
          <a:p>
            <a:r>
              <a:rPr lang="en-US" dirty="0"/>
              <a:t>Selling on a marketplace while also maintaining a standalone site can be a big hassle - no one wants to take the time to learn multiple platforms and try to keep your inventory in sync between the two (</a:t>
            </a:r>
            <a:r>
              <a:rPr lang="en-US" dirty="0" err="1"/>
              <a:t>Valacich</a:t>
            </a:r>
            <a:r>
              <a:rPr lang="en-US" baseline="0" dirty="0"/>
              <a:t> &amp;</a:t>
            </a:r>
            <a:r>
              <a:rPr lang="en-US" dirty="0"/>
              <a:t> George, 2020). But what if you didn’t have to choose between one or the other - what if there was a third option that’s a perfect middle ground?</a:t>
            </a:r>
          </a:p>
          <a:p>
            <a:endParaRPr lang="en-US" dirty="0"/>
          </a:p>
        </p:txBody>
      </p:sp>
      <p:sp>
        <p:nvSpPr>
          <p:cNvPr id="4" name="Slide Number Placeholder 3"/>
          <p:cNvSpPr>
            <a:spLocks noGrp="1"/>
          </p:cNvSpPr>
          <p:nvPr>
            <p:ph type="sldNum" sz="quarter" idx="10"/>
          </p:nvPr>
        </p:nvSpPr>
        <p:spPr/>
        <p:txBody>
          <a:bodyPr/>
          <a:lstStyle/>
          <a:p>
            <a:fld id="{12890AA2-B7BF-4F98-A082-66B703B967D0}" type="slidenum">
              <a:rPr lang="en-US" smtClean="0"/>
              <a:pPr/>
              <a:t>3</a:t>
            </a:fld>
            <a:endParaRPr lang="en-US"/>
          </a:p>
        </p:txBody>
      </p:sp>
    </p:spTree>
    <p:extLst>
      <p:ext uri="{BB962C8B-B14F-4D97-AF65-F5344CB8AC3E}">
        <p14:creationId xmlns:p14="http://schemas.microsoft.com/office/powerpoint/2010/main" xmlns="" val="2304685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Organizations or an individual seeking to acquire a system can utilize the below four strategies:</a:t>
            </a:r>
          </a:p>
          <a:p>
            <a:r>
              <a:rPr lang="en-US" dirty="0"/>
              <a:t>•	Off-the-shelf purchase</a:t>
            </a:r>
          </a:p>
          <a:p>
            <a:r>
              <a:rPr lang="en-US" dirty="0"/>
              <a:t>•	Purchasing a ready system and customizing it internally </a:t>
            </a:r>
          </a:p>
          <a:p>
            <a:r>
              <a:rPr lang="en-US" dirty="0"/>
              <a:t>•	Renting or leasing </a:t>
            </a:r>
          </a:p>
          <a:p>
            <a:r>
              <a:rPr lang="en-US" dirty="0"/>
              <a:t>•	In-house building</a:t>
            </a:r>
          </a:p>
          <a:p>
            <a:r>
              <a:rPr lang="en-US" dirty="0"/>
              <a:t>Each of the above strategies has various weaknesses and strengths. An organization will have its own strong reasons for favoring a particular strategy over the others. Analyzing each, the Off-the-shelf purchase is always favored for its cost effectiveness and also quick acquisition process because it only involves testing key requirements only. However, it has several weaknesses hence rendering it very unpopular. </a:t>
            </a:r>
          </a:p>
          <a:p>
            <a:r>
              <a:rPr lang="en-US" dirty="0"/>
              <a:t>Purchasing a ready system and customizing it internally has been considerably popular because it is always considered as the safest version of the Off-the-shelf purchase Strategy.  Renting or leasing is always viewed as costly in the long run hence is usually preferred for short period of time. </a:t>
            </a:r>
          </a:p>
          <a:p>
            <a:r>
              <a:rPr lang="en-US" dirty="0"/>
              <a:t>In-house building is the most popular strategy because reasons such as better system security features, proper understanding of the system within the users (organization employees) among others.  PVF has decided to use in-house building strategy to build this system.</a:t>
            </a:r>
          </a:p>
          <a:p>
            <a:endParaRPr lang="en-US" dirty="0"/>
          </a:p>
        </p:txBody>
      </p:sp>
      <p:sp>
        <p:nvSpPr>
          <p:cNvPr id="4" name="Slide Number Placeholder 3"/>
          <p:cNvSpPr>
            <a:spLocks noGrp="1"/>
          </p:cNvSpPr>
          <p:nvPr>
            <p:ph type="sldNum" sz="quarter" idx="10"/>
          </p:nvPr>
        </p:nvSpPr>
        <p:spPr/>
        <p:txBody>
          <a:bodyPr/>
          <a:lstStyle/>
          <a:p>
            <a:fld id="{12890AA2-B7BF-4F98-A082-66B703B967D0}" type="slidenum">
              <a:rPr lang="en-US" smtClean="0"/>
              <a:pPr/>
              <a:t>4</a:t>
            </a:fld>
            <a:endParaRPr lang="en-US"/>
          </a:p>
        </p:txBody>
      </p:sp>
    </p:spTree>
    <p:extLst>
      <p:ext uri="{BB962C8B-B14F-4D97-AF65-F5344CB8AC3E}">
        <p14:creationId xmlns:p14="http://schemas.microsoft.com/office/powerpoint/2010/main" xmlns="" val="290491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previously indicated, in-house building is the most popular strategy because reasons such as better system security features, proper understanding of the system within the users (organization employees) among others.  Even though PVF has decided to use this strategy to build its system, it has disadvantages which include — high costs, time needed for recruitment, onboarding and getting to know the team (</a:t>
            </a:r>
            <a:r>
              <a:rPr lang="en-US" dirty="0" err="1"/>
              <a:t>Valacich</a:t>
            </a:r>
            <a:r>
              <a:rPr lang="en-US" baseline="0"/>
              <a:t> &amp;</a:t>
            </a:r>
            <a:r>
              <a:rPr lang="en-US"/>
              <a:t> George, 2020). </a:t>
            </a:r>
            <a:r>
              <a:rPr lang="en-US" dirty="0"/>
              <a:t>The process of development can also prove to be tedious as sometimes disagreements over development process issues can always lead scope breaches. However, the strategy is well suited for systems that demand high level of security measures such as data encryption and many others. </a:t>
            </a:r>
          </a:p>
        </p:txBody>
      </p:sp>
      <p:sp>
        <p:nvSpPr>
          <p:cNvPr id="4" name="Slide Number Placeholder 3"/>
          <p:cNvSpPr>
            <a:spLocks noGrp="1"/>
          </p:cNvSpPr>
          <p:nvPr>
            <p:ph type="sldNum" sz="quarter" idx="10"/>
          </p:nvPr>
        </p:nvSpPr>
        <p:spPr/>
        <p:txBody>
          <a:bodyPr/>
          <a:lstStyle/>
          <a:p>
            <a:fld id="{12890AA2-B7BF-4F98-A082-66B703B967D0}" type="slidenum">
              <a:rPr lang="en-US" smtClean="0"/>
              <a:pPr/>
              <a:t>5</a:t>
            </a:fld>
            <a:endParaRPr lang="en-US"/>
          </a:p>
        </p:txBody>
      </p:sp>
    </p:spTree>
    <p:extLst>
      <p:ext uri="{BB962C8B-B14F-4D97-AF65-F5344CB8AC3E}">
        <p14:creationId xmlns:p14="http://schemas.microsoft.com/office/powerpoint/2010/main" xmlns="" val="1991682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project process requires allocation of resources. For development of a webstore, the development team will definitely a number of resources as specified by the project manager. In this case, some of the resources that are critical as far as the development process is concerned include the following:</a:t>
            </a:r>
          </a:p>
          <a:p>
            <a:r>
              <a:rPr lang="en-US" dirty="0"/>
              <a:t>Hardware </a:t>
            </a:r>
          </a:p>
          <a:p>
            <a:r>
              <a:rPr lang="en-US" dirty="0"/>
              <a:t>•	Four Computers (500 Gb main memory, 8 Gb RAM, Processor of Core i5, 2.8 GHz)</a:t>
            </a:r>
          </a:p>
          <a:p>
            <a:r>
              <a:rPr lang="en-US" dirty="0"/>
              <a:t>•	Two Projectors</a:t>
            </a:r>
          </a:p>
          <a:p>
            <a:r>
              <a:rPr lang="en-US" dirty="0"/>
              <a:t>Software </a:t>
            </a:r>
          </a:p>
          <a:p>
            <a:r>
              <a:rPr lang="en-US" dirty="0"/>
              <a:t>•	Operating System (Windows 10/</a:t>
            </a:r>
            <a:r>
              <a:rPr lang="en-US" dirty="0" err="1"/>
              <a:t>MacOS</a:t>
            </a:r>
            <a:r>
              <a:rPr lang="en-US" dirty="0"/>
              <a:t>/Linux)</a:t>
            </a:r>
          </a:p>
          <a:p>
            <a:r>
              <a:rPr lang="en-US" dirty="0"/>
              <a:t>•	Supporting system (Diskette Formatting)</a:t>
            </a:r>
          </a:p>
          <a:p>
            <a:r>
              <a:rPr lang="en-US" dirty="0"/>
              <a:t>•	Development system (Code blocs)</a:t>
            </a:r>
          </a:p>
          <a:p>
            <a:r>
              <a:rPr lang="en-US" dirty="0"/>
              <a:t>•	Anti-virus program (Kaspersky)</a:t>
            </a:r>
          </a:p>
          <a:p>
            <a:r>
              <a:rPr lang="en-US" dirty="0"/>
              <a:t>Others include the right mix of skills from the personnel making up the development team, enough financial resources and many more as specified in the planning document. </a:t>
            </a:r>
          </a:p>
          <a:p>
            <a:endParaRPr lang="en-US" dirty="0"/>
          </a:p>
        </p:txBody>
      </p:sp>
      <p:sp>
        <p:nvSpPr>
          <p:cNvPr id="4" name="Slide Number Placeholder 3"/>
          <p:cNvSpPr>
            <a:spLocks noGrp="1"/>
          </p:cNvSpPr>
          <p:nvPr>
            <p:ph type="sldNum" sz="quarter" idx="10"/>
          </p:nvPr>
        </p:nvSpPr>
        <p:spPr/>
        <p:txBody>
          <a:bodyPr/>
          <a:lstStyle/>
          <a:p>
            <a:fld id="{12890AA2-B7BF-4F98-A082-66B703B967D0}" type="slidenum">
              <a:rPr lang="en-US" smtClean="0"/>
              <a:pPr/>
              <a:t>6</a:t>
            </a:fld>
            <a:endParaRPr lang="en-US"/>
          </a:p>
        </p:txBody>
      </p:sp>
    </p:spTree>
    <p:extLst>
      <p:ext uri="{BB962C8B-B14F-4D97-AF65-F5344CB8AC3E}">
        <p14:creationId xmlns:p14="http://schemas.microsoft.com/office/powerpoint/2010/main" xmlns="" val="3183756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above shows some of the personnel that forms</a:t>
            </a:r>
            <a:r>
              <a:rPr lang="en-US" baseline="0" dirty="0"/>
              <a:t> the development team and their respective responsibilities. </a:t>
            </a:r>
            <a:endParaRPr lang="en-US" dirty="0"/>
          </a:p>
        </p:txBody>
      </p:sp>
      <p:sp>
        <p:nvSpPr>
          <p:cNvPr id="4" name="Slide Number Placeholder 3"/>
          <p:cNvSpPr>
            <a:spLocks noGrp="1"/>
          </p:cNvSpPr>
          <p:nvPr>
            <p:ph type="sldNum" sz="quarter" idx="10"/>
          </p:nvPr>
        </p:nvSpPr>
        <p:spPr/>
        <p:txBody>
          <a:bodyPr/>
          <a:lstStyle/>
          <a:p>
            <a:fld id="{12890AA2-B7BF-4F98-A082-66B703B967D0}" type="slidenum">
              <a:rPr lang="en-US" smtClean="0"/>
              <a:pPr/>
              <a:t>7</a:t>
            </a:fld>
            <a:endParaRPr lang="en-US"/>
          </a:p>
        </p:txBody>
      </p:sp>
    </p:spTree>
    <p:extLst>
      <p:ext uri="{BB962C8B-B14F-4D97-AF65-F5344CB8AC3E}">
        <p14:creationId xmlns:p14="http://schemas.microsoft.com/office/powerpoint/2010/main" xmlns="" val="4177978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Development of a system can be described as a systematic process that involves phases such as planning, analysis, design, deployment, and maintenance. Depending on the design and analysis methodology used, the above are the critical phases of any system development process. </a:t>
            </a:r>
          </a:p>
          <a:p>
            <a:r>
              <a:rPr lang="en-US" dirty="0"/>
              <a:t>There are three main methodologies here:</a:t>
            </a:r>
          </a:p>
          <a:p>
            <a:r>
              <a:rPr lang="en-US" dirty="0"/>
              <a:t>•	The traditional Waterfall Method (SDLC)</a:t>
            </a:r>
          </a:p>
          <a:p>
            <a:r>
              <a:rPr lang="en-US" dirty="0"/>
              <a:t>•	The Agile method</a:t>
            </a:r>
          </a:p>
          <a:p>
            <a:r>
              <a:rPr lang="en-US" dirty="0"/>
              <a:t>•	Object Oriented System Development method (OOSD)</a:t>
            </a:r>
          </a:p>
          <a:p>
            <a:r>
              <a:rPr lang="en-US" dirty="0"/>
              <a:t>The same way there are a number of reasons that dictates software acquisition strategy that a company or an individual, system design and analysis process that a development team prefers is usually inspired by several reasons that we will be able to see. The PVF system development team will use the OOSD method due to a number of reasons discussed in the slides that follow.</a:t>
            </a:r>
          </a:p>
          <a:p>
            <a:endParaRPr lang="en-US" dirty="0"/>
          </a:p>
        </p:txBody>
      </p:sp>
      <p:sp>
        <p:nvSpPr>
          <p:cNvPr id="4" name="Slide Number Placeholder 3"/>
          <p:cNvSpPr>
            <a:spLocks noGrp="1"/>
          </p:cNvSpPr>
          <p:nvPr>
            <p:ph type="sldNum" sz="quarter" idx="10"/>
          </p:nvPr>
        </p:nvSpPr>
        <p:spPr/>
        <p:txBody>
          <a:bodyPr/>
          <a:lstStyle/>
          <a:p>
            <a:fld id="{12890AA2-B7BF-4F98-A082-66B703B967D0}" type="slidenum">
              <a:rPr lang="en-US" smtClean="0"/>
              <a:pPr/>
              <a:t>8</a:t>
            </a:fld>
            <a:endParaRPr lang="en-US"/>
          </a:p>
        </p:txBody>
      </p:sp>
    </p:spTree>
    <p:extLst>
      <p:ext uri="{BB962C8B-B14F-4D97-AF65-F5344CB8AC3E}">
        <p14:creationId xmlns:p14="http://schemas.microsoft.com/office/powerpoint/2010/main" xmlns="" val="98315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traditional waterfall structured approach looks at the system from a top-down view.  It is a formalized step by step approach to the systems development lifecycle (SDLC) which consists of phases or activities. The activities of one phase must be completed before moving to the next phase. At the completion of each activity or phase, a milestone has been reached and a document is produced to be approved by the stakeholders before moving to the next activity or phase; painstaking amounts of documentation and signoffs through each part of the development cycle is required.  "The center of the structured approach is the process model, which depicts the business processes of the system, and the primary model that presents the processes is the data flow diagram.</a:t>
            </a:r>
          </a:p>
        </p:txBody>
      </p:sp>
      <p:sp>
        <p:nvSpPr>
          <p:cNvPr id="4" name="Slide Number Placeholder 3"/>
          <p:cNvSpPr>
            <a:spLocks noGrp="1"/>
          </p:cNvSpPr>
          <p:nvPr>
            <p:ph type="sldNum" sz="quarter" idx="10"/>
          </p:nvPr>
        </p:nvSpPr>
        <p:spPr/>
        <p:txBody>
          <a:bodyPr/>
          <a:lstStyle/>
          <a:p>
            <a:fld id="{12890AA2-B7BF-4F98-A082-66B703B967D0}" type="slidenum">
              <a:rPr lang="en-US" smtClean="0"/>
              <a:pPr/>
              <a:t>9</a:t>
            </a:fld>
            <a:endParaRPr lang="en-US"/>
          </a:p>
        </p:txBody>
      </p:sp>
    </p:spTree>
    <p:extLst>
      <p:ext uri="{BB962C8B-B14F-4D97-AF65-F5344CB8AC3E}">
        <p14:creationId xmlns:p14="http://schemas.microsoft.com/office/powerpoint/2010/main" xmlns="" val="116006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methodology emphasizes on system users and not the roles that the users perform in the system. As opposed to the waterfall development methodology, agile forgoes the documentation but is initially difficult to adapt by adding many new facets to the development model that confuse people.</a:t>
            </a:r>
          </a:p>
          <a:p>
            <a:r>
              <a:rPr lang="en-US" dirty="0"/>
              <a:t>This methodology attempts to capture and use the dynamics of change embedded in software development in the development process itself rather than resisting the ever-present and quickly changing environment. </a:t>
            </a:r>
          </a:p>
          <a:p>
            <a:r>
              <a:rPr lang="en-US" dirty="0"/>
              <a:t>Traditional methods demand complete and accurate requirement specification before development; agile methods presume that change is unavoidable and should be embraced throughout the product development cycle. The individuals who fill those roles are more important than roles that people fill. Fowler believes that each talented individual bring something unique to the development team and disagrees with the application of engineering principles that viewed people as interchangeable units.</a:t>
            </a:r>
          </a:p>
          <a:p>
            <a:endParaRPr lang="en-US" dirty="0"/>
          </a:p>
        </p:txBody>
      </p:sp>
      <p:sp>
        <p:nvSpPr>
          <p:cNvPr id="4" name="Slide Number Placeholder 3"/>
          <p:cNvSpPr>
            <a:spLocks noGrp="1"/>
          </p:cNvSpPr>
          <p:nvPr>
            <p:ph type="sldNum" sz="quarter" idx="10"/>
          </p:nvPr>
        </p:nvSpPr>
        <p:spPr/>
        <p:txBody>
          <a:bodyPr/>
          <a:lstStyle/>
          <a:p>
            <a:fld id="{12890AA2-B7BF-4F98-A082-66B703B967D0}" type="slidenum">
              <a:rPr lang="en-US" smtClean="0"/>
              <a:pPr/>
              <a:t>10</a:t>
            </a:fld>
            <a:endParaRPr lang="en-US"/>
          </a:p>
        </p:txBody>
      </p:sp>
    </p:spTree>
    <p:extLst>
      <p:ext uri="{BB962C8B-B14F-4D97-AF65-F5344CB8AC3E}">
        <p14:creationId xmlns:p14="http://schemas.microsoft.com/office/powerpoint/2010/main" xmlns="" val="2490034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4943" y="1057048"/>
            <a:ext cx="7890919" cy="2387600"/>
          </a:xfrm>
        </p:spPr>
        <p:txBody>
          <a:bodyPr anchor="b">
            <a:normAutofit/>
          </a:bodyPr>
          <a:lstStyle>
            <a:lvl1pPr algn="ctr">
              <a:defRPr sz="6000">
                <a:solidFill>
                  <a:srgbClr val="F35655"/>
                </a:solidFill>
              </a:defRPr>
            </a:lvl1pPr>
          </a:lstStyle>
          <a:p>
            <a:r>
              <a:rPr lang="en-US"/>
              <a:t>Click to edit Master title style</a:t>
            </a:r>
          </a:p>
        </p:txBody>
      </p:sp>
      <p:sp>
        <p:nvSpPr>
          <p:cNvPr id="3" name="Subtitle 2"/>
          <p:cNvSpPr>
            <a:spLocks noGrp="1"/>
          </p:cNvSpPr>
          <p:nvPr>
            <p:ph type="subTitle" idx="1"/>
          </p:nvPr>
        </p:nvSpPr>
        <p:spPr>
          <a:xfrm>
            <a:off x="404943" y="3536723"/>
            <a:ext cx="789091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6D79ED-3FA7-4EF8-964B-EB8BCFAB02F8}"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pPr/>
              <a:t>‹#›</a:t>
            </a:fld>
            <a:endParaRPr lang="en-US"/>
          </a:p>
        </p:txBody>
      </p:sp>
    </p:spTree>
    <p:extLst>
      <p:ext uri="{BB962C8B-B14F-4D97-AF65-F5344CB8AC3E}">
        <p14:creationId xmlns:p14="http://schemas.microsoft.com/office/powerpoint/2010/main" xmlns="" val="72437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6D79ED-3FA7-4EF8-964B-EB8BCFAB02F8}"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pPr/>
              <a:t>‹#›</a:t>
            </a:fld>
            <a:endParaRPr lang="en-US"/>
          </a:p>
        </p:txBody>
      </p:sp>
    </p:spTree>
    <p:extLst>
      <p:ext uri="{BB962C8B-B14F-4D97-AF65-F5344CB8AC3E}">
        <p14:creationId xmlns:p14="http://schemas.microsoft.com/office/powerpoint/2010/main" xmlns="" val="97525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943" y="1683613"/>
            <a:ext cx="8251553" cy="285273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404943" y="4563338"/>
            <a:ext cx="8251553" cy="1500187"/>
          </a:xfrm>
        </p:spPr>
        <p:txBody>
          <a:bodyPr/>
          <a:lstStyle>
            <a:lvl1pPr marL="0" indent="0">
              <a:buNone/>
              <a:defRPr sz="2400">
                <a:solidFill>
                  <a:srgbClr val="321709"/>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D79ED-3FA7-4EF8-964B-EB8BCFAB02F8}" type="datetimeFigureOut">
              <a:rPr lang="en-US" smtClean="0"/>
              <a:pPr/>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pPr/>
              <a:t>‹#›</a:t>
            </a:fld>
            <a:endParaRPr lang="en-US"/>
          </a:p>
        </p:txBody>
      </p:sp>
    </p:spTree>
    <p:extLst>
      <p:ext uri="{BB962C8B-B14F-4D97-AF65-F5344CB8AC3E}">
        <p14:creationId xmlns:p14="http://schemas.microsoft.com/office/powerpoint/2010/main" xmlns="" val="83134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4943" y="1873975"/>
            <a:ext cx="42062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0926" y="1873975"/>
            <a:ext cx="4297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D79ED-3FA7-4EF8-964B-EB8BCFAB02F8}"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pPr/>
              <a:t>‹#›</a:t>
            </a:fld>
            <a:endParaRPr lang="en-US"/>
          </a:p>
        </p:txBody>
      </p:sp>
    </p:spTree>
    <p:extLst>
      <p:ext uri="{BB962C8B-B14F-4D97-AF65-F5344CB8AC3E}">
        <p14:creationId xmlns:p14="http://schemas.microsoft.com/office/powerpoint/2010/main" xmlns="" val="81324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4943" y="299811"/>
            <a:ext cx="8623663" cy="1325563"/>
          </a:xfrm>
        </p:spPr>
        <p:txBody>
          <a:bodyPr/>
          <a:lstStyle/>
          <a:p>
            <a:r>
              <a:rPr lang="en-US"/>
              <a:t>Click to edit Master title style</a:t>
            </a:r>
          </a:p>
        </p:txBody>
      </p:sp>
      <p:sp>
        <p:nvSpPr>
          <p:cNvPr id="3" name="Text Placeholder 2"/>
          <p:cNvSpPr>
            <a:spLocks noGrp="1"/>
          </p:cNvSpPr>
          <p:nvPr>
            <p:ph type="body" idx="1"/>
          </p:nvPr>
        </p:nvSpPr>
        <p:spPr>
          <a:xfrm>
            <a:off x="404940" y="1615849"/>
            <a:ext cx="43891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4941" y="2439761"/>
            <a:ext cx="438912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11629" y="1615849"/>
            <a:ext cx="41169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11629" y="2439761"/>
            <a:ext cx="411697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6D79ED-3FA7-4EF8-964B-EB8BCFAB02F8}" type="datetimeFigureOut">
              <a:rPr lang="en-US" smtClean="0"/>
              <a:pPr/>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CB2-7F2C-47B9-AE70-22A94B49F233}" type="slidenum">
              <a:rPr lang="en-US" smtClean="0"/>
              <a:pPr/>
              <a:t>‹#›</a:t>
            </a:fld>
            <a:endParaRPr lang="en-US"/>
          </a:p>
        </p:txBody>
      </p:sp>
    </p:spTree>
    <p:extLst>
      <p:ext uri="{BB962C8B-B14F-4D97-AF65-F5344CB8AC3E}">
        <p14:creationId xmlns:p14="http://schemas.microsoft.com/office/powerpoint/2010/main" xmlns="" val="314071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6D79ED-3FA7-4EF8-964B-EB8BCFAB02F8}" type="datetimeFigureOut">
              <a:rPr lang="en-US" smtClean="0"/>
              <a:pPr/>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CB2-7F2C-47B9-AE70-22A94B49F233}" type="slidenum">
              <a:rPr lang="en-US" smtClean="0"/>
              <a:pPr/>
              <a:t>‹#›</a:t>
            </a:fld>
            <a:endParaRPr lang="en-US"/>
          </a:p>
        </p:txBody>
      </p:sp>
    </p:spTree>
    <p:extLst>
      <p:ext uri="{BB962C8B-B14F-4D97-AF65-F5344CB8AC3E}">
        <p14:creationId xmlns:p14="http://schemas.microsoft.com/office/powerpoint/2010/main" xmlns="" val="276173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79ED-3FA7-4EF8-964B-EB8BCFAB02F8}" type="datetimeFigureOut">
              <a:rPr lang="en-US" smtClean="0"/>
              <a:pPr/>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CB2-7F2C-47B9-AE70-22A94B49F233}" type="slidenum">
              <a:rPr lang="en-US" smtClean="0"/>
              <a:pPr/>
              <a:t>‹#›</a:t>
            </a:fld>
            <a:endParaRPr lang="en-US"/>
          </a:p>
        </p:txBody>
      </p:sp>
    </p:spTree>
    <p:extLst>
      <p:ext uri="{BB962C8B-B14F-4D97-AF65-F5344CB8AC3E}">
        <p14:creationId xmlns:p14="http://schemas.microsoft.com/office/powerpoint/2010/main" xmlns="" val="293855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3" y="465138"/>
            <a:ext cx="3099980" cy="160020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657594" y="465138"/>
            <a:ext cx="5371011"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04943" y="2065338"/>
            <a:ext cx="309998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pPr/>
              <a:t>‹#›</a:t>
            </a:fld>
            <a:endParaRPr lang="en-US"/>
          </a:p>
        </p:txBody>
      </p:sp>
    </p:spTree>
    <p:extLst>
      <p:ext uri="{BB962C8B-B14F-4D97-AF65-F5344CB8AC3E}">
        <p14:creationId xmlns:p14="http://schemas.microsoft.com/office/powerpoint/2010/main" xmlns="" val="2884626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4" y="483326"/>
            <a:ext cx="2677886" cy="1600200"/>
          </a:xfrm>
        </p:spPr>
        <p:txBody>
          <a:bodyPr anchor="ct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3218899" y="483326"/>
            <a:ext cx="580970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04944" y="2083526"/>
            <a:ext cx="267788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pPr/>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pPr/>
              <a:t>‹#›</a:t>
            </a:fld>
            <a:endParaRPr lang="en-US"/>
          </a:p>
        </p:txBody>
      </p:sp>
    </p:spTree>
    <p:extLst>
      <p:ext uri="{BB962C8B-B14F-4D97-AF65-F5344CB8AC3E}">
        <p14:creationId xmlns:p14="http://schemas.microsoft.com/office/powerpoint/2010/main" xmlns="" val="411005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2424" y="417376"/>
            <a:ext cx="8023438"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72424" y="1841862"/>
            <a:ext cx="8023438" cy="438735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2423" y="6356349"/>
            <a:ext cx="2031686" cy="365125"/>
          </a:xfrm>
          <a:prstGeom prst="rect">
            <a:avLst/>
          </a:prstGeom>
        </p:spPr>
        <p:txBody>
          <a:bodyPr vert="horz" lIns="91440" tIns="45720" rIns="91440" bIns="45720" rtlCol="0" anchor="ctr"/>
          <a:lstStyle>
            <a:lvl1pPr algn="l">
              <a:defRPr sz="1200">
                <a:solidFill>
                  <a:schemeClr val="accent5">
                    <a:lumMod val="50000"/>
                  </a:schemeClr>
                </a:solidFill>
              </a:defRPr>
            </a:lvl1pPr>
          </a:lstStyle>
          <a:p>
            <a:fld id="{276D79ED-3FA7-4EF8-964B-EB8BCFAB02F8}" type="datetimeFigureOut">
              <a:rPr lang="en-US" smtClean="0"/>
              <a:pPr/>
              <a:t>2/24/2020</a:t>
            </a:fld>
            <a:endParaRPr lang="en-US"/>
          </a:p>
        </p:txBody>
      </p:sp>
      <p:sp>
        <p:nvSpPr>
          <p:cNvPr id="5" name="Footer Placeholder 4"/>
          <p:cNvSpPr>
            <a:spLocks noGrp="1"/>
          </p:cNvSpPr>
          <p:nvPr>
            <p:ph type="ftr" sz="quarter" idx="3"/>
          </p:nvPr>
        </p:nvSpPr>
        <p:spPr>
          <a:xfrm>
            <a:off x="2890522" y="6358971"/>
            <a:ext cx="3047529" cy="365125"/>
          </a:xfrm>
          <a:prstGeom prst="rect">
            <a:avLst/>
          </a:prstGeom>
        </p:spPr>
        <p:txBody>
          <a:bodyPr vert="horz" lIns="91440" tIns="45720" rIns="91440" bIns="45720" rtlCol="0" anchor="ctr"/>
          <a:lstStyle>
            <a:lvl1pPr algn="ctr">
              <a:defRPr sz="1200">
                <a:solidFill>
                  <a:schemeClr val="accent5">
                    <a:lumMod val="50000"/>
                  </a:schemeClr>
                </a:solidFill>
              </a:defRPr>
            </a:lvl1pPr>
          </a:lstStyle>
          <a:p>
            <a:endParaRPr lang="en-US"/>
          </a:p>
        </p:txBody>
      </p:sp>
      <p:sp>
        <p:nvSpPr>
          <p:cNvPr id="6" name="Slide Number Placeholder 5"/>
          <p:cNvSpPr>
            <a:spLocks noGrp="1"/>
          </p:cNvSpPr>
          <p:nvPr>
            <p:ph type="sldNum" sz="quarter" idx="4"/>
          </p:nvPr>
        </p:nvSpPr>
        <p:spPr>
          <a:xfrm>
            <a:off x="6524465" y="6356349"/>
            <a:ext cx="1771397" cy="365125"/>
          </a:xfrm>
          <a:prstGeom prst="rect">
            <a:avLst/>
          </a:prstGeom>
        </p:spPr>
        <p:txBody>
          <a:bodyPr vert="horz" lIns="91440" tIns="45720" rIns="91440" bIns="45720" rtlCol="0" anchor="ctr"/>
          <a:lstStyle>
            <a:lvl1pPr algn="r">
              <a:defRPr sz="1200">
                <a:solidFill>
                  <a:schemeClr val="accent5">
                    <a:lumMod val="50000"/>
                  </a:schemeClr>
                </a:solidFill>
              </a:defRPr>
            </a:lvl1pPr>
          </a:lstStyle>
          <a:p>
            <a:fld id="{C6F12CB2-7F2C-47B9-AE70-22A94B49F233}" type="slidenum">
              <a:rPr lang="en-US" smtClean="0"/>
              <a:pPr/>
              <a:t>‹#›</a:t>
            </a:fld>
            <a:endParaRPr lang="en-US"/>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rot="16200000">
            <a:off x="-610475" y="4914981"/>
            <a:ext cx="896556" cy="324395"/>
          </a:xfrm>
          <a:prstGeom prst="rect">
            <a:avLst/>
          </a:prstGeom>
        </p:spPr>
      </p:pic>
      <p:sp>
        <p:nvSpPr>
          <p:cNvPr id="12" name="TextBox 11"/>
          <p:cNvSpPr txBox="1"/>
          <p:nvPr userDrawn="1"/>
        </p:nvSpPr>
        <p:spPr>
          <a:xfrm rot="16200000">
            <a:off x="-2113768" y="2546065"/>
            <a:ext cx="3888671" cy="276999"/>
          </a:xfrm>
          <a:prstGeom prst="rect">
            <a:avLst/>
          </a:prstGeom>
          <a:noFill/>
        </p:spPr>
        <p:txBody>
          <a:bodyPr wrap="square" rtlCol="0" anchor="ctr">
            <a:spAutoFit/>
          </a:bodyPr>
          <a:lstStyle/>
          <a:p>
            <a:r>
              <a:rPr lang="bs-Latn-BA" sz="1200" dirty="0">
                <a:solidFill>
                  <a:schemeClr val="bg1">
                    <a:lumMod val="65000"/>
                  </a:schemeClr>
                </a:solidFill>
              </a:rPr>
              <a:t>Find</a:t>
            </a:r>
            <a:r>
              <a:rPr lang="bs-Latn-BA" sz="1200" baseline="0" dirty="0">
                <a:solidFill>
                  <a:schemeClr val="bg1">
                    <a:lumMod val="65000"/>
                  </a:schemeClr>
                </a:solidFill>
              </a:rPr>
              <a:t> m</a:t>
            </a:r>
            <a:r>
              <a:rPr lang="bs-Latn-BA" sz="1200" dirty="0">
                <a:solidFill>
                  <a:schemeClr val="bg1">
                    <a:lumMod val="65000"/>
                  </a:schemeClr>
                </a:solidFill>
              </a:rPr>
              <a:t>ore PowerPoint templates</a:t>
            </a:r>
            <a:r>
              <a:rPr lang="bs-Latn-BA" sz="1200" baseline="0" dirty="0">
                <a:solidFill>
                  <a:schemeClr val="bg1">
                    <a:lumMod val="65000"/>
                  </a:schemeClr>
                </a:solidFill>
              </a:rPr>
              <a:t> on </a:t>
            </a:r>
            <a:r>
              <a:rPr lang="bs-Latn-BA" sz="1200" b="1" baseline="0" dirty="0">
                <a:solidFill>
                  <a:schemeClr val="bg1">
                    <a:lumMod val="65000"/>
                  </a:schemeClr>
                </a:solidFill>
              </a:rPr>
              <a:t>prezentr.com</a:t>
            </a:r>
            <a:r>
              <a:rPr lang="bs-Latn-BA" sz="1200" baseline="0" dirty="0">
                <a:solidFill>
                  <a:schemeClr val="bg1">
                    <a:lumMod val="65000"/>
                  </a:schemeClr>
                </a:solidFill>
              </a:rPr>
              <a:t>!</a:t>
            </a:r>
            <a:endParaRPr lang="en-US" sz="1200" dirty="0">
              <a:solidFill>
                <a:schemeClr val="bg1">
                  <a:lumMod val="65000"/>
                </a:schemeClr>
              </a:solidFill>
            </a:endParaRPr>
          </a:p>
        </p:txBody>
      </p:sp>
    </p:spTree>
    <p:extLst>
      <p:ext uri="{BB962C8B-B14F-4D97-AF65-F5344CB8AC3E}">
        <p14:creationId xmlns:p14="http://schemas.microsoft.com/office/powerpoint/2010/main" xmlns="" val="1297349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lnSpc>
          <a:spcPct val="90000"/>
        </a:lnSpc>
        <a:spcBef>
          <a:spcPct val="0"/>
        </a:spcBef>
        <a:buNone/>
        <a:defRPr sz="4400" b="1" kern="1200">
          <a:solidFill>
            <a:srgbClr val="F35655"/>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100" dirty="0">
                <a:solidFill>
                  <a:schemeClr val="tx1">
                    <a:lumMod val="95000"/>
                    <a:lumOff val="5000"/>
                  </a:schemeClr>
                </a:solidFill>
              </a:rPr>
              <a:t>Developing a Webstore for Pine Valley Furniture</a:t>
            </a:r>
            <a:r>
              <a:rPr lang="en-US" dirty="0"/>
              <a:t/>
            </a:r>
            <a:br>
              <a:rPr lang="en-US" dirty="0"/>
            </a:br>
            <a:r>
              <a:rPr lang="en-US" dirty="0"/>
              <a:t> </a:t>
            </a:r>
          </a:p>
        </p:txBody>
      </p:sp>
      <p:sp>
        <p:nvSpPr>
          <p:cNvPr id="3" name="Subtitle 2"/>
          <p:cNvSpPr>
            <a:spLocks noGrp="1"/>
          </p:cNvSpPr>
          <p:nvPr>
            <p:ph type="subTitle" idx="1"/>
          </p:nvPr>
        </p:nvSpPr>
        <p:spPr/>
        <p:txBody>
          <a:bodyPr>
            <a:normAutofit fontScale="77500" lnSpcReduction="20000"/>
          </a:bodyPr>
          <a:lstStyle/>
          <a:p>
            <a:r>
              <a:rPr lang="en-US" b="1" dirty="0" smtClean="0">
                <a:solidFill>
                  <a:schemeClr val="tx1">
                    <a:lumMod val="95000"/>
                    <a:lumOff val="5000"/>
                  </a:schemeClr>
                </a:solidFill>
              </a:rPr>
              <a:t>Gabrielle Briscoe </a:t>
            </a:r>
          </a:p>
          <a:p>
            <a:r>
              <a:rPr lang="en-US" b="1" dirty="0" smtClean="0">
                <a:solidFill>
                  <a:schemeClr val="tx1">
                    <a:lumMod val="95000"/>
                    <a:lumOff val="5000"/>
                  </a:schemeClr>
                </a:solidFill>
              </a:rPr>
              <a:t>BSA/375</a:t>
            </a:r>
          </a:p>
          <a:p>
            <a:r>
              <a:rPr lang="en-US" b="1" dirty="0" smtClean="0">
                <a:solidFill>
                  <a:schemeClr val="tx1">
                    <a:lumMod val="95000"/>
                    <a:lumOff val="5000"/>
                  </a:schemeClr>
                </a:solidFill>
              </a:rPr>
              <a:t>University of Phoenix </a:t>
            </a:r>
          </a:p>
          <a:p>
            <a:r>
              <a:rPr lang="en-US" b="1" dirty="0" smtClean="0">
                <a:solidFill>
                  <a:schemeClr val="tx1">
                    <a:lumMod val="95000"/>
                    <a:lumOff val="5000"/>
                  </a:schemeClr>
                </a:solidFill>
              </a:rPr>
              <a:t>Professor </a:t>
            </a:r>
            <a:r>
              <a:rPr lang="en-US" b="1" dirty="0" err="1" smtClean="0">
                <a:solidFill>
                  <a:schemeClr val="tx1"/>
                </a:solidFill>
              </a:rPr>
              <a:t>Hautzinger</a:t>
            </a:r>
            <a:r>
              <a:rPr lang="en-US" b="1" dirty="0" smtClean="0">
                <a:solidFill>
                  <a:schemeClr val="tx1"/>
                </a:solidFill>
              </a:rPr>
              <a:t>-Forrest</a:t>
            </a:r>
            <a:endParaRPr lang="en-US" b="1" dirty="0">
              <a:solidFill>
                <a:schemeClr val="tx1"/>
              </a:solidFill>
            </a:endParaRPr>
          </a:p>
          <a:p>
            <a:r>
              <a:rPr lang="en-US" b="1" dirty="0" smtClean="0">
                <a:solidFill>
                  <a:schemeClr val="tx1">
                    <a:lumMod val="95000"/>
                    <a:lumOff val="5000"/>
                  </a:schemeClr>
                </a:solidFill>
              </a:rPr>
              <a:t>02/24/2020</a:t>
            </a:r>
            <a:endParaRPr lang="en-US" b="1" dirty="0">
              <a:solidFill>
                <a:schemeClr val="tx1">
                  <a:lumMod val="95000"/>
                  <a:lumOff val="5000"/>
                </a:schemeClr>
              </a:solidFill>
            </a:endParaRPr>
          </a:p>
        </p:txBody>
      </p:sp>
    </p:spTree>
    <p:extLst>
      <p:ext uri="{BB962C8B-B14F-4D97-AF65-F5344CB8AC3E}">
        <p14:creationId xmlns:p14="http://schemas.microsoft.com/office/powerpoint/2010/main" xmlns="" val="7209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solidFill>
                  <a:schemeClr val="tx1">
                    <a:lumMod val="95000"/>
                    <a:lumOff val="5000"/>
                  </a:schemeClr>
                </a:solidFill>
              </a:rPr>
              <a:t>Agile Methodologies</a:t>
            </a:r>
          </a:p>
        </p:txBody>
      </p:sp>
      <p:sp>
        <p:nvSpPr>
          <p:cNvPr id="3" name="Content Placeholder 2"/>
          <p:cNvSpPr>
            <a:spLocks noGrp="1"/>
          </p:cNvSpPr>
          <p:nvPr>
            <p:ph idx="1"/>
          </p:nvPr>
        </p:nvSpPr>
        <p:spPr/>
        <p:txBody>
          <a:bodyPr>
            <a:normAutofit lnSpcReduction="10000"/>
          </a:bodyPr>
          <a:lstStyle/>
          <a:p>
            <a:r>
              <a:rPr lang="en-US" dirty="0"/>
              <a:t>Focuses on system users and not the roles they perform in the system. </a:t>
            </a:r>
          </a:p>
          <a:p>
            <a:r>
              <a:rPr lang="en-US" dirty="0"/>
              <a:t>Embraces change dynamics during system development than the traditional waterfall method. </a:t>
            </a:r>
          </a:p>
          <a:p>
            <a:r>
              <a:rPr lang="en-US" dirty="0"/>
              <a:t>No need of numerous documentation because the general principle is handling each problem according to circumstances that surround it. </a:t>
            </a:r>
          </a:p>
          <a:p>
            <a:r>
              <a:rPr lang="en-US" dirty="0"/>
              <a:t>PVF development team will avoid this methodology because of its inferior incremental abilities. </a:t>
            </a:r>
          </a:p>
        </p:txBody>
      </p:sp>
    </p:spTree>
    <p:extLst>
      <p:ext uri="{BB962C8B-B14F-4D97-AF65-F5344CB8AC3E}">
        <p14:creationId xmlns:p14="http://schemas.microsoft.com/office/powerpoint/2010/main" xmlns="" val="3165334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24" y="417377"/>
            <a:ext cx="8023438" cy="769398"/>
          </a:xfrm>
        </p:spPr>
        <p:txBody>
          <a:bodyPr>
            <a:normAutofit fontScale="90000"/>
          </a:bodyPr>
          <a:lstStyle/>
          <a:p>
            <a:r>
              <a:rPr lang="en-US" sz="3200" b="0" dirty="0">
                <a:solidFill>
                  <a:schemeClr val="tx1">
                    <a:lumMod val="95000"/>
                    <a:lumOff val="5000"/>
                  </a:schemeClr>
                </a:solidFill>
              </a:rPr>
              <a:t>The Object Oriented Analysis and Design Methodology (OOAD)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795655403"/>
              </p:ext>
            </p:extLst>
          </p:nvPr>
        </p:nvGraphicFramePr>
        <p:xfrm>
          <a:off x="273050" y="1362075"/>
          <a:ext cx="8520113" cy="5311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696767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solidFill>
                  <a:schemeClr val="tx1">
                    <a:lumMod val="95000"/>
                    <a:lumOff val="5000"/>
                  </a:schemeClr>
                </a:solidFill>
              </a:rPr>
              <a:t>Why OOAD Methodology</a:t>
            </a:r>
          </a:p>
        </p:txBody>
      </p:sp>
      <p:sp>
        <p:nvSpPr>
          <p:cNvPr id="3" name="Content Placeholder 2"/>
          <p:cNvSpPr>
            <a:spLocks noGrp="1"/>
          </p:cNvSpPr>
          <p:nvPr>
            <p:ph idx="1"/>
          </p:nvPr>
        </p:nvSpPr>
        <p:spPr>
          <a:xfrm>
            <a:off x="272424" y="1841862"/>
            <a:ext cx="8385193" cy="4675670"/>
          </a:xfrm>
        </p:spPr>
        <p:txBody>
          <a:bodyPr>
            <a:normAutofit/>
          </a:bodyPr>
          <a:lstStyle/>
          <a:p>
            <a:r>
              <a:rPr lang="en-US" dirty="0"/>
              <a:t>Other than being bottom-up approach, OOAD combines data and processes into objects.</a:t>
            </a:r>
          </a:p>
          <a:p>
            <a:r>
              <a:rPr lang="en-US" dirty="0"/>
              <a:t>(Objects here include customers, suppliers, orders, pending deliveries etc.).</a:t>
            </a:r>
          </a:p>
          <a:p>
            <a:r>
              <a:rPr lang="en-US" dirty="0"/>
              <a:t>Highly iterative and incremental hence best option for webstore development (not restrictive to design and development principles)</a:t>
            </a:r>
          </a:p>
          <a:p>
            <a:r>
              <a:rPr lang="en-US" dirty="0"/>
              <a:t>High-level integration of modules that share common data. </a:t>
            </a:r>
          </a:p>
          <a:p>
            <a:endParaRPr lang="en-US" dirty="0"/>
          </a:p>
        </p:txBody>
      </p:sp>
    </p:spTree>
    <p:extLst>
      <p:ext uri="{BB962C8B-B14F-4D97-AF65-F5344CB8AC3E}">
        <p14:creationId xmlns:p14="http://schemas.microsoft.com/office/powerpoint/2010/main" xmlns="" val="1999261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lumMod val="95000"/>
                    <a:lumOff val="5000"/>
                  </a:schemeClr>
                </a:solidFill>
              </a:rPr>
              <a:t>Project Management Process</a:t>
            </a:r>
          </a:p>
        </p:txBody>
      </p:sp>
      <p:sp>
        <p:nvSpPr>
          <p:cNvPr id="3" name="Content Placeholder 2"/>
          <p:cNvSpPr>
            <a:spLocks noGrp="1"/>
          </p:cNvSpPr>
          <p:nvPr>
            <p:ph idx="1"/>
          </p:nvPr>
        </p:nvSpPr>
        <p:spPr>
          <a:xfrm>
            <a:off x="272424" y="1841862"/>
            <a:ext cx="8599202" cy="4344929"/>
          </a:xfrm>
        </p:spPr>
        <p:txBody>
          <a:bodyPr>
            <a:normAutofit/>
          </a:bodyPr>
          <a:lstStyle/>
          <a:p>
            <a:r>
              <a:rPr lang="en-US" dirty="0"/>
              <a:t>Every project </a:t>
            </a:r>
          </a:p>
          <a:p>
            <a:pPr marL="0" indent="0">
              <a:buNone/>
            </a:pPr>
            <a:r>
              <a:rPr lang="en-US" dirty="0"/>
              <a:t>   has five </a:t>
            </a:r>
          </a:p>
          <a:p>
            <a:pPr marL="0" indent="0">
              <a:buNone/>
            </a:pPr>
            <a:r>
              <a:rPr lang="en-US" dirty="0"/>
              <a:t>   main processes: </a:t>
            </a:r>
          </a:p>
          <a:p>
            <a:endParaRPr lang="en-US" dirty="0"/>
          </a:p>
        </p:txBody>
      </p:sp>
      <p:graphicFrame>
        <p:nvGraphicFramePr>
          <p:cNvPr id="8" name="Diagram 7"/>
          <p:cNvGraphicFramePr/>
          <p:nvPr>
            <p:extLst>
              <p:ext uri="{D42A27DB-BD31-4B8C-83A1-F6EECF244321}">
                <p14:modId xmlns:p14="http://schemas.microsoft.com/office/powerpoint/2010/main" xmlns="" val="3433190133"/>
              </p:ext>
            </p:extLst>
          </p:nvPr>
        </p:nvGraphicFramePr>
        <p:xfrm>
          <a:off x="2554514" y="14393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524187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24" y="417376"/>
            <a:ext cx="8023438" cy="1029587"/>
          </a:xfrm>
        </p:spPr>
        <p:txBody>
          <a:bodyPr>
            <a:normAutofit/>
          </a:bodyPr>
          <a:lstStyle/>
          <a:p>
            <a:r>
              <a:rPr lang="en-US" sz="3600" b="0" dirty="0">
                <a:solidFill>
                  <a:schemeClr val="tx1">
                    <a:lumMod val="95000"/>
                    <a:lumOff val="5000"/>
                  </a:schemeClr>
                </a:solidFill>
              </a:rPr>
              <a:t>Most Challenging Phase</a:t>
            </a:r>
          </a:p>
        </p:txBody>
      </p:sp>
      <p:sp>
        <p:nvSpPr>
          <p:cNvPr id="3" name="Content Placeholder 2"/>
          <p:cNvSpPr>
            <a:spLocks noGrp="1"/>
          </p:cNvSpPr>
          <p:nvPr>
            <p:ph idx="1"/>
          </p:nvPr>
        </p:nvSpPr>
        <p:spPr>
          <a:xfrm>
            <a:off x="272424" y="1742938"/>
            <a:ext cx="8023438" cy="4775506"/>
          </a:xfrm>
        </p:spPr>
        <p:txBody>
          <a:bodyPr>
            <a:normAutofit lnSpcReduction="10000"/>
          </a:bodyPr>
          <a:lstStyle/>
          <a:p>
            <a:pPr marL="0" indent="0" algn="ctr">
              <a:buNone/>
            </a:pPr>
            <a:r>
              <a:rPr lang="en-US" u="sng" dirty="0">
                <a:solidFill>
                  <a:schemeClr val="tx1">
                    <a:lumMod val="95000"/>
                    <a:lumOff val="5000"/>
                  </a:schemeClr>
                </a:solidFill>
              </a:rPr>
              <a:t>Planning</a:t>
            </a:r>
            <a:r>
              <a:rPr lang="en-US" dirty="0"/>
              <a:t> </a:t>
            </a:r>
          </a:p>
          <a:p>
            <a:r>
              <a:rPr lang="en-US" dirty="0"/>
              <a:t>The project manager develops a blueprint that is shared with the company management.</a:t>
            </a:r>
          </a:p>
          <a:p>
            <a:r>
              <a:rPr lang="en-US" dirty="0"/>
              <a:t>The blueprint maps out the scope of the project, quantity of resources needed for delivering the final product, communication strategy on how to keep stakeholders abreast of the process, financial commitments and many more. </a:t>
            </a:r>
          </a:p>
          <a:p>
            <a:r>
              <a:rPr lang="en-US" dirty="0"/>
              <a:t>The challenge is that any mistake made on the planning document presents serious problem to the entire project process.  </a:t>
            </a:r>
          </a:p>
        </p:txBody>
      </p:sp>
    </p:spTree>
    <p:extLst>
      <p:ext uri="{BB962C8B-B14F-4D97-AF65-F5344CB8AC3E}">
        <p14:creationId xmlns:p14="http://schemas.microsoft.com/office/powerpoint/2010/main" xmlns="" val="3231522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solidFill>
                  <a:schemeClr val="tx1">
                    <a:lumMod val="95000"/>
                    <a:lumOff val="5000"/>
                  </a:schemeClr>
                </a:solidFill>
              </a:rPr>
              <a:t>Mitigation Measures</a:t>
            </a:r>
          </a:p>
        </p:txBody>
      </p:sp>
      <p:sp>
        <p:nvSpPr>
          <p:cNvPr id="3" name="Content Placeholder 2"/>
          <p:cNvSpPr>
            <a:spLocks noGrp="1"/>
          </p:cNvSpPr>
          <p:nvPr>
            <p:ph idx="1"/>
          </p:nvPr>
        </p:nvSpPr>
        <p:spPr/>
        <p:txBody>
          <a:bodyPr>
            <a:normAutofit/>
          </a:bodyPr>
          <a:lstStyle/>
          <a:p>
            <a:r>
              <a:rPr lang="en-US" dirty="0"/>
              <a:t>Always putting in place a Plan-B to every process (workable worst-case scenarios).</a:t>
            </a:r>
          </a:p>
          <a:p>
            <a:r>
              <a:rPr lang="en-US" dirty="0"/>
              <a:t>Proper feasibility assessment to unearth underlying issues.</a:t>
            </a:r>
          </a:p>
          <a:p>
            <a:r>
              <a:rPr lang="en-US" dirty="0"/>
              <a:t>Spreading the risk to limit its impact</a:t>
            </a:r>
          </a:p>
          <a:p>
            <a:r>
              <a:rPr lang="en-US" dirty="0"/>
              <a:t>Clarifying the requirements to weed off ambiguities. </a:t>
            </a:r>
          </a:p>
          <a:p>
            <a:r>
              <a:rPr lang="en-US" dirty="0"/>
              <a:t>Always assigning the right personnel for right tasks to avoid obvious mistakes. </a:t>
            </a:r>
          </a:p>
        </p:txBody>
      </p:sp>
    </p:spTree>
    <p:extLst>
      <p:ext uri="{BB962C8B-B14F-4D97-AF65-F5344CB8AC3E}">
        <p14:creationId xmlns:p14="http://schemas.microsoft.com/office/powerpoint/2010/main" xmlns="" val="2653495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normAutofit/>
          </a:bodyPr>
          <a:lstStyle/>
          <a:p>
            <a:r>
              <a:rPr lang="en-US" dirty="0"/>
              <a:t>Meredith, J. R., Mantel </a:t>
            </a:r>
            <a:r>
              <a:rPr lang="en-US" dirty="0" err="1"/>
              <a:t>Jr</a:t>
            </a:r>
            <a:r>
              <a:rPr lang="en-US" dirty="0"/>
              <a:t>, S. J., &amp; Shafer, S. M. (2017). Project management: a managerial approach. John Wiley &amp; Sons.</a:t>
            </a:r>
          </a:p>
          <a:p>
            <a:r>
              <a:rPr lang="en-US" dirty="0" err="1"/>
              <a:t>Valacich</a:t>
            </a:r>
            <a:r>
              <a:rPr lang="en-US" dirty="0"/>
              <a:t>, J., and George, J. (2020). Modern systems analysis and design (9th ed.). Boston, MA: Pearson.</a:t>
            </a:r>
          </a:p>
          <a:p>
            <a:r>
              <a:rPr lang="en-US" dirty="0" smtClean="0"/>
              <a:t>Fuller, M. A., </a:t>
            </a:r>
            <a:r>
              <a:rPr lang="en-US" dirty="0" err="1" smtClean="0"/>
              <a:t>Valacich</a:t>
            </a:r>
            <a:r>
              <a:rPr lang="en-US" dirty="0" smtClean="0"/>
              <a:t>, J. S., George, J. F., &amp; Schneider, C. (2017). </a:t>
            </a:r>
            <a:r>
              <a:rPr lang="en-US" i="1" dirty="0" smtClean="0"/>
              <a:t>Information Systems Project Management: A Process and Team Approach, Edition 1.1</a:t>
            </a:r>
            <a:r>
              <a:rPr lang="en-US" dirty="0" smtClean="0"/>
              <a:t>. Prospect Press.</a:t>
            </a:r>
            <a:endParaRPr lang="en-US" dirty="0"/>
          </a:p>
        </p:txBody>
      </p:sp>
    </p:spTree>
    <p:extLst>
      <p:ext uri="{BB962C8B-B14F-4D97-AF65-F5344CB8AC3E}">
        <p14:creationId xmlns:p14="http://schemas.microsoft.com/office/powerpoint/2010/main" xmlns="" val="80940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24" y="417377"/>
            <a:ext cx="8023438" cy="909006"/>
          </a:xfrm>
        </p:spPr>
        <p:txBody>
          <a:bodyPr>
            <a:noAutofit/>
          </a:bodyPr>
          <a:lstStyle/>
          <a:p>
            <a:r>
              <a:rPr lang="en-US" sz="3600" dirty="0">
                <a:solidFill>
                  <a:schemeClr val="tx1">
                    <a:lumMod val="95000"/>
                    <a:lumOff val="5000"/>
                  </a:schemeClr>
                </a:solidFill>
              </a:rPr>
              <a:t>Introduction: Understanding a Webstore</a:t>
            </a:r>
          </a:p>
        </p:txBody>
      </p:sp>
      <p:sp>
        <p:nvSpPr>
          <p:cNvPr id="3" name="Content Placeholder 2"/>
          <p:cNvSpPr>
            <a:spLocks noGrp="1"/>
          </p:cNvSpPr>
          <p:nvPr>
            <p:ph idx="1"/>
          </p:nvPr>
        </p:nvSpPr>
        <p:spPr/>
        <p:txBody>
          <a:bodyPr>
            <a:normAutofit/>
          </a:bodyPr>
          <a:lstStyle/>
          <a:p>
            <a:r>
              <a:rPr lang="en-US" dirty="0"/>
              <a:t>There is a need for the company to strongly tap into the global market through online platform.</a:t>
            </a:r>
          </a:p>
          <a:p>
            <a:r>
              <a:rPr lang="en-US" dirty="0"/>
              <a:t>PVF only has two options to exploit the online platform: joining the existing online marketplace such as Amazon, </a:t>
            </a:r>
            <a:r>
              <a:rPr lang="en-US" dirty="0" err="1"/>
              <a:t>Etsy</a:t>
            </a:r>
            <a:r>
              <a:rPr lang="en-US" dirty="0"/>
              <a:t> and Bonanza or creating an own customized website (webstore).</a:t>
            </a:r>
          </a:p>
          <a:p>
            <a:r>
              <a:rPr lang="en-US" dirty="0"/>
              <a:t>Both the existing marketplace and webstore have certain advantages. </a:t>
            </a:r>
          </a:p>
        </p:txBody>
      </p:sp>
    </p:spTree>
    <p:extLst>
      <p:ext uri="{BB962C8B-B14F-4D97-AF65-F5344CB8AC3E}">
        <p14:creationId xmlns:p14="http://schemas.microsoft.com/office/powerpoint/2010/main" xmlns="" val="2059971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95000"/>
                    <a:lumOff val="5000"/>
                  </a:schemeClr>
                </a:solidFill>
              </a:rPr>
              <a:t>Advantages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96984793"/>
              </p:ext>
            </p:extLst>
          </p:nvPr>
        </p:nvGraphicFramePr>
        <p:xfrm>
          <a:off x="273050" y="1841500"/>
          <a:ext cx="8023225" cy="4387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963595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tx1">
                    <a:lumMod val="95000"/>
                    <a:lumOff val="5000"/>
                  </a:schemeClr>
                </a:solidFill>
              </a:rPr>
              <a:t>Developing a New System </a:t>
            </a:r>
          </a:p>
        </p:txBody>
      </p:sp>
      <p:sp>
        <p:nvSpPr>
          <p:cNvPr id="3" name="Content Placeholder 2"/>
          <p:cNvSpPr>
            <a:spLocks noGrp="1"/>
          </p:cNvSpPr>
          <p:nvPr>
            <p:ph idx="1"/>
          </p:nvPr>
        </p:nvSpPr>
        <p:spPr/>
        <p:txBody>
          <a:bodyPr>
            <a:normAutofit fontScale="92500"/>
          </a:bodyPr>
          <a:lstStyle/>
          <a:p>
            <a:r>
              <a:rPr lang="en-US" dirty="0"/>
              <a:t>System can be acquired through various methods such as:</a:t>
            </a:r>
          </a:p>
          <a:p>
            <a:r>
              <a:rPr lang="en-US" dirty="0"/>
              <a:t>Off-the-shelf purchase</a:t>
            </a:r>
          </a:p>
          <a:p>
            <a:r>
              <a:rPr lang="en-US" dirty="0"/>
              <a:t>Purchasing a ready system and customizing it internally </a:t>
            </a:r>
          </a:p>
          <a:p>
            <a:r>
              <a:rPr lang="en-US" dirty="0"/>
              <a:t>Renting or leasing </a:t>
            </a:r>
          </a:p>
          <a:p>
            <a:r>
              <a:rPr lang="en-US" dirty="0"/>
              <a:t>In-house building</a:t>
            </a:r>
          </a:p>
          <a:p>
            <a:r>
              <a:rPr lang="en-US" dirty="0"/>
              <a:t>Each of the above strategies have various weaknesses and strengths. PVF has decided to use in-house building strategy to build this system.</a:t>
            </a:r>
          </a:p>
          <a:p>
            <a:endParaRPr lang="en-US" dirty="0"/>
          </a:p>
        </p:txBody>
      </p:sp>
    </p:spTree>
    <p:extLst>
      <p:ext uri="{BB962C8B-B14F-4D97-AF65-F5344CB8AC3E}">
        <p14:creationId xmlns:p14="http://schemas.microsoft.com/office/powerpoint/2010/main" xmlns="" val="337720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24" y="130630"/>
            <a:ext cx="8023438" cy="1386672"/>
          </a:xfrm>
        </p:spPr>
        <p:txBody>
          <a:bodyPr>
            <a:normAutofit fontScale="90000"/>
          </a:bodyPr>
          <a:lstStyle/>
          <a:p>
            <a:r>
              <a:rPr lang="en-US" sz="4000" b="0" dirty="0">
                <a:solidFill>
                  <a:schemeClr val="tx1">
                    <a:lumMod val="95000"/>
                    <a:lumOff val="5000"/>
                  </a:schemeClr>
                </a:solidFill>
              </a:rPr>
              <a:t>In-house System Development Strategy</a:t>
            </a:r>
            <a:r>
              <a:rPr lang="en-US" b="0" dirty="0">
                <a:solidFill>
                  <a:schemeClr val="tx1">
                    <a:lumMod val="95000"/>
                    <a:lumOff val="5000"/>
                  </a:schemeClr>
                </a:solidFill>
              </a:rPr>
              <a:t/>
            </a:r>
            <a:br>
              <a:rPr lang="en-US" b="0" dirty="0">
                <a:solidFill>
                  <a:schemeClr val="tx1">
                    <a:lumMod val="95000"/>
                    <a:lumOff val="5000"/>
                  </a:schemeClr>
                </a:solidFill>
              </a:rPr>
            </a:br>
            <a:endParaRPr lang="en-US" b="0" dirty="0">
              <a:solidFill>
                <a:schemeClr val="tx1">
                  <a:lumMod val="95000"/>
                  <a:lumOff val="5000"/>
                </a:schemeClr>
              </a:solidFill>
            </a:endParaRPr>
          </a:p>
        </p:txBody>
      </p:sp>
      <p:sp>
        <p:nvSpPr>
          <p:cNvPr id="5" name="Content Placeholder 4"/>
          <p:cNvSpPr>
            <a:spLocks noGrp="1"/>
          </p:cNvSpPr>
          <p:nvPr>
            <p:ph idx="1"/>
          </p:nvPr>
        </p:nvSpPr>
        <p:spPr/>
        <p:txBody>
          <a:bodyPr>
            <a:normAutofit lnSpcReduction="10000"/>
          </a:bodyPr>
          <a:lstStyle/>
          <a:p>
            <a:endParaRPr lang="en-US" dirty="0"/>
          </a:p>
          <a:p>
            <a:r>
              <a:rPr lang="en-US" dirty="0">
                <a:solidFill>
                  <a:srgbClr val="333333"/>
                </a:solidFill>
              </a:rPr>
              <a:t>The company decided to develop its application software in-house.</a:t>
            </a:r>
          </a:p>
          <a:p>
            <a:r>
              <a:rPr lang="en-US" dirty="0">
                <a:solidFill>
                  <a:srgbClr val="333333"/>
                </a:solidFill>
              </a:rPr>
              <a:t> It sourced for staff and other necessary resources needed for building a system that suits its own needs. </a:t>
            </a:r>
          </a:p>
          <a:p>
            <a:r>
              <a:rPr lang="en-US" dirty="0">
                <a:solidFill>
                  <a:srgbClr val="333333"/>
                </a:solidFill>
              </a:rPr>
              <a:t>These resources include necessary software applications, computers and other hardware resources. </a:t>
            </a:r>
          </a:p>
          <a:p>
            <a:r>
              <a:rPr lang="en-US" dirty="0">
                <a:solidFill>
                  <a:srgbClr val="333333"/>
                </a:solidFill>
              </a:rPr>
              <a:t>This strategy is favored for acquisition of larger and highly secure systems. </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xmlns="" val="428235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95000"/>
                    <a:lumOff val="5000"/>
                  </a:schemeClr>
                </a:solidFill>
              </a:rPr>
              <a:t>Resources Needed</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   </a:t>
            </a:r>
            <a:r>
              <a:rPr lang="en-US" b="1" dirty="0"/>
              <a:t>Hardware</a:t>
            </a:r>
            <a:r>
              <a:rPr lang="en-US" dirty="0"/>
              <a:t> </a:t>
            </a:r>
          </a:p>
          <a:p>
            <a:r>
              <a:rPr lang="en-US" dirty="0"/>
              <a:t>Four Computers (500 Gb main memory, 8 Gb RAM, Processor of Core i5, 2.8 GHz)</a:t>
            </a:r>
          </a:p>
          <a:p>
            <a:r>
              <a:rPr lang="en-US" dirty="0"/>
              <a:t>Two Projectors</a:t>
            </a:r>
          </a:p>
          <a:p>
            <a:pPr marL="0" indent="0">
              <a:buNone/>
            </a:pPr>
            <a:r>
              <a:rPr lang="en-US" dirty="0"/>
              <a:t>   </a:t>
            </a:r>
            <a:r>
              <a:rPr lang="en-US" b="1" dirty="0"/>
              <a:t>Software</a:t>
            </a:r>
            <a:r>
              <a:rPr lang="en-US" dirty="0"/>
              <a:t> </a:t>
            </a:r>
          </a:p>
          <a:p>
            <a:r>
              <a:rPr lang="en-US" dirty="0"/>
              <a:t>Operating System (Windows 10/</a:t>
            </a:r>
            <a:r>
              <a:rPr lang="en-US" dirty="0" err="1"/>
              <a:t>MacOS</a:t>
            </a:r>
            <a:r>
              <a:rPr lang="en-US" dirty="0"/>
              <a:t>/Linux)</a:t>
            </a:r>
          </a:p>
          <a:p>
            <a:r>
              <a:rPr lang="en-US" dirty="0"/>
              <a:t>Supporting system (Diskette Formatting)</a:t>
            </a:r>
          </a:p>
          <a:p>
            <a:r>
              <a:rPr lang="en-US" dirty="0"/>
              <a:t>Development system (Code blocs)</a:t>
            </a:r>
          </a:p>
          <a:p>
            <a:r>
              <a:rPr lang="en-US" dirty="0"/>
              <a:t>Anti-virus program (Kaspersky)</a:t>
            </a:r>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298010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95000"/>
                    <a:lumOff val="5000"/>
                  </a:schemeClr>
                </a:solidFill>
              </a:rPr>
              <a:t>Skills Needed</a:t>
            </a:r>
          </a:p>
        </p:txBody>
      </p:sp>
      <p:sp>
        <p:nvSpPr>
          <p:cNvPr id="4" name="Content Placeholder 3"/>
          <p:cNvSpPr>
            <a:spLocks noGrp="1"/>
          </p:cNvSpPr>
          <p:nvPr>
            <p:ph idx="1"/>
          </p:nvPr>
        </p:nvSpPr>
        <p:spPr/>
        <p:txBody>
          <a:bodyPr/>
          <a:lstStyle/>
          <a:p>
            <a:r>
              <a:rPr lang="en-US" dirty="0"/>
              <a:t>The System Analyst </a:t>
            </a:r>
          </a:p>
          <a:p>
            <a:pPr marL="0" indent="0">
              <a:buNone/>
            </a:pPr>
            <a:r>
              <a:rPr lang="en-US" dirty="0"/>
              <a:t>   will be the Project </a:t>
            </a:r>
          </a:p>
          <a:p>
            <a:pPr marL="0" indent="0">
              <a:buNone/>
            </a:pPr>
            <a:r>
              <a:rPr lang="en-US" dirty="0"/>
              <a:t>    Manager </a:t>
            </a: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687745" y="2059912"/>
            <a:ext cx="5375868" cy="3979148"/>
          </a:xfrm>
          <a:prstGeom prst="rect">
            <a:avLst/>
          </a:prstGeom>
        </p:spPr>
      </p:pic>
    </p:spTree>
    <p:extLst>
      <p:ext uri="{BB962C8B-B14F-4D97-AF65-F5344CB8AC3E}">
        <p14:creationId xmlns:p14="http://schemas.microsoft.com/office/powerpoint/2010/main" xmlns="" val="75361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24" y="417376"/>
            <a:ext cx="8023438" cy="969297"/>
          </a:xfrm>
        </p:spPr>
        <p:txBody>
          <a:bodyPr>
            <a:normAutofit fontScale="90000"/>
          </a:bodyPr>
          <a:lstStyle/>
          <a:p>
            <a:r>
              <a:rPr lang="en-US" dirty="0">
                <a:solidFill>
                  <a:schemeClr val="tx1">
                    <a:lumMod val="95000"/>
                    <a:lumOff val="5000"/>
                  </a:schemeClr>
                </a:solidFill>
              </a:rPr>
              <a:t>Systems Analysis and Design Methodologies</a:t>
            </a:r>
          </a:p>
        </p:txBody>
      </p:sp>
      <p:sp>
        <p:nvSpPr>
          <p:cNvPr id="3" name="Content Placeholder 2"/>
          <p:cNvSpPr>
            <a:spLocks noGrp="1"/>
          </p:cNvSpPr>
          <p:nvPr>
            <p:ph idx="1"/>
          </p:nvPr>
        </p:nvSpPr>
        <p:spPr>
          <a:xfrm>
            <a:off x="272424" y="1420239"/>
            <a:ext cx="8023438" cy="4397758"/>
          </a:xfrm>
        </p:spPr>
        <p:txBody>
          <a:bodyPr>
            <a:normAutofit lnSpcReduction="10000"/>
          </a:bodyPr>
          <a:lstStyle/>
          <a:p>
            <a:r>
              <a:rPr lang="en-US" dirty="0"/>
              <a:t>Development of a system can be described as a systematic process that involves phases such as planning, analysis, design, deployment, and maintenance. </a:t>
            </a:r>
          </a:p>
          <a:p>
            <a:pPr lvl="1"/>
            <a:r>
              <a:rPr lang="en-US" dirty="0"/>
              <a:t>There are three main methodologies here:</a:t>
            </a:r>
          </a:p>
          <a:p>
            <a:pPr lvl="1"/>
            <a:r>
              <a:rPr lang="en-US" dirty="0"/>
              <a:t>The traditional Waterfall Method (SDLC)</a:t>
            </a:r>
          </a:p>
          <a:p>
            <a:pPr lvl="1"/>
            <a:r>
              <a:rPr lang="en-US" dirty="0"/>
              <a:t>The Agile method</a:t>
            </a:r>
          </a:p>
          <a:p>
            <a:pPr lvl="1"/>
            <a:r>
              <a:rPr lang="en-US" dirty="0"/>
              <a:t>Object Oriented System Development method (OOSD)</a:t>
            </a:r>
          </a:p>
          <a:p>
            <a:r>
              <a:rPr lang="en-US" dirty="0"/>
              <a:t>The PVF system development team will use the OOSD method due to a number of reasons discussed in the slides that follow. </a:t>
            </a:r>
          </a:p>
          <a:p>
            <a:endParaRPr lang="en-US" dirty="0"/>
          </a:p>
        </p:txBody>
      </p:sp>
    </p:spTree>
    <p:extLst>
      <p:ext uri="{BB962C8B-B14F-4D97-AF65-F5344CB8AC3E}">
        <p14:creationId xmlns:p14="http://schemas.microsoft.com/office/powerpoint/2010/main" xmlns="" val="3799405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tx1">
                    <a:lumMod val="95000"/>
                    <a:lumOff val="5000"/>
                  </a:schemeClr>
                </a:solidFill>
              </a:rPr>
              <a:t>The Waterfall Method (System Development Life Cycle-SDLC)</a:t>
            </a:r>
          </a:p>
        </p:txBody>
      </p:sp>
      <p:sp>
        <p:nvSpPr>
          <p:cNvPr id="3" name="Content Placeholder 2"/>
          <p:cNvSpPr>
            <a:spLocks noGrp="1"/>
          </p:cNvSpPr>
          <p:nvPr>
            <p:ph idx="1"/>
          </p:nvPr>
        </p:nvSpPr>
        <p:spPr/>
        <p:txBody>
          <a:bodyPr>
            <a:normAutofit/>
          </a:bodyPr>
          <a:lstStyle/>
          <a:p>
            <a:pPr marL="0" indent="0">
              <a:buNone/>
            </a:pPr>
            <a:r>
              <a:rPr lang="en-US" b="1" dirty="0"/>
              <a:t>Stages of SDLC</a:t>
            </a:r>
          </a:p>
          <a:p>
            <a:pPr marL="0" indent="0">
              <a:buNone/>
            </a:pPr>
            <a:r>
              <a:rPr lang="en-US" b="1" dirty="0"/>
              <a:t>Top-down approach</a:t>
            </a:r>
          </a:p>
          <a:p>
            <a:pPr marL="0" indent="0">
              <a:buNone/>
            </a:pPr>
            <a:r>
              <a:rPr lang="en-US" b="1" dirty="0"/>
              <a:t>Activities of one must</a:t>
            </a:r>
          </a:p>
          <a:p>
            <a:pPr marL="0" indent="0">
              <a:buNone/>
            </a:pPr>
            <a:r>
              <a:rPr lang="en-US" b="1" dirty="0"/>
              <a:t> be completed before</a:t>
            </a:r>
          </a:p>
          <a:p>
            <a:pPr marL="0" indent="0">
              <a:buNone/>
            </a:pPr>
            <a:r>
              <a:rPr lang="en-US" b="1" dirty="0"/>
              <a:t> moving to the next</a:t>
            </a:r>
          </a:p>
          <a:p>
            <a:pPr marL="0" indent="0">
              <a:buNone/>
            </a:pPr>
            <a:r>
              <a:rPr lang="en-US" b="1" dirty="0"/>
              <a:t> phase.</a:t>
            </a:r>
          </a:p>
          <a:p>
            <a:pPr marL="0" indent="0">
              <a:buNone/>
            </a:pPr>
            <a:r>
              <a:rPr lang="en-US" b="1" dirty="0"/>
              <a:t>  </a:t>
            </a:r>
          </a:p>
          <a:p>
            <a:pPr marL="0" indent="0" algn="ctr">
              <a:buNone/>
            </a:pPr>
            <a:endParaRPr lang="en-US" dirty="0"/>
          </a:p>
          <a:p>
            <a:endParaRPr lang="en-US" dirty="0"/>
          </a:p>
        </p:txBody>
      </p:sp>
      <p:graphicFrame>
        <p:nvGraphicFramePr>
          <p:cNvPr id="5" name="Diagram 4"/>
          <p:cNvGraphicFramePr/>
          <p:nvPr>
            <p:extLst>
              <p:ext uri="{D42A27DB-BD31-4B8C-83A1-F6EECF244321}">
                <p14:modId xmlns:p14="http://schemas.microsoft.com/office/powerpoint/2010/main" xmlns="" val="2957067627"/>
              </p:ext>
            </p:extLst>
          </p:nvPr>
        </p:nvGraphicFramePr>
        <p:xfrm>
          <a:off x="2956449" y="1376624"/>
          <a:ext cx="7825433" cy="47315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672582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runo Mars PowerPoint Template" id="{8D49CCC5-D8D8-0440-B8D9-2DF8A48A7425}" vid="{BE165DE5-D861-A748-806F-05135C77E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5G-PowerPoint-Template</Template>
  <TotalTime>1231</TotalTime>
  <Words>2094</Words>
  <Application>Microsoft Office PowerPoint</Application>
  <PresentationFormat>Custom</PresentationFormat>
  <Paragraphs>182</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Developing a Webstore for Pine Valley Furniture  </vt:lpstr>
      <vt:lpstr>Introduction: Understanding a Webstore</vt:lpstr>
      <vt:lpstr>Advantages </vt:lpstr>
      <vt:lpstr>Developing a New System </vt:lpstr>
      <vt:lpstr>In-house System Development Strategy </vt:lpstr>
      <vt:lpstr>Resources Needed</vt:lpstr>
      <vt:lpstr>Skills Needed</vt:lpstr>
      <vt:lpstr>Systems Analysis and Design Methodologies</vt:lpstr>
      <vt:lpstr>The Waterfall Method (System Development Life Cycle-SDLC)</vt:lpstr>
      <vt:lpstr>Agile Methodologies</vt:lpstr>
      <vt:lpstr>The Object Oriented Analysis and Design Methodology (OOAD)</vt:lpstr>
      <vt:lpstr>Why OOAD Methodology</vt:lpstr>
      <vt:lpstr>Project Management Process</vt:lpstr>
      <vt:lpstr>Most Challenging Phase</vt:lpstr>
      <vt:lpstr>Mitigation Measures</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5G Technology</dc:title>
  <dc:creator>Gabrielle Briscoe</dc:creator>
  <cp:lastModifiedBy>Naomi</cp:lastModifiedBy>
  <cp:revision>85</cp:revision>
  <dcterms:created xsi:type="dcterms:W3CDTF">2019-08-15T08:44:57Z</dcterms:created>
  <dcterms:modified xsi:type="dcterms:W3CDTF">2020-02-24T20:52:51Z</dcterms:modified>
</cp:coreProperties>
</file>