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18" autoAdjust="0"/>
    <p:restoredTop sz="95226" autoAdjust="0"/>
  </p:normalViewPr>
  <p:slideViewPr>
    <p:cSldViewPr snapToGrid="0">
      <p:cViewPr>
        <p:scale>
          <a:sx n="90" d="100"/>
          <a:sy n="90" d="100"/>
        </p:scale>
        <p:origin x="-702" y="-480"/>
      </p:cViewPr>
      <p:guideLst>
        <p:guide orient="horz" pos="2160"/>
        <p:guide pos="3840"/>
      </p:guideLst>
    </p:cSldViewPr>
  </p:slideViewPr>
  <p:outlineViewPr>
    <p:cViewPr>
      <p:scale>
        <a:sx n="33" d="100"/>
        <a:sy n="33" d="100"/>
      </p:scale>
      <p:origin x="0" y="0"/>
    </p:cViewPr>
  </p:outlineViewPr>
  <p:notesTextViewPr>
    <p:cViewPr>
      <p:scale>
        <a:sx n="1" d="1"/>
        <a:sy n="1" d="1"/>
      </p:scale>
      <p:origin x="0" y="264"/>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F091E4-A1BB-437E-BC28-AC31B661E50E}" type="datetimeFigureOut">
              <a:rPr lang="en-US" smtClean="0"/>
              <a:t>12/23/2019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09EDB9-D66D-4EFF-9327-0EF2B95793A2}" type="slidenum">
              <a:rPr lang="en-US" smtClean="0"/>
              <a:t>‹#›</a:t>
            </a:fld>
            <a:endParaRPr lang="en-US"/>
          </a:p>
        </p:txBody>
      </p:sp>
    </p:spTree>
    <p:extLst>
      <p:ext uri="{BB962C8B-B14F-4D97-AF65-F5344CB8AC3E}">
        <p14:creationId xmlns:p14="http://schemas.microsoft.com/office/powerpoint/2010/main" val="1514101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democratic leader encourages associates to contribute in setting objectives, determining means, providing concepts and propositions for unraveling relevant difficulties, as well as contributing in the decision-making procedures.</a:t>
            </a:r>
          </a:p>
          <a:p>
            <a:r>
              <a:rPr lang="en-US" dirty="0" smtClean="0"/>
              <a:t>As a leader of this type you do not give comprehensive directions, nor do you control </a:t>
            </a:r>
            <a:r>
              <a:rPr lang="en-US" smtClean="0"/>
              <a:t>associates (</a:t>
            </a:r>
            <a:r>
              <a:rPr lang="en-US" sz="1200" smtClean="0"/>
              <a:t>Magnusson, Frank </a:t>
            </a:r>
            <a:r>
              <a:rPr lang="en-US" sz="1200" dirty="0" smtClean="0"/>
              <a:t>&amp; Ellsworth</a:t>
            </a:r>
            <a:r>
              <a:rPr lang="en-US" sz="1200" smtClean="0"/>
              <a:t>, 2016)</a:t>
            </a:r>
            <a:r>
              <a:rPr lang="en-US" smtClean="0"/>
              <a:t>. </a:t>
            </a:r>
            <a:r>
              <a:rPr lang="en-US" dirty="0" smtClean="0"/>
              <a:t>You provide them with the independence to plan their work actions and you are considered as inspiring and as participative in decision-making and collaboration</a:t>
            </a:r>
          </a:p>
          <a:p>
            <a:r>
              <a:rPr lang="en-US" dirty="0" smtClean="0"/>
              <a:t>As an enthusiast of this leadership style, I possess character traits that I believe can help me keep up with the demands of this leadership style. They include: </a:t>
            </a:r>
          </a:p>
          <a:p>
            <a:r>
              <a:rPr lang="en-US" dirty="0" smtClean="0"/>
              <a:t>•	Intelligent </a:t>
            </a:r>
          </a:p>
          <a:p>
            <a:r>
              <a:rPr lang="en-US" dirty="0" smtClean="0"/>
              <a:t>•	Honesty </a:t>
            </a:r>
          </a:p>
          <a:p>
            <a:r>
              <a:rPr lang="en-US" dirty="0" smtClean="0"/>
              <a:t>•	Creative </a:t>
            </a:r>
          </a:p>
          <a:p>
            <a:r>
              <a:rPr lang="en-US" dirty="0" smtClean="0"/>
              <a:t>•	Fairness</a:t>
            </a:r>
          </a:p>
          <a:p>
            <a:r>
              <a:rPr lang="en-US" dirty="0" smtClean="0"/>
              <a:t>•	Liberal</a:t>
            </a:r>
          </a:p>
          <a:p>
            <a:r>
              <a:rPr lang="en-US" dirty="0" smtClean="0"/>
              <a:t>•	Accommodative</a:t>
            </a:r>
          </a:p>
          <a:p>
            <a:r>
              <a:rPr lang="en-US" dirty="0" smtClean="0"/>
              <a:t>Some of the practices concerning this leadership style include:</a:t>
            </a:r>
          </a:p>
          <a:p>
            <a:r>
              <a:rPr lang="en-US" dirty="0" smtClean="0"/>
              <a:t>Keeping Record of All Suggested Ideas </a:t>
            </a:r>
          </a:p>
          <a:p>
            <a:r>
              <a:rPr lang="en-US" dirty="0" smtClean="0"/>
              <a:t>Sometimes it becomes difficult for democratic leaders to utilize every idea suggested to them, it can be beneficial to them if they consider keeping track of these suggestions throughout the decision-making process then using them in future. </a:t>
            </a:r>
          </a:p>
          <a:p>
            <a:r>
              <a:rPr lang="en-US" dirty="0" smtClean="0"/>
              <a:t>Creating a Streamlined Decision-Making Process</a:t>
            </a:r>
          </a:p>
          <a:p>
            <a:r>
              <a:rPr lang="en-US" dirty="0" smtClean="0"/>
              <a:t>Not everyone is always happy about the prospect of a long and drawn-out process for making decisions. Employees might need feedback sooner rather than later and there should be specific issues that are not required to go through a decision-making team. If there is a simple problem or common issue, these should be categorized differently so decisions can be made a lot faster.</a:t>
            </a:r>
          </a:p>
          <a:p>
            <a:r>
              <a:rPr lang="en-US" dirty="0" smtClean="0"/>
              <a:t>Involve the Right People</a:t>
            </a:r>
          </a:p>
          <a:p>
            <a:r>
              <a:rPr lang="en-US" dirty="0" smtClean="0"/>
              <a:t>This involves engaging the right people in making decision regarding a process they have expertise in. While those impacted should be included, some problems require those who have training and knowledge in the situation to have the most input.</a:t>
            </a:r>
          </a:p>
          <a:p>
            <a:r>
              <a:rPr lang="en-US" dirty="0" smtClean="0"/>
              <a:t>Turn Rejection into another Opportunity</a:t>
            </a:r>
          </a:p>
          <a:p>
            <a:r>
              <a:rPr lang="en-US" dirty="0" smtClean="0"/>
              <a:t>It is a normal practice to reject some of the ideas suggested. However,  such should always  become adept at communicating this respectfully and carefully. They should inform employees why their approach was not utilized, and how it could be used in the future if applicable.</a:t>
            </a:r>
          </a:p>
          <a:p>
            <a:endParaRPr lang="en-US" dirty="0"/>
          </a:p>
        </p:txBody>
      </p:sp>
      <p:sp>
        <p:nvSpPr>
          <p:cNvPr id="4" name="Slide Number Placeholder 3"/>
          <p:cNvSpPr>
            <a:spLocks noGrp="1"/>
          </p:cNvSpPr>
          <p:nvPr>
            <p:ph type="sldNum" sz="quarter" idx="10"/>
          </p:nvPr>
        </p:nvSpPr>
        <p:spPr/>
        <p:txBody>
          <a:bodyPr/>
          <a:lstStyle/>
          <a:p>
            <a:fld id="{5609EDB9-D66D-4EFF-9327-0EF2B95793A2}" type="slidenum">
              <a:rPr lang="en-US" smtClean="0"/>
              <a:t>1</a:t>
            </a:fld>
            <a:endParaRPr lang="en-US"/>
          </a:p>
        </p:txBody>
      </p:sp>
    </p:spTree>
    <p:extLst>
      <p:ext uri="{BB962C8B-B14F-4D97-AF65-F5344CB8AC3E}">
        <p14:creationId xmlns:p14="http://schemas.microsoft.com/office/powerpoint/2010/main" val="1679319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AD0A5BA-52B7-4D40-8738-B5198E9D11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99782FFE-1BF5-44AA-8442-326463D110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330957EB-F4DD-4C1C-9A3D-B81CD7221DAB}"/>
              </a:ext>
            </a:extLst>
          </p:cNvPr>
          <p:cNvSpPr>
            <a:spLocks noGrp="1"/>
          </p:cNvSpPr>
          <p:nvPr>
            <p:ph type="dt" sz="half" idx="10"/>
          </p:nvPr>
        </p:nvSpPr>
        <p:spPr/>
        <p:txBody>
          <a:bodyPr/>
          <a:lstStyle/>
          <a:p>
            <a:fld id="{3EECB9AB-1970-4FD7-97A6-5026B7793A5A}" type="datetimeFigureOut">
              <a:rPr lang="en-US" smtClean="0"/>
              <a:t>12/23/2019</a:t>
            </a:fld>
            <a:endParaRPr lang="en-US"/>
          </a:p>
        </p:txBody>
      </p:sp>
      <p:sp>
        <p:nvSpPr>
          <p:cNvPr id="5" name="Footer Placeholder 4">
            <a:extLst>
              <a:ext uri="{FF2B5EF4-FFF2-40B4-BE49-F238E27FC236}">
                <a16:creationId xmlns="" xmlns:a16="http://schemas.microsoft.com/office/drawing/2014/main" id="{7C468540-2712-4191-9743-CFB2F14F0D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BC392FA5-C991-466B-B6A2-30FB944B290D}"/>
              </a:ext>
            </a:extLst>
          </p:cNvPr>
          <p:cNvSpPr>
            <a:spLocks noGrp="1"/>
          </p:cNvSpPr>
          <p:nvPr>
            <p:ph type="sldNum" sz="quarter" idx="12"/>
          </p:nvPr>
        </p:nvSpPr>
        <p:spPr/>
        <p:txBody>
          <a:bodyPr/>
          <a:lstStyle/>
          <a:p>
            <a:fld id="{80807135-62E7-46D6-821D-38157DAB99A8}" type="slidenum">
              <a:rPr lang="en-US" smtClean="0"/>
              <a:t>‹#›</a:t>
            </a:fld>
            <a:endParaRPr lang="en-US"/>
          </a:p>
        </p:txBody>
      </p:sp>
    </p:spTree>
    <p:extLst>
      <p:ext uri="{BB962C8B-B14F-4D97-AF65-F5344CB8AC3E}">
        <p14:creationId xmlns:p14="http://schemas.microsoft.com/office/powerpoint/2010/main" val="514328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16194A7-FC25-4C93-AF48-2F96EE96E37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5CFC8512-5650-4D63-8025-3F4DCA9FE51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6EE9ECD4-9016-4729-B180-FF69905D9E5D}"/>
              </a:ext>
            </a:extLst>
          </p:cNvPr>
          <p:cNvSpPr>
            <a:spLocks noGrp="1"/>
          </p:cNvSpPr>
          <p:nvPr>
            <p:ph type="dt" sz="half" idx="10"/>
          </p:nvPr>
        </p:nvSpPr>
        <p:spPr/>
        <p:txBody>
          <a:bodyPr/>
          <a:lstStyle/>
          <a:p>
            <a:fld id="{3EECB9AB-1970-4FD7-97A6-5026B7793A5A}" type="datetimeFigureOut">
              <a:rPr lang="en-US" smtClean="0"/>
              <a:t>12/23/2019</a:t>
            </a:fld>
            <a:endParaRPr lang="en-US"/>
          </a:p>
        </p:txBody>
      </p:sp>
      <p:sp>
        <p:nvSpPr>
          <p:cNvPr id="5" name="Footer Placeholder 4">
            <a:extLst>
              <a:ext uri="{FF2B5EF4-FFF2-40B4-BE49-F238E27FC236}">
                <a16:creationId xmlns="" xmlns:a16="http://schemas.microsoft.com/office/drawing/2014/main" id="{C768D3A2-190E-4394-A845-C7B856A2A3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F329225-61DD-4E61-987E-277960494DBD}"/>
              </a:ext>
            </a:extLst>
          </p:cNvPr>
          <p:cNvSpPr>
            <a:spLocks noGrp="1"/>
          </p:cNvSpPr>
          <p:nvPr>
            <p:ph type="sldNum" sz="quarter" idx="12"/>
          </p:nvPr>
        </p:nvSpPr>
        <p:spPr/>
        <p:txBody>
          <a:bodyPr/>
          <a:lstStyle/>
          <a:p>
            <a:fld id="{80807135-62E7-46D6-821D-38157DAB99A8}" type="slidenum">
              <a:rPr lang="en-US" smtClean="0"/>
              <a:t>‹#›</a:t>
            </a:fld>
            <a:endParaRPr lang="en-US"/>
          </a:p>
        </p:txBody>
      </p:sp>
    </p:spTree>
    <p:extLst>
      <p:ext uri="{BB962C8B-B14F-4D97-AF65-F5344CB8AC3E}">
        <p14:creationId xmlns:p14="http://schemas.microsoft.com/office/powerpoint/2010/main" val="2055581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288C3C45-79F7-4537-86AA-5D2A257CC6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BA8EDF44-47F4-4213-879C-4E85D0BCB2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5AF422FE-9E3A-4F07-8230-BAFCA8F00ECA}"/>
              </a:ext>
            </a:extLst>
          </p:cNvPr>
          <p:cNvSpPr>
            <a:spLocks noGrp="1"/>
          </p:cNvSpPr>
          <p:nvPr>
            <p:ph type="dt" sz="half" idx="10"/>
          </p:nvPr>
        </p:nvSpPr>
        <p:spPr/>
        <p:txBody>
          <a:bodyPr/>
          <a:lstStyle/>
          <a:p>
            <a:fld id="{3EECB9AB-1970-4FD7-97A6-5026B7793A5A}" type="datetimeFigureOut">
              <a:rPr lang="en-US" smtClean="0"/>
              <a:t>12/23/2019</a:t>
            </a:fld>
            <a:endParaRPr lang="en-US"/>
          </a:p>
        </p:txBody>
      </p:sp>
      <p:sp>
        <p:nvSpPr>
          <p:cNvPr id="5" name="Footer Placeholder 4">
            <a:extLst>
              <a:ext uri="{FF2B5EF4-FFF2-40B4-BE49-F238E27FC236}">
                <a16:creationId xmlns="" xmlns:a16="http://schemas.microsoft.com/office/drawing/2014/main" id="{FF6E1F62-924D-46E2-8CAB-0356E2C27E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02F967A9-7BD9-41E5-A322-4DA393CE7140}"/>
              </a:ext>
            </a:extLst>
          </p:cNvPr>
          <p:cNvSpPr>
            <a:spLocks noGrp="1"/>
          </p:cNvSpPr>
          <p:nvPr>
            <p:ph type="sldNum" sz="quarter" idx="12"/>
          </p:nvPr>
        </p:nvSpPr>
        <p:spPr/>
        <p:txBody>
          <a:bodyPr/>
          <a:lstStyle/>
          <a:p>
            <a:fld id="{80807135-62E7-46D6-821D-38157DAB99A8}" type="slidenum">
              <a:rPr lang="en-US" smtClean="0"/>
              <a:t>‹#›</a:t>
            </a:fld>
            <a:endParaRPr lang="en-US"/>
          </a:p>
        </p:txBody>
      </p:sp>
    </p:spTree>
    <p:extLst>
      <p:ext uri="{BB962C8B-B14F-4D97-AF65-F5344CB8AC3E}">
        <p14:creationId xmlns:p14="http://schemas.microsoft.com/office/powerpoint/2010/main" val="4090863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D7F4A0-63A1-4E96-9E94-130367EA36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8506D42D-B158-49F5-88BF-814C52DF76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7A959A98-3D4B-4F32-91A9-4F4CE9B93B54}"/>
              </a:ext>
            </a:extLst>
          </p:cNvPr>
          <p:cNvSpPr>
            <a:spLocks noGrp="1"/>
          </p:cNvSpPr>
          <p:nvPr>
            <p:ph type="dt" sz="half" idx="10"/>
          </p:nvPr>
        </p:nvSpPr>
        <p:spPr/>
        <p:txBody>
          <a:bodyPr/>
          <a:lstStyle/>
          <a:p>
            <a:fld id="{3EECB9AB-1970-4FD7-97A6-5026B7793A5A}" type="datetimeFigureOut">
              <a:rPr lang="en-US" smtClean="0"/>
              <a:t>12/23/2019</a:t>
            </a:fld>
            <a:endParaRPr lang="en-US"/>
          </a:p>
        </p:txBody>
      </p:sp>
      <p:sp>
        <p:nvSpPr>
          <p:cNvPr id="5" name="Footer Placeholder 4">
            <a:extLst>
              <a:ext uri="{FF2B5EF4-FFF2-40B4-BE49-F238E27FC236}">
                <a16:creationId xmlns="" xmlns:a16="http://schemas.microsoft.com/office/drawing/2014/main" id="{3302B60D-E99C-41C2-AED3-59929626DB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83B46671-38EB-40C1-8939-79B2FD56AC6B}"/>
              </a:ext>
            </a:extLst>
          </p:cNvPr>
          <p:cNvSpPr>
            <a:spLocks noGrp="1"/>
          </p:cNvSpPr>
          <p:nvPr>
            <p:ph type="sldNum" sz="quarter" idx="12"/>
          </p:nvPr>
        </p:nvSpPr>
        <p:spPr/>
        <p:txBody>
          <a:bodyPr/>
          <a:lstStyle/>
          <a:p>
            <a:fld id="{80807135-62E7-46D6-821D-38157DAB99A8}" type="slidenum">
              <a:rPr lang="en-US" smtClean="0"/>
              <a:t>‹#›</a:t>
            </a:fld>
            <a:endParaRPr lang="en-US"/>
          </a:p>
        </p:txBody>
      </p:sp>
    </p:spTree>
    <p:extLst>
      <p:ext uri="{BB962C8B-B14F-4D97-AF65-F5344CB8AC3E}">
        <p14:creationId xmlns:p14="http://schemas.microsoft.com/office/powerpoint/2010/main" val="1014550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6246772-E914-494D-BB35-3B8E7E6644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1CB4956A-39F0-45C2-9855-47E67907FA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F8A61574-8ABA-4BC6-9EF8-B08CE0D7FE97}"/>
              </a:ext>
            </a:extLst>
          </p:cNvPr>
          <p:cNvSpPr>
            <a:spLocks noGrp="1"/>
          </p:cNvSpPr>
          <p:nvPr>
            <p:ph type="dt" sz="half" idx="10"/>
          </p:nvPr>
        </p:nvSpPr>
        <p:spPr/>
        <p:txBody>
          <a:bodyPr/>
          <a:lstStyle/>
          <a:p>
            <a:fld id="{3EECB9AB-1970-4FD7-97A6-5026B7793A5A}" type="datetimeFigureOut">
              <a:rPr lang="en-US" smtClean="0"/>
              <a:t>12/23/2019</a:t>
            </a:fld>
            <a:endParaRPr lang="en-US"/>
          </a:p>
        </p:txBody>
      </p:sp>
      <p:sp>
        <p:nvSpPr>
          <p:cNvPr id="5" name="Footer Placeholder 4">
            <a:extLst>
              <a:ext uri="{FF2B5EF4-FFF2-40B4-BE49-F238E27FC236}">
                <a16:creationId xmlns="" xmlns:a16="http://schemas.microsoft.com/office/drawing/2014/main" id="{80680D29-83C6-411A-AC88-384B13D48A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59D7BAB-8303-4C46-A3B6-4D28D9A157C0}"/>
              </a:ext>
            </a:extLst>
          </p:cNvPr>
          <p:cNvSpPr>
            <a:spLocks noGrp="1"/>
          </p:cNvSpPr>
          <p:nvPr>
            <p:ph type="sldNum" sz="quarter" idx="12"/>
          </p:nvPr>
        </p:nvSpPr>
        <p:spPr/>
        <p:txBody>
          <a:bodyPr/>
          <a:lstStyle/>
          <a:p>
            <a:fld id="{80807135-62E7-46D6-821D-38157DAB99A8}" type="slidenum">
              <a:rPr lang="en-US" smtClean="0"/>
              <a:t>‹#›</a:t>
            </a:fld>
            <a:endParaRPr lang="en-US"/>
          </a:p>
        </p:txBody>
      </p:sp>
    </p:spTree>
    <p:extLst>
      <p:ext uri="{BB962C8B-B14F-4D97-AF65-F5344CB8AC3E}">
        <p14:creationId xmlns:p14="http://schemas.microsoft.com/office/powerpoint/2010/main" val="3136199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C18659F-DFD7-4E1F-AD65-1E2BD8E74C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4D91204E-E87E-4774-85CB-22DED7705D8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E925BBA1-02B3-4B50-94FA-0507D880936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CF33081-1868-4555-BD6C-66C00F031D1D}"/>
              </a:ext>
            </a:extLst>
          </p:cNvPr>
          <p:cNvSpPr>
            <a:spLocks noGrp="1"/>
          </p:cNvSpPr>
          <p:nvPr>
            <p:ph type="dt" sz="half" idx="10"/>
          </p:nvPr>
        </p:nvSpPr>
        <p:spPr/>
        <p:txBody>
          <a:bodyPr/>
          <a:lstStyle/>
          <a:p>
            <a:fld id="{3EECB9AB-1970-4FD7-97A6-5026B7793A5A}" type="datetimeFigureOut">
              <a:rPr lang="en-US" smtClean="0"/>
              <a:t>12/23/2019</a:t>
            </a:fld>
            <a:endParaRPr lang="en-US"/>
          </a:p>
        </p:txBody>
      </p:sp>
      <p:sp>
        <p:nvSpPr>
          <p:cNvPr id="6" name="Footer Placeholder 5">
            <a:extLst>
              <a:ext uri="{FF2B5EF4-FFF2-40B4-BE49-F238E27FC236}">
                <a16:creationId xmlns="" xmlns:a16="http://schemas.microsoft.com/office/drawing/2014/main" id="{186A66DC-C5AE-46FA-82FD-C202FB7838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CA835EC4-B137-44FC-A200-148401DA774B}"/>
              </a:ext>
            </a:extLst>
          </p:cNvPr>
          <p:cNvSpPr>
            <a:spLocks noGrp="1"/>
          </p:cNvSpPr>
          <p:nvPr>
            <p:ph type="sldNum" sz="quarter" idx="12"/>
          </p:nvPr>
        </p:nvSpPr>
        <p:spPr/>
        <p:txBody>
          <a:bodyPr/>
          <a:lstStyle/>
          <a:p>
            <a:fld id="{80807135-62E7-46D6-821D-38157DAB99A8}" type="slidenum">
              <a:rPr lang="en-US" smtClean="0"/>
              <a:t>‹#›</a:t>
            </a:fld>
            <a:endParaRPr lang="en-US"/>
          </a:p>
        </p:txBody>
      </p:sp>
    </p:spTree>
    <p:extLst>
      <p:ext uri="{BB962C8B-B14F-4D97-AF65-F5344CB8AC3E}">
        <p14:creationId xmlns:p14="http://schemas.microsoft.com/office/powerpoint/2010/main" val="716469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C9540B6-EF38-44F2-9C35-93E44C0FF42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9CD7E574-EB19-4433-866A-CEFE5AF808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96EE8ED7-7E8E-4673-9ABB-CD9D935A8EA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157D9B1E-F906-48D8-8676-443021B844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8F969636-4F67-4B44-AC39-50E92450E1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D440FA9A-5B31-4A50-B2DD-C684A3AB9626}"/>
              </a:ext>
            </a:extLst>
          </p:cNvPr>
          <p:cNvSpPr>
            <a:spLocks noGrp="1"/>
          </p:cNvSpPr>
          <p:nvPr>
            <p:ph type="dt" sz="half" idx="10"/>
          </p:nvPr>
        </p:nvSpPr>
        <p:spPr/>
        <p:txBody>
          <a:bodyPr/>
          <a:lstStyle/>
          <a:p>
            <a:fld id="{3EECB9AB-1970-4FD7-97A6-5026B7793A5A}" type="datetimeFigureOut">
              <a:rPr lang="en-US" smtClean="0"/>
              <a:t>12/23/2019</a:t>
            </a:fld>
            <a:endParaRPr lang="en-US"/>
          </a:p>
        </p:txBody>
      </p:sp>
      <p:sp>
        <p:nvSpPr>
          <p:cNvPr id="8" name="Footer Placeholder 7">
            <a:extLst>
              <a:ext uri="{FF2B5EF4-FFF2-40B4-BE49-F238E27FC236}">
                <a16:creationId xmlns="" xmlns:a16="http://schemas.microsoft.com/office/drawing/2014/main" id="{0DD91ED6-3C0B-4FBB-8A8B-5720F01A933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3DC9A4C8-9F38-4BDE-B460-D1F7BF714D97}"/>
              </a:ext>
            </a:extLst>
          </p:cNvPr>
          <p:cNvSpPr>
            <a:spLocks noGrp="1"/>
          </p:cNvSpPr>
          <p:nvPr>
            <p:ph type="sldNum" sz="quarter" idx="12"/>
          </p:nvPr>
        </p:nvSpPr>
        <p:spPr/>
        <p:txBody>
          <a:bodyPr/>
          <a:lstStyle/>
          <a:p>
            <a:fld id="{80807135-62E7-46D6-821D-38157DAB99A8}" type="slidenum">
              <a:rPr lang="en-US" smtClean="0"/>
              <a:t>‹#›</a:t>
            </a:fld>
            <a:endParaRPr lang="en-US"/>
          </a:p>
        </p:txBody>
      </p:sp>
    </p:spTree>
    <p:extLst>
      <p:ext uri="{BB962C8B-B14F-4D97-AF65-F5344CB8AC3E}">
        <p14:creationId xmlns:p14="http://schemas.microsoft.com/office/powerpoint/2010/main" val="716590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915437D-53B1-4C9D-812C-E0ED8972B10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905B35BA-86B9-401E-8ABC-FAE6DB9D821F}"/>
              </a:ext>
            </a:extLst>
          </p:cNvPr>
          <p:cNvSpPr>
            <a:spLocks noGrp="1"/>
          </p:cNvSpPr>
          <p:nvPr>
            <p:ph type="dt" sz="half" idx="10"/>
          </p:nvPr>
        </p:nvSpPr>
        <p:spPr/>
        <p:txBody>
          <a:bodyPr/>
          <a:lstStyle/>
          <a:p>
            <a:fld id="{3EECB9AB-1970-4FD7-97A6-5026B7793A5A}" type="datetimeFigureOut">
              <a:rPr lang="en-US" smtClean="0"/>
              <a:t>12/23/2019</a:t>
            </a:fld>
            <a:endParaRPr lang="en-US"/>
          </a:p>
        </p:txBody>
      </p:sp>
      <p:sp>
        <p:nvSpPr>
          <p:cNvPr id="4" name="Footer Placeholder 3">
            <a:extLst>
              <a:ext uri="{FF2B5EF4-FFF2-40B4-BE49-F238E27FC236}">
                <a16:creationId xmlns="" xmlns:a16="http://schemas.microsoft.com/office/drawing/2014/main" id="{BA829923-3B8E-422B-9E06-AFFBD97D70E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0619916F-5E69-47A5-A2F9-AAD0DCB5398E}"/>
              </a:ext>
            </a:extLst>
          </p:cNvPr>
          <p:cNvSpPr>
            <a:spLocks noGrp="1"/>
          </p:cNvSpPr>
          <p:nvPr>
            <p:ph type="sldNum" sz="quarter" idx="12"/>
          </p:nvPr>
        </p:nvSpPr>
        <p:spPr/>
        <p:txBody>
          <a:bodyPr/>
          <a:lstStyle/>
          <a:p>
            <a:fld id="{80807135-62E7-46D6-821D-38157DAB99A8}" type="slidenum">
              <a:rPr lang="en-US" smtClean="0"/>
              <a:t>‹#›</a:t>
            </a:fld>
            <a:endParaRPr lang="en-US"/>
          </a:p>
        </p:txBody>
      </p:sp>
    </p:spTree>
    <p:extLst>
      <p:ext uri="{BB962C8B-B14F-4D97-AF65-F5344CB8AC3E}">
        <p14:creationId xmlns:p14="http://schemas.microsoft.com/office/powerpoint/2010/main" val="57589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27DD7817-A328-463F-ABAB-4B2025E99344}"/>
              </a:ext>
            </a:extLst>
          </p:cNvPr>
          <p:cNvSpPr>
            <a:spLocks noGrp="1"/>
          </p:cNvSpPr>
          <p:nvPr>
            <p:ph type="dt" sz="half" idx="10"/>
          </p:nvPr>
        </p:nvSpPr>
        <p:spPr/>
        <p:txBody>
          <a:bodyPr/>
          <a:lstStyle/>
          <a:p>
            <a:fld id="{3EECB9AB-1970-4FD7-97A6-5026B7793A5A}" type="datetimeFigureOut">
              <a:rPr lang="en-US" smtClean="0"/>
              <a:t>12/23/2019</a:t>
            </a:fld>
            <a:endParaRPr lang="en-US"/>
          </a:p>
        </p:txBody>
      </p:sp>
      <p:sp>
        <p:nvSpPr>
          <p:cNvPr id="3" name="Footer Placeholder 2">
            <a:extLst>
              <a:ext uri="{FF2B5EF4-FFF2-40B4-BE49-F238E27FC236}">
                <a16:creationId xmlns="" xmlns:a16="http://schemas.microsoft.com/office/drawing/2014/main" id="{F7A6FA32-1C54-477B-8343-2DC19B1ADA2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769BACEE-B578-4084-9098-418E2E1CD8E2}"/>
              </a:ext>
            </a:extLst>
          </p:cNvPr>
          <p:cNvSpPr>
            <a:spLocks noGrp="1"/>
          </p:cNvSpPr>
          <p:nvPr>
            <p:ph type="sldNum" sz="quarter" idx="12"/>
          </p:nvPr>
        </p:nvSpPr>
        <p:spPr/>
        <p:txBody>
          <a:bodyPr/>
          <a:lstStyle/>
          <a:p>
            <a:fld id="{80807135-62E7-46D6-821D-38157DAB99A8}" type="slidenum">
              <a:rPr lang="en-US" smtClean="0"/>
              <a:t>‹#›</a:t>
            </a:fld>
            <a:endParaRPr lang="en-US"/>
          </a:p>
        </p:txBody>
      </p:sp>
    </p:spTree>
    <p:extLst>
      <p:ext uri="{BB962C8B-B14F-4D97-AF65-F5344CB8AC3E}">
        <p14:creationId xmlns:p14="http://schemas.microsoft.com/office/powerpoint/2010/main" val="2706874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F7519BF-A881-4E2E-BE21-3D5483FC8A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10A78DAE-092C-43F5-BEA1-4D8166E061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77A2CA5A-FC35-403E-96EE-ACA305D476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8E749499-F2B3-40E9-98E9-C579BEDD48EF}"/>
              </a:ext>
            </a:extLst>
          </p:cNvPr>
          <p:cNvSpPr>
            <a:spLocks noGrp="1"/>
          </p:cNvSpPr>
          <p:nvPr>
            <p:ph type="dt" sz="half" idx="10"/>
          </p:nvPr>
        </p:nvSpPr>
        <p:spPr/>
        <p:txBody>
          <a:bodyPr/>
          <a:lstStyle/>
          <a:p>
            <a:fld id="{3EECB9AB-1970-4FD7-97A6-5026B7793A5A}" type="datetimeFigureOut">
              <a:rPr lang="en-US" smtClean="0"/>
              <a:t>12/23/2019</a:t>
            </a:fld>
            <a:endParaRPr lang="en-US"/>
          </a:p>
        </p:txBody>
      </p:sp>
      <p:sp>
        <p:nvSpPr>
          <p:cNvPr id="6" name="Footer Placeholder 5">
            <a:extLst>
              <a:ext uri="{FF2B5EF4-FFF2-40B4-BE49-F238E27FC236}">
                <a16:creationId xmlns="" xmlns:a16="http://schemas.microsoft.com/office/drawing/2014/main" id="{A333A65E-9384-4606-8DB7-816D1F7FA7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CB2AE5EF-A3C1-4A4C-8D91-3FA75F997364}"/>
              </a:ext>
            </a:extLst>
          </p:cNvPr>
          <p:cNvSpPr>
            <a:spLocks noGrp="1"/>
          </p:cNvSpPr>
          <p:nvPr>
            <p:ph type="sldNum" sz="quarter" idx="12"/>
          </p:nvPr>
        </p:nvSpPr>
        <p:spPr/>
        <p:txBody>
          <a:bodyPr/>
          <a:lstStyle/>
          <a:p>
            <a:fld id="{80807135-62E7-46D6-821D-38157DAB99A8}" type="slidenum">
              <a:rPr lang="en-US" smtClean="0"/>
              <a:t>‹#›</a:t>
            </a:fld>
            <a:endParaRPr lang="en-US"/>
          </a:p>
        </p:txBody>
      </p:sp>
    </p:spTree>
    <p:extLst>
      <p:ext uri="{BB962C8B-B14F-4D97-AF65-F5344CB8AC3E}">
        <p14:creationId xmlns:p14="http://schemas.microsoft.com/office/powerpoint/2010/main" val="2310135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DDDEA01-1FDB-4E44-B245-F3AC0872A6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F4135821-8282-4A29-A88B-116AFB8FEA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AA4219F1-362B-45D7-971F-79104BEB07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6E2AE263-609C-4AE4-9E99-BA3EE0960C83}"/>
              </a:ext>
            </a:extLst>
          </p:cNvPr>
          <p:cNvSpPr>
            <a:spLocks noGrp="1"/>
          </p:cNvSpPr>
          <p:nvPr>
            <p:ph type="dt" sz="half" idx="10"/>
          </p:nvPr>
        </p:nvSpPr>
        <p:spPr/>
        <p:txBody>
          <a:bodyPr/>
          <a:lstStyle/>
          <a:p>
            <a:fld id="{3EECB9AB-1970-4FD7-97A6-5026B7793A5A}" type="datetimeFigureOut">
              <a:rPr lang="en-US" smtClean="0"/>
              <a:t>12/23/2019</a:t>
            </a:fld>
            <a:endParaRPr lang="en-US"/>
          </a:p>
        </p:txBody>
      </p:sp>
      <p:sp>
        <p:nvSpPr>
          <p:cNvPr id="6" name="Footer Placeholder 5">
            <a:extLst>
              <a:ext uri="{FF2B5EF4-FFF2-40B4-BE49-F238E27FC236}">
                <a16:creationId xmlns="" xmlns:a16="http://schemas.microsoft.com/office/drawing/2014/main" id="{95C9CD3F-298C-4984-99D9-22714979D9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88F4AC85-098D-471F-83BD-E4C90CF19A05}"/>
              </a:ext>
            </a:extLst>
          </p:cNvPr>
          <p:cNvSpPr>
            <a:spLocks noGrp="1"/>
          </p:cNvSpPr>
          <p:nvPr>
            <p:ph type="sldNum" sz="quarter" idx="12"/>
          </p:nvPr>
        </p:nvSpPr>
        <p:spPr/>
        <p:txBody>
          <a:bodyPr/>
          <a:lstStyle/>
          <a:p>
            <a:fld id="{80807135-62E7-46D6-821D-38157DAB99A8}" type="slidenum">
              <a:rPr lang="en-US" smtClean="0"/>
              <a:t>‹#›</a:t>
            </a:fld>
            <a:endParaRPr lang="en-US"/>
          </a:p>
        </p:txBody>
      </p:sp>
    </p:spTree>
    <p:extLst>
      <p:ext uri="{BB962C8B-B14F-4D97-AF65-F5344CB8AC3E}">
        <p14:creationId xmlns:p14="http://schemas.microsoft.com/office/powerpoint/2010/main" val="4043507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E4C84720-F203-4839-BCFA-A3340F590D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B457021B-6F91-487B-976A-6D21F8D614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524E6463-6396-41F3-A176-47A2F1CEDF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ECB9AB-1970-4FD7-97A6-5026B7793A5A}" type="datetimeFigureOut">
              <a:rPr lang="en-US" smtClean="0"/>
              <a:t>12/23/2019</a:t>
            </a:fld>
            <a:endParaRPr lang="en-US"/>
          </a:p>
        </p:txBody>
      </p:sp>
      <p:sp>
        <p:nvSpPr>
          <p:cNvPr id="5" name="Footer Placeholder 4">
            <a:extLst>
              <a:ext uri="{FF2B5EF4-FFF2-40B4-BE49-F238E27FC236}">
                <a16:creationId xmlns="" xmlns:a16="http://schemas.microsoft.com/office/drawing/2014/main" id="{B40B3811-EDA1-4C73-86FF-E91E4D72E6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D27AE35D-5D3E-4428-B394-2C57745144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807135-62E7-46D6-821D-38157DAB99A8}" type="slidenum">
              <a:rPr lang="en-US" smtClean="0"/>
              <a:t>‹#›</a:t>
            </a:fld>
            <a:endParaRPr lang="en-US"/>
          </a:p>
        </p:txBody>
      </p:sp>
    </p:spTree>
    <p:extLst>
      <p:ext uri="{BB962C8B-B14F-4D97-AF65-F5344CB8AC3E}">
        <p14:creationId xmlns:p14="http://schemas.microsoft.com/office/powerpoint/2010/main" val="1725794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 xmlns:a16="http://schemas.microsoft.com/office/drawing/2014/main" id="{7FA25233-FF26-4964-ACA0-A9971555C08C}"/>
              </a:ext>
            </a:extLst>
          </p:cNvPr>
          <p:cNvSpPr txBox="1"/>
          <p:nvPr/>
        </p:nvSpPr>
        <p:spPr>
          <a:xfrm>
            <a:off x="725811" y="2306755"/>
            <a:ext cx="3388442" cy="3416320"/>
          </a:xfrm>
          <a:prstGeom prst="rect">
            <a:avLst/>
          </a:prstGeom>
          <a:noFill/>
          <a:ln>
            <a:solidFill>
              <a:schemeClr val="tx1"/>
            </a:solidFill>
          </a:ln>
        </p:spPr>
        <p:txBody>
          <a:bodyPr wrap="square" rtlCol="0">
            <a:spAutoFit/>
          </a:bodyPr>
          <a:lstStyle/>
          <a:p>
            <a:r>
              <a:rPr lang="en-US" dirty="0" smtClean="0"/>
              <a:t>Democratic Leadership</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7" name="TextBox 6">
            <a:extLst>
              <a:ext uri="{FF2B5EF4-FFF2-40B4-BE49-F238E27FC236}">
                <a16:creationId xmlns="" xmlns:a16="http://schemas.microsoft.com/office/drawing/2014/main" id="{350F291C-A867-4428-A78C-2D354C292AF5}"/>
              </a:ext>
            </a:extLst>
          </p:cNvPr>
          <p:cNvSpPr txBox="1"/>
          <p:nvPr/>
        </p:nvSpPr>
        <p:spPr>
          <a:xfrm>
            <a:off x="4568995" y="2306754"/>
            <a:ext cx="3388442" cy="3416320"/>
          </a:xfrm>
          <a:prstGeom prst="rect">
            <a:avLst/>
          </a:prstGeom>
          <a:noFill/>
          <a:ln>
            <a:solidFill>
              <a:schemeClr val="tx1"/>
            </a:solidFill>
          </a:ln>
        </p:spPr>
        <p:txBody>
          <a:bodyPr wrap="square" rtlCol="0">
            <a:spAutoFit/>
          </a:bodyPr>
          <a:lstStyle/>
          <a:p>
            <a:r>
              <a:rPr lang="en-US" dirty="0" smtClean="0"/>
              <a:t>Intelligent </a:t>
            </a:r>
          </a:p>
          <a:p>
            <a:r>
              <a:rPr lang="en-US" dirty="0" smtClean="0"/>
              <a:t>Honesty </a:t>
            </a:r>
          </a:p>
          <a:p>
            <a:r>
              <a:rPr lang="en-US" dirty="0" smtClean="0"/>
              <a:t>Creative </a:t>
            </a:r>
          </a:p>
          <a:p>
            <a:r>
              <a:rPr lang="en-US" dirty="0" smtClean="0"/>
              <a:t>Fairness</a:t>
            </a:r>
          </a:p>
          <a:p>
            <a:r>
              <a:rPr lang="en-US" dirty="0"/>
              <a:t>Liberal</a:t>
            </a:r>
          </a:p>
          <a:p>
            <a:r>
              <a:rPr lang="en-US" dirty="0"/>
              <a:t>Accommodative</a:t>
            </a:r>
          </a:p>
          <a:p>
            <a:endParaRPr lang="en-US" dirty="0"/>
          </a:p>
          <a:p>
            <a:endParaRPr lang="en-US" dirty="0" smtClean="0"/>
          </a:p>
          <a:p>
            <a:endParaRPr lang="en-US" dirty="0"/>
          </a:p>
          <a:p>
            <a:endParaRPr lang="en-US" dirty="0" smtClean="0"/>
          </a:p>
          <a:p>
            <a:endParaRPr lang="en-US" dirty="0"/>
          </a:p>
          <a:p>
            <a:endParaRPr lang="en-US" dirty="0" smtClean="0"/>
          </a:p>
        </p:txBody>
      </p:sp>
      <p:sp>
        <p:nvSpPr>
          <p:cNvPr id="13" name="TextBox 12">
            <a:extLst>
              <a:ext uri="{FF2B5EF4-FFF2-40B4-BE49-F238E27FC236}">
                <a16:creationId xmlns="" xmlns:a16="http://schemas.microsoft.com/office/drawing/2014/main" id="{DAAF8405-657A-4A31-AA69-C41AECFE10B2}"/>
              </a:ext>
            </a:extLst>
          </p:cNvPr>
          <p:cNvSpPr txBox="1"/>
          <p:nvPr/>
        </p:nvSpPr>
        <p:spPr>
          <a:xfrm>
            <a:off x="725811" y="1536577"/>
            <a:ext cx="3388442" cy="461665"/>
          </a:xfrm>
          <a:prstGeom prst="rect">
            <a:avLst/>
          </a:prstGeom>
          <a:noFill/>
          <a:ln>
            <a:solidFill>
              <a:schemeClr val="tx1"/>
            </a:solidFill>
          </a:ln>
        </p:spPr>
        <p:txBody>
          <a:bodyPr wrap="square" rtlCol="0">
            <a:spAutoFit/>
          </a:bodyPr>
          <a:lstStyle/>
          <a:p>
            <a:r>
              <a:rPr lang="en-US" sz="2400" dirty="0"/>
              <a:t>Leadership Style</a:t>
            </a:r>
          </a:p>
        </p:txBody>
      </p:sp>
      <p:sp>
        <p:nvSpPr>
          <p:cNvPr id="14" name="TextBox 13">
            <a:extLst>
              <a:ext uri="{FF2B5EF4-FFF2-40B4-BE49-F238E27FC236}">
                <a16:creationId xmlns="" xmlns:a16="http://schemas.microsoft.com/office/drawing/2014/main" id="{0800A2A3-DE07-4BE9-BAEC-96DA4BF3F31D}"/>
              </a:ext>
            </a:extLst>
          </p:cNvPr>
          <p:cNvSpPr txBox="1"/>
          <p:nvPr/>
        </p:nvSpPr>
        <p:spPr>
          <a:xfrm>
            <a:off x="4568995" y="1536577"/>
            <a:ext cx="3388442" cy="461665"/>
          </a:xfrm>
          <a:prstGeom prst="rect">
            <a:avLst/>
          </a:prstGeom>
          <a:noFill/>
          <a:ln>
            <a:solidFill>
              <a:schemeClr val="tx1"/>
            </a:solidFill>
          </a:ln>
        </p:spPr>
        <p:txBody>
          <a:bodyPr wrap="square" rtlCol="0">
            <a:spAutoFit/>
          </a:bodyPr>
          <a:lstStyle/>
          <a:p>
            <a:r>
              <a:rPr lang="en-US" sz="2400" dirty="0"/>
              <a:t>Traits </a:t>
            </a:r>
          </a:p>
        </p:txBody>
      </p:sp>
      <p:sp>
        <p:nvSpPr>
          <p:cNvPr id="15" name="TextBox 14">
            <a:extLst>
              <a:ext uri="{FF2B5EF4-FFF2-40B4-BE49-F238E27FC236}">
                <a16:creationId xmlns="" xmlns:a16="http://schemas.microsoft.com/office/drawing/2014/main" id="{9625C480-FFDC-45F4-AC97-D68F4B906327}"/>
              </a:ext>
            </a:extLst>
          </p:cNvPr>
          <p:cNvSpPr txBox="1"/>
          <p:nvPr/>
        </p:nvSpPr>
        <p:spPr>
          <a:xfrm>
            <a:off x="8412179" y="1536576"/>
            <a:ext cx="3388442" cy="461665"/>
          </a:xfrm>
          <a:prstGeom prst="rect">
            <a:avLst/>
          </a:prstGeom>
          <a:noFill/>
          <a:ln>
            <a:solidFill>
              <a:schemeClr val="tx1"/>
            </a:solidFill>
          </a:ln>
        </p:spPr>
        <p:txBody>
          <a:bodyPr wrap="square" rtlCol="0">
            <a:spAutoFit/>
          </a:bodyPr>
          <a:lstStyle/>
          <a:p>
            <a:r>
              <a:rPr lang="en-US" sz="2400" dirty="0"/>
              <a:t>Practices </a:t>
            </a:r>
          </a:p>
        </p:txBody>
      </p:sp>
      <p:sp>
        <p:nvSpPr>
          <p:cNvPr id="18" name="TextBox 17">
            <a:extLst>
              <a:ext uri="{FF2B5EF4-FFF2-40B4-BE49-F238E27FC236}">
                <a16:creationId xmlns="" xmlns:a16="http://schemas.microsoft.com/office/drawing/2014/main" id="{DD439E09-6ECC-4FB1-8561-7ED6F471B362}"/>
              </a:ext>
            </a:extLst>
          </p:cNvPr>
          <p:cNvSpPr txBox="1"/>
          <p:nvPr/>
        </p:nvSpPr>
        <p:spPr>
          <a:xfrm>
            <a:off x="725812" y="540774"/>
            <a:ext cx="11074809" cy="707886"/>
          </a:xfrm>
          <a:prstGeom prst="rect">
            <a:avLst/>
          </a:prstGeom>
          <a:noFill/>
          <a:ln>
            <a:solidFill>
              <a:schemeClr val="tx1"/>
            </a:solidFill>
          </a:ln>
        </p:spPr>
        <p:txBody>
          <a:bodyPr wrap="square" rtlCol="0">
            <a:spAutoFit/>
          </a:bodyPr>
          <a:lstStyle/>
          <a:p>
            <a:pPr algn="ctr"/>
            <a:r>
              <a:rPr lang="en-US" sz="4000" dirty="0" smtClean="0"/>
              <a:t>My Leadership Style</a:t>
            </a:r>
            <a:endParaRPr lang="en-US" sz="4000" dirty="0"/>
          </a:p>
        </p:txBody>
      </p:sp>
      <p:sp>
        <p:nvSpPr>
          <p:cNvPr id="19" name="TextBox 18">
            <a:extLst>
              <a:ext uri="{FF2B5EF4-FFF2-40B4-BE49-F238E27FC236}">
                <a16:creationId xmlns="" xmlns:a16="http://schemas.microsoft.com/office/drawing/2014/main" id="{A5C77692-B8F2-4F48-881A-217930E75350}"/>
              </a:ext>
            </a:extLst>
          </p:cNvPr>
          <p:cNvSpPr txBox="1"/>
          <p:nvPr/>
        </p:nvSpPr>
        <p:spPr>
          <a:xfrm>
            <a:off x="8412179" y="2261625"/>
            <a:ext cx="3388442" cy="2308324"/>
          </a:xfrm>
          <a:prstGeom prst="rect">
            <a:avLst/>
          </a:prstGeom>
          <a:noFill/>
          <a:ln>
            <a:solidFill>
              <a:schemeClr val="tx1"/>
            </a:solidFill>
          </a:ln>
        </p:spPr>
        <p:txBody>
          <a:bodyPr wrap="square" rtlCol="0">
            <a:spAutoFit/>
          </a:bodyPr>
          <a:lstStyle/>
          <a:p>
            <a:pPr marL="285750" indent="-285750">
              <a:buFont typeface="Wingdings" pitchFamily="2" charset="2"/>
              <a:buChar char="v"/>
            </a:pPr>
            <a:r>
              <a:rPr lang="en-US" dirty="0" smtClean="0"/>
              <a:t>Note down all ideas suggested</a:t>
            </a:r>
          </a:p>
          <a:p>
            <a:pPr marL="285750" indent="-285750">
              <a:buFont typeface="Wingdings" pitchFamily="2" charset="2"/>
              <a:buChar char="v"/>
            </a:pPr>
            <a:r>
              <a:rPr lang="en-US" dirty="0" smtClean="0"/>
              <a:t>Creating  streamlined decision-making process</a:t>
            </a:r>
          </a:p>
          <a:p>
            <a:pPr marL="285750" indent="-285750">
              <a:buFont typeface="Wingdings" pitchFamily="2" charset="2"/>
              <a:buChar char="v"/>
            </a:pPr>
            <a:r>
              <a:rPr lang="en-US" dirty="0" smtClean="0"/>
              <a:t>Turning rejection into series of opportunities.</a:t>
            </a:r>
          </a:p>
          <a:p>
            <a:pPr marL="285750" indent="-285750">
              <a:buFont typeface="Wingdings" pitchFamily="2" charset="2"/>
              <a:buChar char="v"/>
            </a:pPr>
            <a:r>
              <a:rPr lang="en-US" dirty="0" smtClean="0"/>
              <a:t>Involving the right people </a:t>
            </a:r>
            <a:endParaRPr lang="en-US" dirty="0"/>
          </a:p>
          <a:p>
            <a:endParaRPr lang="en-US" dirty="0" smtClean="0"/>
          </a:p>
          <a:p>
            <a:endParaRPr lang="en-US" dirty="0"/>
          </a:p>
        </p:txBody>
      </p:sp>
    </p:spTree>
    <p:extLst>
      <p:ext uri="{BB962C8B-B14F-4D97-AF65-F5344CB8AC3E}">
        <p14:creationId xmlns:p14="http://schemas.microsoft.com/office/powerpoint/2010/main" val="575858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Words>151</Words>
  <Application>Microsoft Office PowerPoint</Application>
  <PresentationFormat>Custom</PresentationFormat>
  <Paragraphs>47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rc</dc:creator>
  <cp:lastModifiedBy>ADMIN</cp:lastModifiedBy>
  <cp:revision>13</cp:revision>
  <dcterms:created xsi:type="dcterms:W3CDTF">2019-12-20T19:14:04Z</dcterms:created>
  <dcterms:modified xsi:type="dcterms:W3CDTF">2019-12-23T09:05:12Z</dcterms:modified>
</cp:coreProperties>
</file>