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85" d="100"/>
          <a:sy n="85" d="100"/>
        </p:scale>
        <p:origin x="1632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8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94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9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8489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3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38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32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70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29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4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97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2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6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9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9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6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6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65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812F01-C2EE-422D-8EC4-193A6432F5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ISOL 533 Project</a:t>
            </a:r>
          </a:p>
        </p:txBody>
      </p:sp>
    </p:spTree>
    <p:extLst>
      <p:ext uri="{BB962C8B-B14F-4D97-AF65-F5344CB8AC3E}">
        <p14:creationId xmlns:p14="http://schemas.microsoft.com/office/powerpoint/2010/main" val="418116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06F382-2D2D-48E3-9011-A847C7EA1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328D9F-FFEF-4B58-A5C1-B99A9830C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paper in sections</a:t>
            </a:r>
          </a:p>
          <a:p>
            <a:r>
              <a:rPr lang="en-US" dirty="0"/>
              <a:t>Understand the company</a:t>
            </a:r>
          </a:p>
          <a:p>
            <a:r>
              <a:rPr lang="en-US" dirty="0"/>
              <a:t>Find similar situations</a:t>
            </a:r>
          </a:p>
          <a:p>
            <a:r>
              <a:rPr lang="en-US" dirty="0"/>
              <a:t>Research and apply possible solutions</a:t>
            </a:r>
          </a:p>
          <a:p>
            <a:r>
              <a:rPr lang="en-US" dirty="0"/>
              <a:t>Research and find other issues</a:t>
            </a:r>
          </a:p>
        </p:txBody>
      </p:sp>
    </p:spTree>
    <p:extLst>
      <p:ext uri="{BB962C8B-B14F-4D97-AF65-F5344CB8AC3E}">
        <p14:creationId xmlns:p14="http://schemas.microsoft.com/office/powerpoint/2010/main" val="1224475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7EFDE6-366F-4EE2-AFC9-903B9E58E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network </a:t>
            </a:r>
            <a:r>
              <a:rPr lang="en-US" dirty="0" err="1"/>
              <a:t>inc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0D3E75-CAA6-40CC-811A-14D76C46A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an Information Technology (IT) intern</a:t>
            </a:r>
          </a:p>
          <a:p>
            <a:r>
              <a:rPr lang="en-US" dirty="0"/>
              <a:t>Health Network Inc. </a:t>
            </a:r>
          </a:p>
          <a:p>
            <a:pPr lvl="1"/>
            <a:r>
              <a:rPr lang="en-US" dirty="0"/>
              <a:t>Headquartered in Minneapolis, Minnesota</a:t>
            </a:r>
          </a:p>
          <a:p>
            <a:pPr lvl="1"/>
            <a:r>
              <a:rPr lang="en-US" dirty="0"/>
              <a:t>Two other locations</a:t>
            </a:r>
          </a:p>
          <a:p>
            <a:pPr lvl="2"/>
            <a:r>
              <a:rPr lang="en-US" dirty="0"/>
              <a:t>Portland Oregon</a:t>
            </a:r>
          </a:p>
          <a:p>
            <a:pPr lvl="2"/>
            <a:r>
              <a:rPr lang="en-US" dirty="0"/>
              <a:t>Arlington Virginia</a:t>
            </a:r>
          </a:p>
          <a:p>
            <a:pPr lvl="1"/>
            <a:r>
              <a:rPr lang="en-US" dirty="0"/>
              <a:t>Over 600 employees</a:t>
            </a:r>
          </a:p>
          <a:p>
            <a:pPr lvl="1"/>
            <a:r>
              <a:rPr lang="en-US" dirty="0"/>
              <a:t>$500 million USD annual revenue</a:t>
            </a:r>
          </a:p>
        </p:txBody>
      </p:sp>
    </p:spTree>
    <p:extLst>
      <p:ext uri="{BB962C8B-B14F-4D97-AF65-F5344CB8AC3E}">
        <p14:creationId xmlns:p14="http://schemas.microsoft.com/office/powerpoint/2010/main" val="1623725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127469-98F0-437B-869D-AB28BE0F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centers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9353A6-A58A-41AA-BD69-FFEF528A4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location is near a data center</a:t>
            </a:r>
          </a:p>
          <a:p>
            <a:r>
              <a:rPr lang="en-US" dirty="0"/>
              <a:t>Managed by a third party vendor</a:t>
            </a:r>
          </a:p>
          <a:p>
            <a:r>
              <a:rPr lang="en-US" dirty="0"/>
              <a:t>Production centers located at the data centers</a:t>
            </a:r>
          </a:p>
        </p:txBody>
      </p:sp>
    </p:spTree>
    <p:extLst>
      <p:ext uri="{BB962C8B-B14F-4D97-AF65-F5344CB8AC3E}">
        <p14:creationId xmlns:p14="http://schemas.microsoft.com/office/powerpoint/2010/main" val="296927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EB19ED-CCF8-467E-BD45-3B5236654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176" y="764373"/>
            <a:ext cx="10027024" cy="1293028"/>
          </a:xfrm>
        </p:spPr>
        <p:txBody>
          <a:bodyPr/>
          <a:lstStyle/>
          <a:p>
            <a:r>
              <a:rPr lang="en-US" dirty="0"/>
              <a:t>Health network’s Three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BE50A1-7564-406A-8689-E5DB7621F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55694"/>
            <a:ext cx="10820400" cy="4362991"/>
          </a:xfrm>
        </p:spPr>
        <p:txBody>
          <a:bodyPr/>
          <a:lstStyle/>
          <a:p>
            <a:r>
              <a:rPr lang="en-US" dirty="0" err="1"/>
              <a:t>HNetExchange</a:t>
            </a:r>
            <a:endParaRPr lang="en-US" dirty="0"/>
          </a:p>
          <a:p>
            <a:pPr lvl="1"/>
            <a:r>
              <a:rPr lang="en-US" dirty="0"/>
              <a:t>Handles secure electronic medical messages between </a:t>
            </a:r>
          </a:p>
          <a:p>
            <a:pPr lvl="2"/>
            <a:r>
              <a:rPr lang="en-US" dirty="0"/>
              <a:t>Large customers such as hospitals and </a:t>
            </a:r>
          </a:p>
          <a:p>
            <a:pPr lvl="2"/>
            <a:r>
              <a:rPr lang="en-US" dirty="0"/>
              <a:t>Small customers such as clinics</a:t>
            </a:r>
          </a:p>
          <a:p>
            <a:r>
              <a:rPr lang="en-US" dirty="0" err="1"/>
              <a:t>HNetPay</a:t>
            </a:r>
            <a:endParaRPr lang="en-US" dirty="0"/>
          </a:p>
          <a:p>
            <a:pPr lvl="1"/>
            <a:r>
              <a:rPr lang="en-US" dirty="0"/>
              <a:t>Web Portal to support secure payments</a:t>
            </a:r>
          </a:p>
          <a:p>
            <a:pPr lvl="1"/>
            <a:r>
              <a:rPr lang="en-US" dirty="0"/>
              <a:t>Accepts various payment methods</a:t>
            </a:r>
          </a:p>
          <a:p>
            <a:r>
              <a:rPr lang="en-US" dirty="0" err="1"/>
              <a:t>HNetConnect</a:t>
            </a:r>
            <a:endParaRPr lang="en-US" dirty="0"/>
          </a:p>
          <a:p>
            <a:pPr lvl="1"/>
            <a:r>
              <a:rPr lang="en-US" dirty="0"/>
              <a:t>Allows customers to find Doctors</a:t>
            </a:r>
          </a:p>
          <a:p>
            <a:pPr lvl="1"/>
            <a:r>
              <a:rPr lang="en-US" dirty="0"/>
              <a:t>Contains profiles of doctors, clinics and patients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9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803405-D4BD-4496-95B7-0C519CA9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networks IT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CC26A5-0BE5-4743-874E-FBFA4A507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Three corporate data centers</a:t>
            </a:r>
          </a:p>
          <a:p>
            <a:pPr lvl="1"/>
            <a:r>
              <a:rPr lang="en-US" sz="3200" dirty="0"/>
              <a:t>Over 1000 data severs</a:t>
            </a:r>
          </a:p>
          <a:p>
            <a:pPr lvl="1"/>
            <a:r>
              <a:rPr lang="en-US" sz="3200" dirty="0"/>
              <a:t>650 corporate laptops</a:t>
            </a:r>
          </a:p>
          <a:p>
            <a:pPr lvl="1"/>
            <a:r>
              <a:rPr lang="en-US" sz="3200" dirty="0"/>
              <a:t>Other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2687873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0B306A-903B-449E-8050-0437FA3FB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561608-A86E-43D8-B903-C0E8CC103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risk assessment outdated</a:t>
            </a:r>
          </a:p>
          <a:p>
            <a:r>
              <a:rPr lang="en-US" dirty="0"/>
              <a:t>Your assignment is to create a new one</a:t>
            </a:r>
          </a:p>
          <a:p>
            <a:r>
              <a:rPr lang="en-US" dirty="0"/>
              <a:t>Additional threats may be found during re-evaluation</a:t>
            </a:r>
          </a:p>
          <a:p>
            <a:r>
              <a:rPr lang="en-US" dirty="0"/>
              <a:t>No budget has been set on the project</a:t>
            </a:r>
          </a:p>
        </p:txBody>
      </p:sp>
    </p:spTree>
    <p:extLst>
      <p:ext uri="{BB962C8B-B14F-4D97-AF65-F5344CB8AC3E}">
        <p14:creationId xmlns:p14="http://schemas.microsoft.com/office/powerpoint/2010/main" val="165012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3F09A-A9B3-4E42-8489-DED58B1EC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Threats identified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FAE64F-BC88-4F80-917D-45244D843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Loss of company data due to hardware being removed from production systems</a:t>
            </a:r>
          </a:p>
          <a:p>
            <a:pPr lvl="0"/>
            <a:r>
              <a:rPr lang="en-US" dirty="0"/>
              <a:t>Loss of company information on lost or stolen company-owned assets, such as mobile devices and laptops</a:t>
            </a:r>
          </a:p>
          <a:p>
            <a:pPr lvl="0"/>
            <a:r>
              <a:rPr lang="en-US" dirty="0"/>
              <a:t>Loss of customers due to production outages caused by various events, such as natural disasters, change management, unstable software, and so on</a:t>
            </a:r>
          </a:p>
          <a:p>
            <a:pPr lvl="0"/>
            <a:r>
              <a:rPr lang="en-US" dirty="0"/>
              <a:t>Internet threats due to company products being accessible on the Internet</a:t>
            </a:r>
          </a:p>
          <a:p>
            <a:pPr lvl="0"/>
            <a:r>
              <a:rPr lang="en-US" dirty="0"/>
              <a:t>Insider threats</a:t>
            </a:r>
          </a:p>
          <a:p>
            <a:pPr lvl="0"/>
            <a:r>
              <a:rPr lang="en-US" dirty="0"/>
              <a:t>Changes in regulatory landscape that may impact operations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920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90</TotalTime>
  <Words>255</Words>
  <Application>Microsoft Macintosh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Vapor Trail</vt:lpstr>
      <vt:lpstr>ISOL 533 Project</vt:lpstr>
      <vt:lpstr>Overview</vt:lpstr>
      <vt:lpstr>Health network inc</vt:lpstr>
      <vt:lpstr>Data centers</vt:lpstr>
      <vt:lpstr>Health network’s Three products</vt:lpstr>
      <vt:lpstr>Health networks IT network</vt:lpstr>
      <vt:lpstr>Management request</vt:lpstr>
      <vt:lpstr>Threats identified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 533 Project</dc:title>
  <dc:creator>Amelia Phillips</dc:creator>
  <cp:lastModifiedBy>Sharat Pasham</cp:lastModifiedBy>
  <cp:revision>8</cp:revision>
  <dcterms:created xsi:type="dcterms:W3CDTF">2019-05-23T21:19:09Z</dcterms:created>
  <dcterms:modified xsi:type="dcterms:W3CDTF">2019-07-31T01:50:48Z</dcterms:modified>
</cp:coreProperties>
</file>