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E918-A58E-49B4-9EDD-7013BC4BE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EF93-EBF1-4126-900B-A18D7C93C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090E-9B49-4F29-A1D5-9143949AA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095E-E49E-4EF1-B70D-1199B4A20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9E95-01A2-412E-88AA-8A1EBF218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ED61F-8320-44BB-AE59-947023E82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EBB8-EEF4-499B-B6EF-B471F476B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0C9-0F0C-4685-9B3C-C8A0044BD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6DA4-C678-48D8-B8CC-8654295D7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5258D-4146-4F13-B46F-BBFCC177D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B483-9152-44FB-9AFE-96E25F79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41F1FF0-84E4-40E0-9C14-38A2A8813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819400"/>
            <a:ext cx="3733800" cy="1470025"/>
          </a:xfrm>
        </p:spPr>
        <p:txBody>
          <a:bodyPr/>
          <a:lstStyle/>
          <a:p>
            <a:pPr eaLnBrk="1" hangingPunct="1"/>
            <a:r>
              <a:rPr lang="en-US" sz="4000" b="1" dirty="0"/>
              <a:t>Chapter 30</a:t>
            </a:r>
            <a:br>
              <a:rPr lang="en-US" sz="4000" b="1" dirty="0"/>
            </a:br>
            <a:r>
              <a:rPr lang="en-US" sz="4000" dirty="0"/>
              <a:t>Caring for the Family in Health and Illness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Thinking Differently About Family Health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Think upstream</a:t>
            </a:r>
          </a:p>
          <a:p>
            <a:pPr eaLnBrk="1" hangingPunct="1"/>
            <a:r>
              <a:rPr lang="en-US" dirty="0"/>
              <a:t>Bottom-down health system</a:t>
            </a:r>
          </a:p>
          <a:p>
            <a:pPr eaLnBrk="1" hangingPunct="1"/>
            <a:r>
              <a:rPr lang="en-US" dirty="0"/>
              <a:t>Human ecology model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Community-Based Services for Promoting Family Health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Preventive support services</a:t>
            </a:r>
          </a:p>
          <a:p>
            <a:pPr lvl="1" eaLnBrk="1" hangingPunct="1"/>
            <a:r>
              <a:rPr lang="en-US" dirty="0"/>
              <a:t>At-risk groups</a:t>
            </a:r>
          </a:p>
          <a:p>
            <a:pPr lvl="2" eaLnBrk="1" hangingPunct="1"/>
            <a:r>
              <a:rPr lang="en-US" dirty="0"/>
              <a:t>Preterm birth services</a:t>
            </a:r>
          </a:p>
          <a:p>
            <a:pPr lvl="2" eaLnBrk="1" hangingPunct="1"/>
            <a:r>
              <a:rPr lang="en-US" dirty="0"/>
              <a:t>Postpartum home visits</a:t>
            </a:r>
          </a:p>
          <a:p>
            <a:pPr eaLnBrk="1" hangingPunct="1"/>
            <a:r>
              <a:rPr lang="en-US" dirty="0"/>
              <a:t>Targeted programs</a:t>
            </a:r>
          </a:p>
          <a:p>
            <a:pPr lvl="1" eaLnBrk="1" hangingPunct="1"/>
            <a:r>
              <a:rPr lang="en-US" dirty="0"/>
              <a:t>Focus on high risk for morbidity and premature mortality</a:t>
            </a:r>
          </a:p>
          <a:p>
            <a:pPr eaLnBrk="1" hangingPunct="1"/>
            <a:r>
              <a:rPr lang="en-US" dirty="0"/>
              <a:t>Intensive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Healthy Families and Communities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/>
              <a:t>Relationship-focused care</a:t>
            </a:r>
          </a:p>
          <a:p>
            <a:pPr eaLnBrk="1" hangingPunct="1"/>
            <a:r>
              <a:rPr lang="en-US" dirty="0"/>
              <a:t>Intensity and timing of interventions</a:t>
            </a:r>
          </a:p>
          <a:p>
            <a:pPr eaLnBrk="1" hangingPunct="1"/>
            <a:r>
              <a:rPr lang="en-US" dirty="0"/>
              <a:t>Nursing skills and strategies</a:t>
            </a:r>
          </a:p>
          <a:p>
            <a:pPr lvl="1" eaLnBrk="1" hangingPunct="1"/>
            <a:r>
              <a:rPr lang="en-US" dirty="0"/>
              <a:t>Communicating</a:t>
            </a:r>
          </a:p>
          <a:p>
            <a:pPr lvl="1" eaLnBrk="1" hangingPunct="1"/>
            <a:r>
              <a:rPr lang="en-US" dirty="0"/>
              <a:t>Problem solving</a:t>
            </a:r>
          </a:p>
          <a:p>
            <a:pPr lvl="1" eaLnBrk="1" hangingPunct="1"/>
            <a:r>
              <a:rPr lang="en-US" dirty="0"/>
              <a:t>Listening</a:t>
            </a:r>
          </a:p>
          <a:p>
            <a:pPr lvl="1" eaLnBrk="1" hangingPunct="1"/>
            <a:r>
              <a:rPr lang="en-US" dirty="0"/>
              <a:t>Connecting</a:t>
            </a:r>
          </a:p>
          <a:p>
            <a:pPr lvl="2" eaLnBrk="1" hangingPunct="1"/>
            <a:r>
              <a:rPr lang="en-US" dirty="0"/>
              <a:t>Comprehensive community initiatives</a:t>
            </a:r>
          </a:p>
          <a:p>
            <a:pPr lvl="2" eaLnBrk="1" hangingPunct="1"/>
            <a:r>
              <a:rPr lang="en-US" dirty="0"/>
              <a:t>Evaluating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in Family Nursing Today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Least possible contribution theory</a:t>
            </a:r>
          </a:p>
          <a:p>
            <a:pPr eaLnBrk="1" hangingPunct="1"/>
            <a:r>
              <a:rPr lang="en-US" dirty="0"/>
              <a:t>Ad Hoc Committee to Defend Health Care</a:t>
            </a:r>
          </a:p>
          <a:p>
            <a:pPr eaLnBrk="1" hangingPunct="1"/>
            <a:r>
              <a:rPr lang="en-US" dirty="0"/>
              <a:t>Values: challenges for the future</a:t>
            </a:r>
          </a:p>
          <a:p>
            <a:pPr lvl="1" eaLnBrk="1" hangingPunct="1"/>
            <a:r>
              <a:rPr lang="en-US" dirty="0"/>
              <a:t>Five core values</a:t>
            </a:r>
          </a:p>
          <a:p>
            <a:pPr lvl="2" eaLnBrk="1" hangingPunct="1"/>
            <a:r>
              <a:rPr lang="en-US" dirty="0"/>
              <a:t>Caring</a:t>
            </a:r>
          </a:p>
          <a:p>
            <a:pPr lvl="2" eaLnBrk="1" hangingPunct="1"/>
            <a:r>
              <a:rPr lang="en-US" dirty="0"/>
              <a:t>Courage</a:t>
            </a:r>
          </a:p>
          <a:p>
            <a:pPr lvl="2" eaLnBrk="1" hangingPunct="1"/>
            <a:r>
              <a:rPr lang="en-US" dirty="0"/>
              <a:t>Inclusion</a:t>
            </a:r>
          </a:p>
          <a:p>
            <a:pPr lvl="2" eaLnBrk="1" hangingPunct="1"/>
            <a:r>
              <a:rPr lang="en-US" dirty="0"/>
              <a:t>Reflective thinking</a:t>
            </a:r>
          </a:p>
          <a:p>
            <a:pPr lvl="2" eaLnBrk="1" hangingPunct="1"/>
            <a:r>
              <a:rPr lang="en-US" dirty="0"/>
              <a:t>Social responsibility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102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Default Design</vt:lpstr>
      <vt:lpstr>Chapter 30 Caring for the Family in Health and Illness</vt:lpstr>
      <vt:lpstr>Thinking Differently About Family Health</vt:lpstr>
      <vt:lpstr>Community-Based Services for Promoting Family Health</vt:lpstr>
      <vt:lpstr>Creating Healthy Families and Communities</vt:lpstr>
      <vt:lpstr>Issues in Family Nursing Today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MSUUSER</dc:creator>
  <cp:lastModifiedBy>Eddie Cruz</cp:lastModifiedBy>
  <cp:revision>9</cp:revision>
  <dcterms:created xsi:type="dcterms:W3CDTF">2008-11-09T01:56:13Z</dcterms:created>
  <dcterms:modified xsi:type="dcterms:W3CDTF">2017-10-20T16:30:27Z</dcterms:modified>
</cp:coreProperties>
</file>