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9" r:id="rId2"/>
    <p:sldId id="291" r:id="rId3"/>
    <p:sldId id="292" r:id="rId4"/>
    <p:sldId id="268" r:id="rId5"/>
    <p:sldId id="285" r:id="rId6"/>
    <p:sldId id="277" r:id="rId7"/>
    <p:sldId id="279" r:id="rId8"/>
    <p:sldId id="280" r:id="rId9"/>
    <p:sldId id="283" r:id="rId10"/>
    <p:sldId id="29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32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DJdkcdG1iA?feature=oembed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7540-7B6A-4A9F-AE8E-C70020761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Business Intelligence?</a:t>
            </a:r>
          </a:p>
        </p:txBody>
      </p:sp>
      <p:pic>
        <p:nvPicPr>
          <p:cNvPr id="4" name="Online Media 3" title="What is Business Intelligence (BI)?">
            <a:hlinkClick r:id="" action="ppaction://media"/>
            <a:extLst>
              <a:ext uri="{FF2B5EF4-FFF2-40B4-BE49-F238E27FC236}">
                <a16:creationId xmlns:a16="http://schemas.microsoft.com/office/drawing/2014/main" id="{04281F94-40C8-41AD-9F2C-38F559E2E054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5588" y="2160588"/>
            <a:ext cx="6900862" cy="3881437"/>
          </a:xfrm>
          <a:prstGeom prst="rect">
            <a:avLst/>
          </a:prstGeom>
        </p:spPr>
      </p:pic>
      <p:pic>
        <p:nvPicPr>
          <p:cNvPr id="6" name="Online Media 3" title="What is Business Intelligence (BI)?">
            <a:hlinkClick r:id="" action="ppaction://media"/>
            <a:extLst>
              <a:ext uri="{FF2B5EF4-FFF2-40B4-BE49-F238E27FC236}">
                <a16:creationId xmlns:a16="http://schemas.microsoft.com/office/drawing/2014/main" id="{B5AD46C4-63AE-8145-BF19-D3497652CE1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5588" y="2160587"/>
            <a:ext cx="6900862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548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Artificial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Artificial intelligence (AI) makes it possible for machines to learn from experience, adjust to new inputs and perform human-like tasks.</a:t>
            </a:r>
          </a:p>
          <a:p>
            <a:endParaRPr lang="en-US" dirty="0"/>
          </a:p>
          <a:p>
            <a:r>
              <a:rPr lang="en-US" sz="2400" dirty="0"/>
              <a:t>Using technologies like </a:t>
            </a:r>
            <a:r>
              <a:rPr lang="en-US" sz="2400" b="1" i="1" dirty="0"/>
              <a:t>deep learning</a:t>
            </a:r>
            <a:r>
              <a:rPr lang="en-US" sz="2400" dirty="0"/>
              <a:t> and </a:t>
            </a:r>
            <a:r>
              <a:rPr lang="en-US" sz="2400" b="1" i="1" dirty="0"/>
              <a:t>natural language processing</a:t>
            </a:r>
            <a:r>
              <a:rPr lang="en-US" sz="2400" dirty="0"/>
              <a:t>, computers can be trained to accomplish specific tasks by processing large amounts of data and recognizing patterns in the data</a:t>
            </a:r>
          </a:p>
        </p:txBody>
      </p:sp>
    </p:spTree>
    <p:extLst>
      <p:ext uri="{BB962C8B-B14F-4D97-AF65-F5344CB8AC3E}">
        <p14:creationId xmlns:p14="http://schemas.microsoft.com/office/powerpoint/2010/main" val="701777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163B0-671C-4E61-83A1-5BAED284B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712F8-B440-40AF-BE33-830886F0F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Includes a wide range of applications, practices, and technologies for the extraction, transformation, integration, visualization, analysis interpretation, and presentation of data to support improved decision making</a:t>
            </a:r>
          </a:p>
          <a:p>
            <a:endParaRPr lang="en-US" dirty="0"/>
          </a:p>
          <a:p>
            <a:r>
              <a:rPr lang="en-US" dirty="0"/>
              <a:t>Data can be used to build large collections of data called data warehouses, data marts, and data lakes</a:t>
            </a:r>
          </a:p>
          <a:p>
            <a:endParaRPr lang="en-US" dirty="0"/>
          </a:p>
          <a:p>
            <a:r>
              <a:rPr lang="en-US" dirty="0"/>
              <a:t>Require the use of Data Scientists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5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76467-F97D-4FDC-9E44-3BD5D6FB2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Business Intelligence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57FA7-38DD-4215-9F06-34CED015B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/>
              <a:t>Detect fraud</a:t>
            </a:r>
          </a:p>
          <a:p>
            <a:pPr lvl="1"/>
            <a:r>
              <a:rPr lang="en-US" sz="2000" dirty="0"/>
              <a:t>Improve forecasting</a:t>
            </a:r>
          </a:p>
          <a:p>
            <a:pPr lvl="1"/>
            <a:r>
              <a:rPr lang="en-US" sz="2000" dirty="0"/>
              <a:t>Increase sales</a:t>
            </a:r>
          </a:p>
          <a:p>
            <a:pPr lvl="1"/>
            <a:r>
              <a:rPr lang="en-US" sz="2000" dirty="0"/>
              <a:t>Optimize operations</a:t>
            </a:r>
          </a:p>
          <a:p>
            <a:pPr lvl="1"/>
            <a:r>
              <a:rPr lang="en-US" sz="2000" dirty="0"/>
              <a:t>Reduce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54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7652"/>
          </a:xfrm>
        </p:spPr>
        <p:txBody>
          <a:bodyPr/>
          <a:lstStyle/>
          <a:p>
            <a:r>
              <a:rPr lang="en-US" dirty="0"/>
              <a:t>Business Intelligence &amp; Analytical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3027"/>
            <a:ext cx="8596668" cy="435833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Spreadsheets</a:t>
            </a:r>
          </a:p>
          <a:p>
            <a:r>
              <a:rPr lang="en-US" sz="2800" dirty="0"/>
              <a:t>Reporting and querying tools</a:t>
            </a:r>
          </a:p>
          <a:p>
            <a:r>
              <a:rPr lang="en-US" sz="2800" dirty="0"/>
              <a:t>Data visualization tools</a:t>
            </a:r>
          </a:p>
          <a:p>
            <a:r>
              <a:rPr lang="en-US" sz="2800" dirty="0"/>
              <a:t>Online analytical processing (OLAP)</a:t>
            </a:r>
          </a:p>
          <a:p>
            <a:r>
              <a:rPr lang="en-US" sz="2800" dirty="0"/>
              <a:t>Drill-down analysis</a:t>
            </a:r>
          </a:p>
          <a:p>
            <a:r>
              <a:rPr lang="en-US" sz="2800" dirty="0"/>
              <a:t>Linear regression</a:t>
            </a:r>
          </a:p>
          <a:p>
            <a:r>
              <a:rPr lang="en-US" sz="2800" dirty="0"/>
              <a:t>Data Mining</a:t>
            </a:r>
          </a:p>
          <a:p>
            <a:r>
              <a:rPr lang="en-US" sz="2800" dirty="0"/>
              <a:t>Dashboards</a:t>
            </a:r>
          </a:p>
          <a:p>
            <a:pPr marL="0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1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2426"/>
          </a:xfrm>
        </p:spPr>
        <p:txBody>
          <a:bodyPr/>
          <a:lstStyle/>
          <a:p>
            <a:r>
              <a:rPr lang="en-US" dirty="0"/>
              <a:t>Business Intelligence Data Flow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730" y="1264454"/>
            <a:ext cx="7394713" cy="4777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93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Intelligence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Changes in Purchasing patterns</a:t>
            </a:r>
          </a:p>
          <a:p>
            <a:r>
              <a:rPr lang="en-US" sz="2800" dirty="0"/>
              <a:t>Entertainment</a:t>
            </a:r>
          </a:p>
          <a:p>
            <a:r>
              <a:rPr lang="en-US" sz="2800" dirty="0"/>
              <a:t>Predictive Policing</a:t>
            </a:r>
          </a:p>
          <a:p>
            <a:r>
              <a:rPr lang="en-US" sz="2800" dirty="0"/>
              <a:t>Just in Time </a:t>
            </a:r>
            <a:r>
              <a:rPr lang="en-US" sz="2800"/>
              <a:t>Medical Reporting</a:t>
            </a:r>
            <a:endParaRPr lang="en-US" sz="2800" dirty="0"/>
          </a:p>
          <a:p>
            <a:pPr marL="457200" lvl="1" indent="0">
              <a:buNone/>
            </a:pPr>
            <a:endParaRPr lang="en-US" sz="26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1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in BI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04" y="1818861"/>
            <a:ext cx="8597048" cy="3846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66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6062"/>
            <a:ext cx="8596668" cy="656823"/>
          </a:xfrm>
        </p:spPr>
        <p:txBody>
          <a:bodyPr>
            <a:normAutofit/>
          </a:bodyPr>
          <a:lstStyle/>
          <a:p>
            <a:r>
              <a:rPr lang="en-US" dirty="0"/>
              <a:t>Data Warehouse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675" y="1500810"/>
            <a:ext cx="8192737" cy="5014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83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Techniques for processing BI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38994"/>
          </a:xfrm>
        </p:spPr>
        <p:txBody>
          <a:bodyPr>
            <a:normAutofit/>
          </a:bodyPr>
          <a:lstStyle/>
          <a:p>
            <a:r>
              <a:rPr lang="en-US" sz="2800" dirty="0"/>
              <a:t>Reporting Analysis</a:t>
            </a:r>
          </a:p>
          <a:p>
            <a:pPr lvl="1"/>
            <a:r>
              <a:rPr lang="en-US" sz="2600" dirty="0"/>
              <a:t>Structured Data</a:t>
            </a:r>
          </a:p>
          <a:p>
            <a:pPr lvl="1"/>
            <a:r>
              <a:rPr lang="en-US" sz="2600" dirty="0"/>
              <a:t>Exception Reports</a:t>
            </a:r>
          </a:p>
          <a:p>
            <a:r>
              <a:rPr lang="en-US" sz="2800" dirty="0"/>
              <a:t>Data Mining Analysis</a:t>
            </a:r>
          </a:p>
          <a:p>
            <a:pPr lvl="1"/>
            <a:r>
              <a:rPr lang="en-US" sz="2600" dirty="0"/>
              <a:t>Unsupervised: Cluster Analysis</a:t>
            </a:r>
          </a:p>
          <a:p>
            <a:pPr lvl="1"/>
            <a:r>
              <a:rPr lang="en-US" sz="2600" dirty="0"/>
              <a:t>Supervised: Regression Analysis</a:t>
            </a:r>
          </a:p>
          <a:p>
            <a:r>
              <a:rPr lang="en-US" sz="2800" dirty="0"/>
              <a:t>Big Data</a:t>
            </a:r>
          </a:p>
          <a:p>
            <a:pPr lvl="1"/>
            <a:r>
              <a:rPr lang="en-US" sz="2600" dirty="0"/>
              <a:t>VVV: Volume, Velocity, Variety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0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660</TotalTime>
  <Words>219</Words>
  <Application>Microsoft Macintosh PowerPoint</Application>
  <PresentationFormat>Widescreen</PresentationFormat>
  <Paragraphs>51</Paragraphs>
  <Slides>10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What is Business Intelligence?</vt:lpstr>
      <vt:lpstr>Business Intelligence</vt:lpstr>
      <vt:lpstr>Benefits of Business Intelligence</vt:lpstr>
      <vt:lpstr>Business Intelligence &amp; Analytical Tools</vt:lpstr>
      <vt:lpstr>Business Intelligence Data Flow</vt:lpstr>
      <vt:lpstr>Uses of Intelligence Systems</vt:lpstr>
      <vt:lpstr>Activities in BI Process</vt:lpstr>
      <vt:lpstr>Data Warehouse</vt:lpstr>
      <vt:lpstr>Techniques for processing BI data</vt:lpstr>
      <vt:lpstr>Artificial Intelligence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> </dc:creator>
  <cp:keywords/>
  <dc:description/>
  <cp:lastModifiedBy>Abdullah D Alqarni</cp:lastModifiedBy>
  <cp:revision>64</cp:revision>
  <dcterms:created xsi:type="dcterms:W3CDTF">2014-07-14T02:11:29Z</dcterms:created>
  <dcterms:modified xsi:type="dcterms:W3CDTF">2019-10-21T04:22:23Z</dcterms:modified>
  <cp:category/>
</cp:coreProperties>
</file>