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media/image15.jpg" ContentType="image/png"/>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Lst>
  <p:notesMasterIdLst>
    <p:notesMasterId r:id="rId22"/>
  </p:notesMasterIdLst>
  <p:sldIdLst>
    <p:sldId id="274" r:id="rId4"/>
    <p:sldId id="258" r:id="rId5"/>
    <p:sldId id="286" r:id="rId6"/>
    <p:sldId id="288" r:id="rId7"/>
    <p:sldId id="262" r:id="rId8"/>
    <p:sldId id="280" r:id="rId9"/>
    <p:sldId id="290" r:id="rId10"/>
    <p:sldId id="291" r:id="rId11"/>
    <p:sldId id="289" r:id="rId12"/>
    <p:sldId id="281" r:id="rId13"/>
    <p:sldId id="282" r:id="rId14"/>
    <p:sldId id="283" r:id="rId15"/>
    <p:sldId id="292" r:id="rId16"/>
    <p:sldId id="293" r:id="rId17"/>
    <p:sldId id="284" r:id="rId18"/>
    <p:sldId id="285" r:id="rId19"/>
    <p:sldId id="257"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77917" autoAdjust="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4161BE-7750-4C8C-BF6D-0E4CFFAE60E1}" type="doc">
      <dgm:prSet loTypeId="urn:microsoft.com/office/officeart/2005/8/layout/rings+Icon" loCatId="relationship" qsTypeId="urn:microsoft.com/office/officeart/2005/8/quickstyle/3d5" qsCatId="3D" csTypeId="urn:microsoft.com/office/officeart/2005/8/colors/colorful4" csCatId="colorful" phldr="0"/>
      <dgm:spPr/>
    </dgm:pt>
    <dgm:pt modelId="{C4D7F38E-7736-47CD-86C2-C1F0CE3322A6}">
      <dgm:prSet phldrT="[Text]" phldr="1"/>
      <dgm:spPr/>
      <dgm:t>
        <a:bodyPr/>
        <a:lstStyle/>
        <a:p>
          <a:endParaRPr lang="en-GB" dirty="0"/>
        </a:p>
      </dgm:t>
    </dgm:pt>
    <dgm:pt modelId="{40DC42EB-96A8-4ED0-B092-1F8469AFA08C}" type="parTrans" cxnId="{FEE6612D-3BBE-4A29-BEC8-8122C23F9600}">
      <dgm:prSet/>
      <dgm:spPr/>
      <dgm:t>
        <a:bodyPr/>
        <a:lstStyle/>
        <a:p>
          <a:endParaRPr lang="en-GB"/>
        </a:p>
      </dgm:t>
    </dgm:pt>
    <dgm:pt modelId="{C84C5C05-A1FB-4840-A000-4A554F85415E}" type="sibTrans" cxnId="{FEE6612D-3BBE-4A29-BEC8-8122C23F9600}">
      <dgm:prSet/>
      <dgm:spPr/>
      <dgm:t>
        <a:bodyPr/>
        <a:lstStyle/>
        <a:p>
          <a:endParaRPr lang="en-GB"/>
        </a:p>
      </dgm:t>
    </dgm:pt>
    <dgm:pt modelId="{6EA5A44D-D23B-43DE-AEC9-26621D6D2003}">
      <dgm:prSet phldrT="[Text]" phldr="1"/>
      <dgm:spPr/>
      <dgm:t>
        <a:bodyPr/>
        <a:lstStyle/>
        <a:p>
          <a:endParaRPr lang="en-GB"/>
        </a:p>
      </dgm:t>
    </dgm:pt>
    <dgm:pt modelId="{740A0757-12DA-4ED6-9267-790735902133}" type="parTrans" cxnId="{733E80AF-98F2-44C2-AB32-DE35B3E99F10}">
      <dgm:prSet/>
      <dgm:spPr/>
      <dgm:t>
        <a:bodyPr/>
        <a:lstStyle/>
        <a:p>
          <a:endParaRPr lang="en-GB"/>
        </a:p>
      </dgm:t>
    </dgm:pt>
    <dgm:pt modelId="{39C3C8D7-1A54-40E3-B58D-96094B42C911}" type="sibTrans" cxnId="{733E80AF-98F2-44C2-AB32-DE35B3E99F10}">
      <dgm:prSet/>
      <dgm:spPr/>
      <dgm:t>
        <a:bodyPr/>
        <a:lstStyle/>
        <a:p>
          <a:endParaRPr lang="en-GB"/>
        </a:p>
      </dgm:t>
    </dgm:pt>
    <dgm:pt modelId="{82C3FA2E-EC4F-4585-9872-C40BC57F4539}">
      <dgm:prSet phldrT="[Text]" phldr="1"/>
      <dgm:spPr/>
      <dgm:t>
        <a:bodyPr/>
        <a:lstStyle/>
        <a:p>
          <a:endParaRPr lang="en-GB" dirty="0"/>
        </a:p>
      </dgm:t>
    </dgm:pt>
    <dgm:pt modelId="{E6ACCC83-5769-44D8-9221-20A45B195D90}" type="parTrans" cxnId="{9F4EF6E3-A566-4F08-823D-D3101DA9287D}">
      <dgm:prSet/>
      <dgm:spPr/>
      <dgm:t>
        <a:bodyPr/>
        <a:lstStyle/>
        <a:p>
          <a:endParaRPr lang="en-GB"/>
        </a:p>
      </dgm:t>
    </dgm:pt>
    <dgm:pt modelId="{35BC2731-2B2E-466D-96B9-C6BF4B7F8861}" type="sibTrans" cxnId="{9F4EF6E3-A566-4F08-823D-D3101DA9287D}">
      <dgm:prSet/>
      <dgm:spPr/>
      <dgm:t>
        <a:bodyPr/>
        <a:lstStyle/>
        <a:p>
          <a:endParaRPr lang="en-GB"/>
        </a:p>
      </dgm:t>
    </dgm:pt>
    <dgm:pt modelId="{14D53D34-9DED-478C-8042-C4C477D427D1}" type="pres">
      <dgm:prSet presAssocID="{894161BE-7750-4C8C-BF6D-0E4CFFAE60E1}" presName="Name0" presStyleCnt="0">
        <dgm:presLayoutVars>
          <dgm:chMax val="7"/>
          <dgm:dir/>
          <dgm:resizeHandles val="exact"/>
        </dgm:presLayoutVars>
      </dgm:prSet>
      <dgm:spPr/>
    </dgm:pt>
    <dgm:pt modelId="{D2923579-9809-418D-A50C-D67F49B41B34}" type="pres">
      <dgm:prSet presAssocID="{894161BE-7750-4C8C-BF6D-0E4CFFAE60E1}" presName="ellipse1" presStyleLbl="vennNode1" presStyleIdx="0" presStyleCnt="3" custLinFactNeighborX="876" custLinFactNeighborY="-2629">
        <dgm:presLayoutVars>
          <dgm:bulletEnabled val="1"/>
        </dgm:presLayoutVars>
      </dgm:prSet>
      <dgm:spPr/>
    </dgm:pt>
    <dgm:pt modelId="{7E2F9341-5B2F-4160-96DE-182C0ACA242E}" type="pres">
      <dgm:prSet presAssocID="{894161BE-7750-4C8C-BF6D-0E4CFFAE60E1}" presName="ellipse2" presStyleLbl="vennNode1" presStyleIdx="1" presStyleCnt="3">
        <dgm:presLayoutVars>
          <dgm:bulletEnabled val="1"/>
        </dgm:presLayoutVars>
      </dgm:prSet>
      <dgm:spPr/>
    </dgm:pt>
    <dgm:pt modelId="{33F3B5F6-92D0-4D0D-8242-B34B1CB14F44}" type="pres">
      <dgm:prSet presAssocID="{894161BE-7750-4C8C-BF6D-0E4CFFAE60E1}" presName="ellipse3" presStyleLbl="vennNode1" presStyleIdx="2" presStyleCnt="3" custLinFactNeighborX="-876" custLinFactNeighborY="4047">
        <dgm:presLayoutVars>
          <dgm:bulletEnabled val="1"/>
        </dgm:presLayoutVars>
      </dgm:prSet>
      <dgm:spPr/>
    </dgm:pt>
  </dgm:ptLst>
  <dgm:cxnLst>
    <dgm:cxn modelId="{FEE6612D-3BBE-4A29-BEC8-8122C23F9600}" srcId="{894161BE-7750-4C8C-BF6D-0E4CFFAE60E1}" destId="{C4D7F38E-7736-47CD-86C2-C1F0CE3322A6}" srcOrd="0" destOrd="0" parTransId="{40DC42EB-96A8-4ED0-B092-1F8469AFA08C}" sibTransId="{C84C5C05-A1FB-4840-A000-4A554F85415E}"/>
    <dgm:cxn modelId="{CC25B594-22F3-489C-ABD8-A14BCAEBE332}" type="presOf" srcId="{C4D7F38E-7736-47CD-86C2-C1F0CE3322A6}" destId="{D2923579-9809-418D-A50C-D67F49B41B34}" srcOrd="0" destOrd="0" presId="urn:microsoft.com/office/officeart/2005/8/layout/rings+Icon"/>
    <dgm:cxn modelId="{BAACEA98-7A82-4727-AE5E-4A51AEDE1EA4}" type="presOf" srcId="{82C3FA2E-EC4F-4585-9872-C40BC57F4539}" destId="{33F3B5F6-92D0-4D0D-8242-B34B1CB14F44}" srcOrd="0" destOrd="0" presId="urn:microsoft.com/office/officeart/2005/8/layout/rings+Icon"/>
    <dgm:cxn modelId="{B579B6AA-0660-48BC-8251-74E16B61F611}" type="presOf" srcId="{894161BE-7750-4C8C-BF6D-0E4CFFAE60E1}" destId="{14D53D34-9DED-478C-8042-C4C477D427D1}" srcOrd="0" destOrd="0" presId="urn:microsoft.com/office/officeart/2005/8/layout/rings+Icon"/>
    <dgm:cxn modelId="{733E80AF-98F2-44C2-AB32-DE35B3E99F10}" srcId="{894161BE-7750-4C8C-BF6D-0E4CFFAE60E1}" destId="{6EA5A44D-D23B-43DE-AEC9-26621D6D2003}" srcOrd="1" destOrd="0" parTransId="{740A0757-12DA-4ED6-9267-790735902133}" sibTransId="{39C3C8D7-1A54-40E3-B58D-96094B42C911}"/>
    <dgm:cxn modelId="{73F307D4-1FDC-436B-A354-7B79AAFDBD32}" type="presOf" srcId="{6EA5A44D-D23B-43DE-AEC9-26621D6D2003}" destId="{7E2F9341-5B2F-4160-96DE-182C0ACA242E}" srcOrd="0" destOrd="0" presId="urn:microsoft.com/office/officeart/2005/8/layout/rings+Icon"/>
    <dgm:cxn modelId="{9F4EF6E3-A566-4F08-823D-D3101DA9287D}" srcId="{894161BE-7750-4C8C-BF6D-0E4CFFAE60E1}" destId="{82C3FA2E-EC4F-4585-9872-C40BC57F4539}" srcOrd="2" destOrd="0" parTransId="{E6ACCC83-5769-44D8-9221-20A45B195D90}" sibTransId="{35BC2731-2B2E-466D-96B9-C6BF4B7F8861}"/>
    <dgm:cxn modelId="{E91DA49C-6851-4782-ACAE-C548F558FC11}" type="presParOf" srcId="{14D53D34-9DED-478C-8042-C4C477D427D1}" destId="{D2923579-9809-418D-A50C-D67F49B41B34}" srcOrd="0" destOrd="0" presId="urn:microsoft.com/office/officeart/2005/8/layout/rings+Icon"/>
    <dgm:cxn modelId="{355D84EF-BF48-453E-B523-164BF9333B73}" type="presParOf" srcId="{14D53D34-9DED-478C-8042-C4C477D427D1}" destId="{7E2F9341-5B2F-4160-96DE-182C0ACA242E}" srcOrd="1" destOrd="0" presId="urn:microsoft.com/office/officeart/2005/8/layout/rings+Icon"/>
    <dgm:cxn modelId="{5B264C6B-937F-4677-9CA4-5F702DEA815A}" type="presParOf" srcId="{14D53D34-9DED-478C-8042-C4C477D427D1}" destId="{33F3B5F6-92D0-4D0D-8242-B34B1CB14F44}"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E61BEF-1F43-4719-A4EE-236A02F156E7}" type="doc">
      <dgm:prSet loTypeId="urn:diagrams.loki3.com/BracketList+Icon" loCatId="list" qsTypeId="urn:microsoft.com/office/officeart/2005/8/quickstyle/simple5" qsCatId="simple" csTypeId="urn:microsoft.com/office/officeart/2005/8/colors/accent1_2" csCatId="accent1" phldr="1"/>
      <dgm:spPr/>
      <dgm:t>
        <a:bodyPr/>
        <a:lstStyle/>
        <a:p>
          <a:endParaRPr lang="en-GB"/>
        </a:p>
      </dgm:t>
    </dgm:pt>
    <dgm:pt modelId="{80089517-DCC3-473B-8F02-FB7895C7587A}">
      <dgm:prSet phldrT="[Text]"/>
      <dgm:spPr/>
      <dgm:t>
        <a:bodyPr/>
        <a:lstStyle/>
        <a:p>
          <a:r>
            <a:rPr lang="en-GB" dirty="0">
              <a:latin typeface="Century Gothic" panose="020B0502020202020204" pitchFamily="34" charset="0"/>
            </a:rPr>
            <a:t>Stereotyping</a:t>
          </a:r>
        </a:p>
      </dgm:t>
    </dgm:pt>
    <dgm:pt modelId="{9706F886-289A-47F8-B7C4-5E156AE4D149}" type="parTrans" cxnId="{FDF4BADC-CACA-4E96-8885-A01FAFA92FB5}">
      <dgm:prSet/>
      <dgm:spPr/>
      <dgm:t>
        <a:bodyPr/>
        <a:lstStyle/>
        <a:p>
          <a:endParaRPr lang="en-GB">
            <a:latin typeface="Century Gothic" panose="020B0502020202020204" pitchFamily="34" charset="0"/>
          </a:endParaRPr>
        </a:p>
      </dgm:t>
    </dgm:pt>
    <dgm:pt modelId="{5F48F77C-D7DB-4C2A-BCCF-58F94AA9F095}" type="sibTrans" cxnId="{FDF4BADC-CACA-4E96-8885-A01FAFA92FB5}">
      <dgm:prSet/>
      <dgm:spPr/>
      <dgm:t>
        <a:bodyPr/>
        <a:lstStyle/>
        <a:p>
          <a:endParaRPr lang="en-GB">
            <a:latin typeface="Century Gothic" panose="020B0502020202020204" pitchFamily="34" charset="0"/>
          </a:endParaRPr>
        </a:p>
      </dgm:t>
    </dgm:pt>
    <dgm:pt modelId="{5738F171-E717-48F0-AB4E-1DFD59C37838}">
      <dgm:prSet phldrT="[Text]"/>
      <dgm:spPr/>
      <dgm:t>
        <a:bodyPr/>
        <a:lstStyle/>
        <a:p>
          <a:r>
            <a:rPr lang="en-GB" dirty="0">
              <a:latin typeface="Century Gothic" panose="020B0502020202020204" pitchFamily="34" charset="0"/>
            </a:rPr>
            <a:t>Associating certain characteristics with people based on type</a:t>
          </a:r>
        </a:p>
      </dgm:t>
    </dgm:pt>
    <dgm:pt modelId="{76B2496A-0329-400F-8A3A-7EA081E62A3F}" type="parTrans" cxnId="{F1FCA652-315F-4858-865D-220163D5FC62}">
      <dgm:prSet/>
      <dgm:spPr/>
      <dgm:t>
        <a:bodyPr/>
        <a:lstStyle/>
        <a:p>
          <a:endParaRPr lang="en-GB">
            <a:latin typeface="Century Gothic" panose="020B0502020202020204" pitchFamily="34" charset="0"/>
          </a:endParaRPr>
        </a:p>
      </dgm:t>
    </dgm:pt>
    <dgm:pt modelId="{B78DA6EB-7CCA-455D-9FBB-406F200F633E}" type="sibTrans" cxnId="{F1FCA652-315F-4858-865D-220163D5FC62}">
      <dgm:prSet/>
      <dgm:spPr/>
      <dgm:t>
        <a:bodyPr/>
        <a:lstStyle/>
        <a:p>
          <a:endParaRPr lang="en-GB">
            <a:latin typeface="Century Gothic" panose="020B0502020202020204" pitchFamily="34" charset="0"/>
          </a:endParaRPr>
        </a:p>
      </dgm:t>
    </dgm:pt>
    <dgm:pt modelId="{491833BA-F602-4541-843A-D1BD47D5DD32}">
      <dgm:prSet phldrT="[Text]"/>
      <dgm:spPr/>
      <dgm:t>
        <a:bodyPr/>
        <a:lstStyle/>
        <a:p>
          <a:r>
            <a:rPr lang="en-GB" dirty="0">
              <a:latin typeface="Century Gothic" panose="020B0502020202020204" pitchFamily="34" charset="0"/>
            </a:rPr>
            <a:t>Prejudice</a:t>
          </a:r>
        </a:p>
      </dgm:t>
    </dgm:pt>
    <dgm:pt modelId="{4C33E6FB-F2C1-4E2B-A7D2-9DFB496B372B}" type="parTrans" cxnId="{C1CC8692-5E46-4834-943D-C4191BC46B9C}">
      <dgm:prSet/>
      <dgm:spPr/>
      <dgm:t>
        <a:bodyPr/>
        <a:lstStyle/>
        <a:p>
          <a:endParaRPr lang="en-GB">
            <a:latin typeface="Century Gothic" panose="020B0502020202020204" pitchFamily="34" charset="0"/>
          </a:endParaRPr>
        </a:p>
      </dgm:t>
    </dgm:pt>
    <dgm:pt modelId="{8255AB33-BAF6-4BC2-B22D-6CC44A1C9D45}" type="sibTrans" cxnId="{C1CC8692-5E46-4834-943D-C4191BC46B9C}">
      <dgm:prSet/>
      <dgm:spPr/>
      <dgm:t>
        <a:bodyPr/>
        <a:lstStyle/>
        <a:p>
          <a:endParaRPr lang="en-GB">
            <a:latin typeface="Century Gothic" panose="020B0502020202020204" pitchFamily="34" charset="0"/>
          </a:endParaRPr>
        </a:p>
      </dgm:t>
    </dgm:pt>
    <dgm:pt modelId="{404640C1-E6C5-4209-945F-2CC0628D6AD0}">
      <dgm:prSet phldrT="[Text]"/>
      <dgm:spPr/>
      <dgm:t>
        <a:bodyPr/>
        <a:lstStyle/>
        <a:p>
          <a:r>
            <a:rPr lang="en-GB" dirty="0">
              <a:latin typeface="Century Gothic" panose="020B0502020202020204" pitchFamily="34" charset="0"/>
            </a:rPr>
            <a:t>Assuming that certain groups cannot do certain things. Now more likely to be subtle</a:t>
          </a:r>
        </a:p>
      </dgm:t>
    </dgm:pt>
    <dgm:pt modelId="{65FEC371-6248-467C-B4F3-1BFD0D5084C1}" type="parTrans" cxnId="{6DF87CDC-61D4-4E80-8741-6EC18B497505}">
      <dgm:prSet/>
      <dgm:spPr/>
      <dgm:t>
        <a:bodyPr/>
        <a:lstStyle/>
        <a:p>
          <a:endParaRPr lang="en-GB">
            <a:latin typeface="Century Gothic" panose="020B0502020202020204" pitchFamily="34" charset="0"/>
          </a:endParaRPr>
        </a:p>
      </dgm:t>
    </dgm:pt>
    <dgm:pt modelId="{C55F722F-7CE1-4CAC-A0A8-0936147750C2}" type="sibTrans" cxnId="{6DF87CDC-61D4-4E80-8741-6EC18B497505}">
      <dgm:prSet/>
      <dgm:spPr/>
      <dgm:t>
        <a:bodyPr/>
        <a:lstStyle/>
        <a:p>
          <a:endParaRPr lang="en-GB">
            <a:latin typeface="Century Gothic" panose="020B0502020202020204" pitchFamily="34" charset="0"/>
          </a:endParaRPr>
        </a:p>
      </dgm:t>
    </dgm:pt>
    <dgm:pt modelId="{9FFBAECA-F4B5-4BFD-9922-93ACF98A876B}">
      <dgm:prSet phldrT="[Text]"/>
      <dgm:spPr/>
      <dgm:t>
        <a:bodyPr/>
        <a:lstStyle/>
        <a:p>
          <a:r>
            <a:rPr lang="en-GB" dirty="0">
              <a:latin typeface="Century Gothic" panose="020B0502020202020204" pitchFamily="34" charset="0"/>
            </a:rPr>
            <a:t>Status characteristics</a:t>
          </a:r>
        </a:p>
      </dgm:t>
    </dgm:pt>
    <dgm:pt modelId="{55AA554C-82A0-4FFD-A17B-8561A2EDDF46}" type="parTrans" cxnId="{A72EACCD-3EF3-49C9-9879-4F34909E70F0}">
      <dgm:prSet/>
      <dgm:spPr/>
      <dgm:t>
        <a:bodyPr/>
        <a:lstStyle/>
        <a:p>
          <a:endParaRPr lang="en-GB">
            <a:latin typeface="Century Gothic" panose="020B0502020202020204" pitchFamily="34" charset="0"/>
          </a:endParaRPr>
        </a:p>
      </dgm:t>
    </dgm:pt>
    <dgm:pt modelId="{D9438FB7-2553-4996-BA42-08009F532A98}" type="sibTrans" cxnId="{A72EACCD-3EF3-49C9-9879-4F34909E70F0}">
      <dgm:prSet/>
      <dgm:spPr/>
      <dgm:t>
        <a:bodyPr/>
        <a:lstStyle/>
        <a:p>
          <a:endParaRPr lang="en-GB">
            <a:latin typeface="Century Gothic" panose="020B0502020202020204" pitchFamily="34" charset="0"/>
          </a:endParaRPr>
        </a:p>
      </dgm:t>
    </dgm:pt>
    <dgm:pt modelId="{F2E358C5-897C-4E3C-BED9-C73CE9697DBA}">
      <dgm:prSet phldrT="[Text]"/>
      <dgm:spPr/>
      <dgm:t>
        <a:bodyPr/>
        <a:lstStyle/>
        <a:p>
          <a:r>
            <a:rPr lang="en-GB" dirty="0">
              <a:latin typeface="Century Gothic" panose="020B0502020202020204" pitchFamily="34" charset="0"/>
            </a:rPr>
            <a:t>Prototype matching</a:t>
          </a:r>
        </a:p>
      </dgm:t>
    </dgm:pt>
    <dgm:pt modelId="{7A69343D-9401-4616-9467-7901762D34ED}" type="parTrans" cxnId="{5BFF5526-7D0E-4803-8AAE-23035E86D3C7}">
      <dgm:prSet/>
      <dgm:spPr/>
      <dgm:t>
        <a:bodyPr/>
        <a:lstStyle/>
        <a:p>
          <a:endParaRPr lang="en-GB">
            <a:latin typeface="Century Gothic" panose="020B0502020202020204" pitchFamily="34" charset="0"/>
          </a:endParaRPr>
        </a:p>
      </dgm:t>
    </dgm:pt>
    <dgm:pt modelId="{ECB483AE-08D7-4327-BC11-EBFF3600D976}" type="sibTrans" cxnId="{5BFF5526-7D0E-4803-8AAE-23035E86D3C7}">
      <dgm:prSet/>
      <dgm:spPr/>
      <dgm:t>
        <a:bodyPr/>
        <a:lstStyle/>
        <a:p>
          <a:endParaRPr lang="en-GB">
            <a:latin typeface="Century Gothic" panose="020B0502020202020204" pitchFamily="34" charset="0"/>
          </a:endParaRPr>
        </a:p>
      </dgm:t>
    </dgm:pt>
    <dgm:pt modelId="{95ECC163-84E0-4707-9400-EFE7B99E4BA4}">
      <dgm:prSet phldrT="[Text]"/>
      <dgm:spPr/>
      <dgm:t>
        <a:bodyPr/>
        <a:lstStyle/>
        <a:p>
          <a:r>
            <a:rPr lang="en-GB" dirty="0">
              <a:latin typeface="Century Gothic" panose="020B0502020202020204" pitchFamily="34" charset="0"/>
            </a:rPr>
            <a:t>Social roles</a:t>
          </a:r>
        </a:p>
      </dgm:t>
    </dgm:pt>
    <dgm:pt modelId="{7CD4B350-1751-419E-AA89-43BE016ECEFC}" type="parTrans" cxnId="{C4E3FC01-81DF-4901-9705-8CC7C3C50FD7}">
      <dgm:prSet/>
      <dgm:spPr/>
      <dgm:t>
        <a:bodyPr/>
        <a:lstStyle/>
        <a:p>
          <a:endParaRPr lang="en-GB">
            <a:latin typeface="Century Gothic" panose="020B0502020202020204" pitchFamily="34" charset="0"/>
          </a:endParaRPr>
        </a:p>
      </dgm:t>
    </dgm:pt>
    <dgm:pt modelId="{A182C17A-E545-40E9-A125-52182E4DE59F}" type="sibTrans" cxnId="{C4E3FC01-81DF-4901-9705-8CC7C3C50FD7}">
      <dgm:prSet/>
      <dgm:spPr/>
      <dgm:t>
        <a:bodyPr/>
        <a:lstStyle/>
        <a:p>
          <a:endParaRPr lang="en-GB">
            <a:latin typeface="Century Gothic" panose="020B0502020202020204" pitchFamily="34" charset="0"/>
          </a:endParaRPr>
        </a:p>
      </dgm:t>
    </dgm:pt>
    <dgm:pt modelId="{03307409-76AC-4BC4-8A79-C864AC067054}">
      <dgm:prSet phldrT="[Text]"/>
      <dgm:spPr/>
      <dgm:t>
        <a:bodyPr/>
        <a:lstStyle/>
        <a:p>
          <a:r>
            <a:rPr lang="en-GB" dirty="0">
              <a:latin typeface="Century Gothic" panose="020B0502020202020204" pitchFamily="34" charset="0"/>
            </a:rPr>
            <a:t>Social identity</a:t>
          </a:r>
        </a:p>
      </dgm:t>
    </dgm:pt>
    <dgm:pt modelId="{4382CB85-CD7E-4376-9913-ED55FC14508B}" type="parTrans" cxnId="{540EBB2E-71BE-43A2-9CEF-07E73F494298}">
      <dgm:prSet/>
      <dgm:spPr/>
      <dgm:t>
        <a:bodyPr/>
        <a:lstStyle/>
        <a:p>
          <a:endParaRPr lang="en-GB">
            <a:latin typeface="Century Gothic" panose="020B0502020202020204" pitchFamily="34" charset="0"/>
          </a:endParaRPr>
        </a:p>
      </dgm:t>
    </dgm:pt>
    <dgm:pt modelId="{3C79D1D3-7069-4A04-88B2-93A864BA3CF0}" type="sibTrans" cxnId="{540EBB2E-71BE-43A2-9CEF-07E73F494298}">
      <dgm:prSet/>
      <dgm:spPr/>
      <dgm:t>
        <a:bodyPr/>
        <a:lstStyle/>
        <a:p>
          <a:endParaRPr lang="en-GB">
            <a:latin typeface="Century Gothic" panose="020B0502020202020204" pitchFamily="34" charset="0"/>
          </a:endParaRPr>
        </a:p>
      </dgm:t>
    </dgm:pt>
    <dgm:pt modelId="{6E869014-50CE-4CB0-B697-3818992116D8}">
      <dgm:prSet phldrT="[Text]"/>
      <dgm:spPr/>
      <dgm:t>
        <a:bodyPr/>
        <a:lstStyle/>
        <a:p>
          <a:r>
            <a:rPr lang="en-GB" dirty="0">
              <a:latin typeface="Century Gothic" panose="020B0502020202020204" pitchFamily="34" charset="0"/>
            </a:rPr>
            <a:t>Group composition</a:t>
          </a:r>
        </a:p>
      </dgm:t>
    </dgm:pt>
    <dgm:pt modelId="{93FE0155-084B-4EB0-8099-4E0399853D9B}" type="parTrans" cxnId="{5CED9697-2414-4550-87F3-B40A2B9C8A33}">
      <dgm:prSet/>
      <dgm:spPr/>
      <dgm:t>
        <a:bodyPr/>
        <a:lstStyle/>
        <a:p>
          <a:endParaRPr lang="en-GB">
            <a:latin typeface="Century Gothic" panose="020B0502020202020204" pitchFamily="34" charset="0"/>
          </a:endParaRPr>
        </a:p>
      </dgm:t>
    </dgm:pt>
    <dgm:pt modelId="{1D6FAB62-0791-43B1-8374-2CDA371270D2}" type="sibTrans" cxnId="{5CED9697-2414-4550-87F3-B40A2B9C8A33}">
      <dgm:prSet/>
      <dgm:spPr/>
      <dgm:t>
        <a:bodyPr/>
        <a:lstStyle/>
        <a:p>
          <a:endParaRPr lang="en-GB">
            <a:latin typeface="Century Gothic" panose="020B0502020202020204" pitchFamily="34" charset="0"/>
          </a:endParaRPr>
        </a:p>
      </dgm:t>
    </dgm:pt>
    <dgm:pt modelId="{82CB7C49-6018-471A-9E3E-4B23E07A52AB}">
      <dgm:prSet phldrT="[Text]"/>
      <dgm:spPr/>
      <dgm:t>
        <a:bodyPr/>
        <a:lstStyle/>
        <a:p>
          <a:r>
            <a:rPr lang="en-GB" dirty="0">
              <a:latin typeface="Century Gothic" panose="020B0502020202020204" pitchFamily="34" charset="0"/>
            </a:rPr>
            <a:t>Social hierarchy. Perceived ‘high status’ (e.g. white, male, well educated) expected to take up leadership roles</a:t>
          </a:r>
        </a:p>
      </dgm:t>
    </dgm:pt>
    <dgm:pt modelId="{3315CCFD-2A7D-4CFE-9AE3-9C81026D99CC}" type="parTrans" cxnId="{52871060-86C0-44A6-B01C-8917FB7EB1A7}">
      <dgm:prSet/>
      <dgm:spPr/>
      <dgm:t>
        <a:bodyPr/>
        <a:lstStyle/>
        <a:p>
          <a:endParaRPr lang="en-GB">
            <a:latin typeface="Century Gothic" panose="020B0502020202020204" pitchFamily="34" charset="0"/>
          </a:endParaRPr>
        </a:p>
      </dgm:t>
    </dgm:pt>
    <dgm:pt modelId="{BC0F9B39-F943-4EDC-BBC6-05EBC5EA7F1D}" type="sibTrans" cxnId="{52871060-86C0-44A6-B01C-8917FB7EB1A7}">
      <dgm:prSet/>
      <dgm:spPr/>
      <dgm:t>
        <a:bodyPr/>
        <a:lstStyle/>
        <a:p>
          <a:endParaRPr lang="en-GB">
            <a:latin typeface="Century Gothic" panose="020B0502020202020204" pitchFamily="34" charset="0"/>
          </a:endParaRPr>
        </a:p>
      </dgm:t>
    </dgm:pt>
    <dgm:pt modelId="{087E0966-FEF9-4037-91A0-4B0BC96F418E}">
      <dgm:prSet phldrT="[Text]"/>
      <dgm:spPr/>
      <dgm:t>
        <a:bodyPr/>
        <a:lstStyle/>
        <a:p>
          <a:r>
            <a:rPr lang="en-GB" dirty="0">
              <a:latin typeface="Century Gothic" panose="020B0502020202020204" pitchFamily="34" charset="0"/>
            </a:rPr>
            <a:t>Based on tradition, e.g. man as breadwinner</a:t>
          </a:r>
        </a:p>
      </dgm:t>
    </dgm:pt>
    <dgm:pt modelId="{4A9FF307-65EB-4753-AF9F-225FF9C62E8F}" type="parTrans" cxnId="{C1E90183-C167-49C2-8184-38C1B785C920}">
      <dgm:prSet/>
      <dgm:spPr/>
      <dgm:t>
        <a:bodyPr/>
        <a:lstStyle/>
        <a:p>
          <a:endParaRPr lang="en-GB">
            <a:latin typeface="Century Gothic" panose="020B0502020202020204" pitchFamily="34" charset="0"/>
          </a:endParaRPr>
        </a:p>
      </dgm:t>
    </dgm:pt>
    <dgm:pt modelId="{F45644A4-B05C-4A60-A8E1-B53C1DB668AC}" type="sibTrans" cxnId="{C1E90183-C167-49C2-8184-38C1B785C920}">
      <dgm:prSet/>
      <dgm:spPr/>
      <dgm:t>
        <a:bodyPr/>
        <a:lstStyle/>
        <a:p>
          <a:endParaRPr lang="en-GB">
            <a:latin typeface="Century Gothic" panose="020B0502020202020204" pitchFamily="34" charset="0"/>
          </a:endParaRPr>
        </a:p>
      </dgm:t>
    </dgm:pt>
    <dgm:pt modelId="{99C52F87-3325-4D57-9F70-65D6FB57B378}">
      <dgm:prSet phldrT="[Text]"/>
      <dgm:spPr/>
      <dgm:t>
        <a:bodyPr/>
        <a:lstStyle/>
        <a:p>
          <a:r>
            <a:rPr lang="en-GB" dirty="0">
              <a:latin typeface="Century Gothic" panose="020B0502020202020204" pitchFamily="34" charset="0"/>
            </a:rPr>
            <a:t>Managers have an ‘ideal prototype’ for a job when recruiting. </a:t>
          </a:r>
        </a:p>
      </dgm:t>
    </dgm:pt>
    <dgm:pt modelId="{B36DCEF6-1ED3-4A25-9E3D-C988310E6C48}" type="parTrans" cxnId="{18D14655-F4ED-4364-B188-B9227507E96E}">
      <dgm:prSet/>
      <dgm:spPr/>
      <dgm:t>
        <a:bodyPr/>
        <a:lstStyle/>
        <a:p>
          <a:endParaRPr lang="en-GB">
            <a:latin typeface="Century Gothic" panose="020B0502020202020204" pitchFamily="34" charset="0"/>
          </a:endParaRPr>
        </a:p>
      </dgm:t>
    </dgm:pt>
    <dgm:pt modelId="{7D70AD29-BC75-48BA-922F-D5A34C66553E}" type="sibTrans" cxnId="{18D14655-F4ED-4364-B188-B9227507E96E}">
      <dgm:prSet/>
      <dgm:spPr/>
      <dgm:t>
        <a:bodyPr/>
        <a:lstStyle/>
        <a:p>
          <a:endParaRPr lang="en-GB">
            <a:latin typeface="Century Gothic" panose="020B0502020202020204" pitchFamily="34" charset="0"/>
          </a:endParaRPr>
        </a:p>
      </dgm:t>
    </dgm:pt>
    <dgm:pt modelId="{C0540327-5C2C-4563-B371-EE59541BCE85}">
      <dgm:prSet phldrT="[Text]"/>
      <dgm:spPr/>
      <dgm:t>
        <a:bodyPr/>
        <a:lstStyle/>
        <a:p>
          <a:r>
            <a:rPr lang="en-GB" dirty="0">
              <a:latin typeface="Century Gothic" panose="020B0502020202020204" pitchFamily="34" charset="0"/>
            </a:rPr>
            <a:t>Preference for working with people who are the same as us</a:t>
          </a:r>
        </a:p>
      </dgm:t>
    </dgm:pt>
    <dgm:pt modelId="{1493C245-E81F-4E83-A131-D451B1915215}" type="parTrans" cxnId="{28B5A66C-7BCA-4F23-A68D-922CFCF6C581}">
      <dgm:prSet/>
      <dgm:spPr/>
      <dgm:t>
        <a:bodyPr/>
        <a:lstStyle/>
        <a:p>
          <a:endParaRPr lang="en-GB">
            <a:latin typeface="Century Gothic" panose="020B0502020202020204" pitchFamily="34" charset="0"/>
          </a:endParaRPr>
        </a:p>
      </dgm:t>
    </dgm:pt>
    <dgm:pt modelId="{CE09323C-77DE-4F47-80C6-C4EFAD54839D}" type="sibTrans" cxnId="{28B5A66C-7BCA-4F23-A68D-922CFCF6C581}">
      <dgm:prSet/>
      <dgm:spPr/>
      <dgm:t>
        <a:bodyPr/>
        <a:lstStyle/>
        <a:p>
          <a:endParaRPr lang="en-GB">
            <a:latin typeface="Century Gothic" panose="020B0502020202020204" pitchFamily="34" charset="0"/>
          </a:endParaRPr>
        </a:p>
      </dgm:t>
    </dgm:pt>
    <dgm:pt modelId="{E4FFA8A7-BE94-49F7-9387-B3E44831CBB1}">
      <dgm:prSet phldrT="[Text]"/>
      <dgm:spPr/>
      <dgm:t>
        <a:bodyPr/>
        <a:lstStyle/>
        <a:p>
          <a:r>
            <a:rPr lang="en-GB" dirty="0">
              <a:latin typeface="Century Gothic" panose="020B0502020202020204" pitchFamily="34" charset="0"/>
            </a:rPr>
            <a:t>Majority groups in workplaces exist and values and preferences are likely to be dominant</a:t>
          </a:r>
        </a:p>
      </dgm:t>
    </dgm:pt>
    <dgm:pt modelId="{B16EDDC6-C0A1-427F-8B92-5086ED72BD2F}" type="parTrans" cxnId="{DA4ED56E-15FD-4698-AF75-640EB0DFA4A6}">
      <dgm:prSet/>
      <dgm:spPr/>
      <dgm:t>
        <a:bodyPr/>
        <a:lstStyle/>
        <a:p>
          <a:endParaRPr lang="en-GB">
            <a:latin typeface="Century Gothic" panose="020B0502020202020204" pitchFamily="34" charset="0"/>
          </a:endParaRPr>
        </a:p>
      </dgm:t>
    </dgm:pt>
    <dgm:pt modelId="{39E7A3CB-A177-4BD7-8352-19E4A8A95D5A}" type="sibTrans" cxnId="{DA4ED56E-15FD-4698-AF75-640EB0DFA4A6}">
      <dgm:prSet/>
      <dgm:spPr/>
      <dgm:t>
        <a:bodyPr/>
        <a:lstStyle/>
        <a:p>
          <a:endParaRPr lang="en-GB">
            <a:latin typeface="Century Gothic" panose="020B0502020202020204" pitchFamily="34" charset="0"/>
          </a:endParaRPr>
        </a:p>
      </dgm:t>
    </dgm:pt>
    <dgm:pt modelId="{184B2B8F-AB30-40FB-95CC-982D7D9D56A1}" type="pres">
      <dgm:prSet presAssocID="{C4E61BEF-1F43-4719-A4EE-236A02F156E7}" presName="Name0" presStyleCnt="0">
        <dgm:presLayoutVars>
          <dgm:dir/>
          <dgm:animLvl val="lvl"/>
          <dgm:resizeHandles val="exact"/>
        </dgm:presLayoutVars>
      </dgm:prSet>
      <dgm:spPr/>
    </dgm:pt>
    <dgm:pt modelId="{F2BC4EF6-D0F6-46DA-88A6-94B4AA438C44}" type="pres">
      <dgm:prSet presAssocID="{80089517-DCC3-473B-8F02-FB7895C7587A}" presName="linNode" presStyleCnt="0"/>
      <dgm:spPr/>
    </dgm:pt>
    <dgm:pt modelId="{EFFFD3DE-2018-4226-B910-DC7C3A45904C}" type="pres">
      <dgm:prSet presAssocID="{80089517-DCC3-473B-8F02-FB7895C7587A}" presName="parTx" presStyleLbl="revTx" presStyleIdx="0" presStyleCnt="7">
        <dgm:presLayoutVars>
          <dgm:chMax val="1"/>
          <dgm:bulletEnabled val="1"/>
        </dgm:presLayoutVars>
      </dgm:prSet>
      <dgm:spPr/>
    </dgm:pt>
    <dgm:pt modelId="{3C385EF9-3463-4D32-86B0-FFDB8E42E9B6}" type="pres">
      <dgm:prSet presAssocID="{80089517-DCC3-473B-8F02-FB7895C7587A}" presName="bracket" presStyleLbl="parChTrans1D1" presStyleIdx="0" presStyleCnt="7"/>
      <dgm:spPr/>
    </dgm:pt>
    <dgm:pt modelId="{12418D0B-BB00-4DC1-B143-7FFAEEA58601}" type="pres">
      <dgm:prSet presAssocID="{80089517-DCC3-473B-8F02-FB7895C7587A}" presName="spH" presStyleCnt="0"/>
      <dgm:spPr/>
    </dgm:pt>
    <dgm:pt modelId="{5C83CD68-C2A4-4292-8ACD-F19059CC6C15}" type="pres">
      <dgm:prSet presAssocID="{80089517-DCC3-473B-8F02-FB7895C7587A}" presName="desTx" presStyleLbl="node1" presStyleIdx="0" presStyleCnt="7">
        <dgm:presLayoutVars>
          <dgm:bulletEnabled val="1"/>
        </dgm:presLayoutVars>
      </dgm:prSet>
      <dgm:spPr/>
    </dgm:pt>
    <dgm:pt modelId="{D9A4E744-505F-4169-B4AD-81EE830ACF69}" type="pres">
      <dgm:prSet presAssocID="{5F48F77C-D7DB-4C2A-BCCF-58F94AA9F095}" presName="spV" presStyleCnt="0"/>
      <dgm:spPr/>
    </dgm:pt>
    <dgm:pt modelId="{FEAD50AA-E4AA-4B0F-BA62-B77C2179C26A}" type="pres">
      <dgm:prSet presAssocID="{491833BA-F602-4541-843A-D1BD47D5DD32}" presName="linNode" presStyleCnt="0"/>
      <dgm:spPr/>
    </dgm:pt>
    <dgm:pt modelId="{9C6E7063-55F7-42A4-9894-4FCEE09B2E7F}" type="pres">
      <dgm:prSet presAssocID="{491833BA-F602-4541-843A-D1BD47D5DD32}" presName="parTx" presStyleLbl="revTx" presStyleIdx="1" presStyleCnt="7">
        <dgm:presLayoutVars>
          <dgm:chMax val="1"/>
          <dgm:bulletEnabled val="1"/>
        </dgm:presLayoutVars>
      </dgm:prSet>
      <dgm:spPr/>
    </dgm:pt>
    <dgm:pt modelId="{7F3954D4-1A1E-4BD9-BD0D-92636991BAD0}" type="pres">
      <dgm:prSet presAssocID="{491833BA-F602-4541-843A-D1BD47D5DD32}" presName="bracket" presStyleLbl="parChTrans1D1" presStyleIdx="1" presStyleCnt="7"/>
      <dgm:spPr/>
    </dgm:pt>
    <dgm:pt modelId="{E5816A3A-D6C2-47E8-9352-6FFCC26E6E50}" type="pres">
      <dgm:prSet presAssocID="{491833BA-F602-4541-843A-D1BD47D5DD32}" presName="spH" presStyleCnt="0"/>
      <dgm:spPr/>
    </dgm:pt>
    <dgm:pt modelId="{339A73EB-118A-4045-9289-3219C7FA8D23}" type="pres">
      <dgm:prSet presAssocID="{491833BA-F602-4541-843A-D1BD47D5DD32}" presName="desTx" presStyleLbl="node1" presStyleIdx="1" presStyleCnt="7">
        <dgm:presLayoutVars>
          <dgm:bulletEnabled val="1"/>
        </dgm:presLayoutVars>
      </dgm:prSet>
      <dgm:spPr/>
    </dgm:pt>
    <dgm:pt modelId="{84D0DFEA-9B90-44C2-B868-ED62082DBFCA}" type="pres">
      <dgm:prSet presAssocID="{8255AB33-BAF6-4BC2-B22D-6CC44A1C9D45}" presName="spV" presStyleCnt="0"/>
      <dgm:spPr/>
    </dgm:pt>
    <dgm:pt modelId="{36818259-81CE-47FD-BFD8-3F9377B023ED}" type="pres">
      <dgm:prSet presAssocID="{9FFBAECA-F4B5-4BFD-9922-93ACF98A876B}" presName="linNode" presStyleCnt="0"/>
      <dgm:spPr/>
    </dgm:pt>
    <dgm:pt modelId="{434FF432-DFF8-42DF-8B4D-C2490F71DD17}" type="pres">
      <dgm:prSet presAssocID="{9FFBAECA-F4B5-4BFD-9922-93ACF98A876B}" presName="parTx" presStyleLbl="revTx" presStyleIdx="2" presStyleCnt="7">
        <dgm:presLayoutVars>
          <dgm:chMax val="1"/>
          <dgm:bulletEnabled val="1"/>
        </dgm:presLayoutVars>
      </dgm:prSet>
      <dgm:spPr/>
    </dgm:pt>
    <dgm:pt modelId="{4D25CDBC-2FFB-4F7D-B592-D113E6A47F27}" type="pres">
      <dgm:prSet presAssocID="{9FFBAECA-F4B5-4BFD-9922-93ACF98A876B}" presName="bracket" presStyleLbl="parChTrans1D1" presStyleIdx="2" presStyleCnt="7"/>
      <dgm:spPr/>
    </dgm:pt>
    <dgm:pt modelId="{200C1831-2A7E-451E-94BE-786AF3015B35}" type="pres">
      <dgm:prSet presAssocID="{9FFBAECA-F4B5-4BFD-9922-93ACF98A876B}" presName="spH" presStyleCnt="0"/>
      <dgm:spPr/>
    </dgm:pt>
    <dgm:pt modelId="{AD16C9C6-6712-4A60-BEE0-90B35A0BB7BE}" type="pres">
      <dgm:prSet presAssocID="{9FFBAECA-F4B5-4BFD-9922-93ACF98A876B}" presName="desTx" presStyleLbl="node1" presStyleIdx="2" presStyleCnt="7">
        <dgm:presLayoutVars>
          <dgm:bulletEnabled val="1"/>
        </dgm:presLayoutVars>
      </dgm:prSet>
      <dgm:spPr/>
    </dgm:pt>
    <dgm:pt modelId="{1C4F1B41-7394-4E3E-91DA-CFFEF87158A2}" type="pres">
      <dgm:prSet presAssocID="{D9438FB7-2553-4996-BA42-08009F532A98}" presName="spV" presStyleCnt="0"/>
      <dgm:spPr/>
    </dgm:pt>
    <dgm:pt modelId="{62A8C1FB-6C25-4890-B942-A14109E908EB}" type="pres">
      <dgm:prSet presAssocID="{95ECC163-84E0-4707-9400-EFE7B99E4BA4}" presName="linNode" presStyleCnt="0"/>
      <dgm:spPr/>
    </dgm:pt>
    <dgm:pt modelId="{89C29E50-42E6-46A0-ACF6-A5BC44A18123}" type="pres">
      <dgm:prSet presAssocID="{95ECC163-84E0-4707-9400-EFE7B99E4BA4}" presName="parTx" presStyleLbl="revTx" presStyleIdx="3" presStyleCnt="7">
        <dgm:presLayoutVars>
          <dgm:chMax val="1"/>
          <dgm:bulletEnabled val="1"/>
        </dgm:presLayoutVars>
      </dgm:prSet>
      <dgm:spPr/>
    </dgm:pt>
    <dgm:pt modelId="{4BAACCBA-9D60-4EC7-895D-87A342185D52}" type="pres">
      <dgm:prSet presAssocID="{95ECC163-84E0-4707-9400-EFE7B99E4BA4}" presName="bracket" presStyleLbl="parChTrans1D1" presStyleIdx="3" presStyleCnt="7"/>
      <dgm:spPr/>
    </dgm:pt>
    <dgm:pt modelId="{F4EBD470-697D-4362-8AA1-DA71F32F0911}" type="pres">
      <dgm:prSet presAssocID="{95ECC163-84E0-4707-9400-EFE7B99E4BA4}" presName="spH" presStyleCnt="0"/>
      <dgm:spPr/>
    </dgm:pt>
    <dgm:pt modelId="{BAACB7AF-E50E-4D7B-B3E0-12941EF74383}" type="pres">
      <dgm:prSet presAssocID="{95ECC163-84E0-4707-9400-EFE7B99E4BA4}" presName="desTx" presStyleLbl="node1" presStyleIdx="3" presStyleCnt="7">
        <dgm:presLayoutVars>
          <dgm:bulletEnabled val="1"/>
        </dgm:presLayoutVars>
      </dgm:prSet>
      <dgm:spPr/>
    </dgm:pt>
    <dgm:pt modelId="{AF081ED5-97E9-462C-B519-9F36D9C5CCD4}" type="pres">
      <dgm:prSet presAssocID="{A182C17A-E545-40E9-A125-52182E4DE59F}" presName="spV" presStyleCnt="0"/>
      <dgm:spPr/>
    </dgm:pt>
    <dgm:pt modelId="{7E7781CF-B4DA-41EE-9FE7-74335643EAFE}" type="pres">
      <dgm:prSet presAssocID="{F2E358C5-897C-4E3C-BED9-C73CE9697DBA}" presName="linNode" presStyleCnt="0"/>
      <dgm:spPr/>
    </dgm:pt>
    <dgm:pt modelId="{3C036191-B36D-4134-B6C1-AC0CB62A6FEC}" type="pres">
      <dgm:prSet presAssocID="{F2E358C5-897C-4E3C-BED9-C73CE9697DBA}" presName="parTx" presStyleLbl="revTx" presStyleIdx="4" presStyleCnt="7">
        <dgm:presLayoutVars>
          <dgm:chMax val="1"/>
          <dgm:bulletEnabled val="1"/>
        </dgm:presLayoutVars>
      </dgm:prSet>
      <dgm:spPr/>
    </dgm:pt>
    <dgm:pt modelId="{DF4CB559-CF3B-41CB-BA26-AF4D5173E35C}" type="pres">
      <dgm:prSet presAssocID="{F2E358C5-897C-4E3C-BED9-C73CE9697DBA}" presName="bracket" presStyleLbl="parChTrans1D1" presStyleIdx="4" presStyleCnt="7"/>
      <dgm:spPr/>
    </dgm:pt>
    <dgm:pt modelId="{7E32003D-21D8-4969-A2CE-DBB64B182400}" type="pres">
      <dgm:prSet presAssocID="{F2E358C5-897C-4E3C-BED9-C73CE9697DBA}" presName="spH" presStyleCnt="0"/>
      <dgm:spPr/>
    </dgm:pt>
    <dgm:pt modelId="{2D416E08-0558-4750-8D75-150BE3F98A82}" type="pres">
      <dgm:prSet presAssocID="{F2E358C5-897C-4E3C-BED9-C73CE9697DBA}" presName="desTx" presStyleLbl="node1" presStyleIdx="4" presStyleCnt="7">
        <dgm:presLayoutVars>
          <dgm:bulletEnabled val="1"/>
        </dgm:presLayoutVars>
      </dgm:prSet>
      <dgm:spPr/>
    </dgm:pt>
    <dgm:pt modelId="{C1C2FBB4-7FBE-4B68-A9C9-5A48BBE8FD7B}" type="pres">
      <dgm:prSet presAssocID="{ECB483AE-08D7-4327-BC11-EBFF3600D976}" presName="spV" presStyleCnt="0"/>
      <dgm:spPr/>
    </dgm:pt>
    <dgm:pt modelId="{466AA267-0168-48FD-8873-B3EB84BBE190}" type="pres">
      <dgm:prSet presAssocID="{03307409-76AC-4BC4-8A79-C864AC067054}" presName="linNode" presStyleCnt="0"/>
      <dgm:spPr/>
    </dgm:pt>
    <dgm:pt modelId="{F625D7CB-52E2-41C6-AAFB-5D43019275D1}" type="pres">
      <dgm:prSet presAssocID="{03307409-76AC-4BC4-8A79-C864AC067054}" presName="parTx" presStyleLbl="revTx" presStyleIdx="5" presStyleCnt="7">
        <dgm:presLayoutVars>
          <dgm:chMax val="1"/>
          <dgm:bulletEnabled val="1"/>
        </dgm:presLayoutVars>
      </dgm:prSet>
      <dgm:spPr/>
    </dgm:pt>
    <dgm:pt modelId="{AACFAEF2-8400-4DB9-BED8-D8F38F462D44}" type="pres">
      <dgm:prSet presAssocID="{03307409-76AC-4BC4-8A79-C864AC067054}" presName="bracket" presStyleLbl="parChTrans1D1" presStyleIdx="5" presStyleCnt="7"/>
      <dgm:spPr/>
    </dgm:pt>
    <dgm:pt modelId="{22E00C84-CF3A-442A-B117-AA8D9A5465CE}" type="pres">
      <dgm:prSet presAssocID="{03307409-76AC-4BC4-8A79-C864AC067054}" presName="spH" presStyleCnt="0"/>
      <dgm:spPr/>
    </dgm:pt>
    <dgm:pt modelId="{188C669A-75F3-4DB3-AB4A-F70412A48392}" type="pres">
      <dgm:prSet presAssocID="{03307409-76AC-4BC4-8A79-C864AC067054}" presName="desTx" presStyleLbl="node1" presStyleIdx="5" presStyleCnt="7">
        <dgm:presLayoutVars>
          <dgm:bulletEnabled val="1"/>
        </dgm:presLayoutVars>
      </dgm:prSet>
      <dgm:spPr/>
    </dgm:pt>
    <dgm:pt modelId="{11731725-F30C-4D04-9FC8-C74BC6D8F6B9}" type="pres">
      <dgm:prSet presAssocID="{3C79D1D3-7069-4A04-88B2-93A864BA3CF0}" presName="spV" presStyleCnt="0"/>
      <dgm:spPr/>
    </dgm:pt>
    <dgm:pt modelId="{4E3C3450-A7C1-41DC-97F6-B2079145F21D}" type="pres">
      <dgm:prSet presAssocID="{6E869014-50CE-4CB0-B697-3818992116D8}" presName="linNode" presStyleCnt="0"/>
      <dgm:spPr/>
    </dgm:pt>
    <dgm:pt modelId="{A981032D-9965-4997-9714-1309565BB45E}" type="pres">
      <dgm:prSet presAssocID="{6E869014-50CE-4CB0-B697-3818992116D8}" presName="parTx" presStyleLbl="revTx" presStyleIdx="6" presStyleCnt="7">
        <dgm:presLayoutVars>
          <dgm:chMax val="1"/>
          <dgm:bulletEnabled val="1"/>
        </dgm:presLayoutVars>
      </dgm:prSet>
      <dgm:spPr/>
    </dgm:pt>
    <dgm:pt modelId="{D4BE283D-94A5-4C82-ABCB-FA79D2DD72DC}" type="pres">
      <dgm:prSet presAssocID="{6E869014-50CE-4CB0-B697-3818992116D8}" presName="bracket" presStyleLbl="parChTrans1D1" presStyleIdx="6" presStyleCnt="7"/>
      <dgm:spPr/>
    </dgm:pt>
    <dgm:pt modelId="{F9292EAC-4DF7-4F2B-B9C5-B35199768E3C}" type="pres">
      <dgm:prSet presAssocID="{6E869014-50CE-4CB0-B697-3818992116D8}" presName="spH" presStyleCnt="0"/>
      <dgm:spPr/>
    </dgm:pt>
    <dgm:pt modelId="{36C01FE0-CC9F-4660-BFB5-19C95484FF80}" type="pres">
      <dgm:prSet presAssocID="{6E869014-50CE-4CB0-B697-3818992116D8}" presName="desTx" presStyleLbl="node1" presStyleIdx="6" presStyleCnt="7">
        <dgm:presLayoutVars>
          <dgm:bulletEnabled val="1"/>
        </dgm:presLayoutVars>
      </dgm:prSet>
      <dgm:spPr/>
    </dgm:pt>
  </dgm:ptLst>
  <dgm:cxnLst>
    <dgm:cxn modelId="{C4E3FC01-81DF-4901-9705-8CC7C3C50FD7}" srcId="{C4E61BEF-1F43-4719-A4EE-236A02F156E7}" destId="{95ECC163-84E0-4707-9400-EFE7B99E4BA4}" srcOrd="3" destOrd="0" parTransId="{7CD4B350-1751-419E-AA89-43BE016ECEFC}" sibTransId="{A182C17A-E545-40E9-A125-52182E4DE59F}"/>
    <dgm:cxn modelId="{EB4ABA02-D987-4988-BECA-7AACFA0E7101}" type="presOf" srcId="{491833BA-F602-4541-843A-D1BD47D5DD32}" destId="{9C6E7063-55F7-42A4-9894-4FCEE09B2E7F}" srcOrd="0" destOrd="0" presId="urn:diagrams.loki3.com/BracketList+Icon"/>
    <dgm:cxn modelId="{28E56C14-0A49-49E9-BADE-045E996A174B}" type="presOf" srcId="{95ECC163-84E0-4707-9400-EFE7B99E4BA4}" destId="{89C29E50-42E6-46A0-ACF6-A5BC44A18123}" srcOrd="0" destOrd="0" presId="urn:diagrams.loki3.com/BracketList+Icon"/>
    <dgm:cxn modelId="{25C40D1D-6CD9-4B0F-B6DA-F4E4B996292F}" type="presOf" srcId="{03307409-76AC-4BC4-8A79-C864AC067054}" destId="{F625D7CB-52E2-41C6-AAFB-5D43019275D1}" srcOrd="0" destOrd="0" presId="urn:diagrams.loki3.com/BracketList+Icon"/>
    <dgm:cxn modelId="{993B8222-6B29-42C2-A859-3D9986E53726}" type="presOf" srcId="{82CB7C49-6018-471A-9E3E-4B23E07A52AB}" destId="{AD16C9C6-6712-4A60-BEE0-90B35A0BB7BE}" srcOrd="0" destOrd="0" presId="urn:diagrams.loki3.com/BracketList+Icon"/>
    <dgm:cxn modelId="{7E5A9025-A2E9-48CA-90D5-F5D792108F8C}" type="presOf" srcId="{80089517-DCC3-473B-8F02-FB7895C7587A}" destId="{EFFFD3DE-2018-4226-B910-DC7C3A45904C}" srcOrd="0" destOrd="0" presId="urn:diagrams.loki3.com/BracketList+Icon"/>
    <dgm:cxn modelId="{5BFF5526-7D0E-4803-8AAE-23035E86D3C7}" srcId="{C4E61BEF-1F43-4719-A4EE-236A02F156E7}" destId="{F2E358C5-897C-4E3C-BED9-C73CE9697DBA}" srcOrd="4" destOrd="0" parTransId="{7A69343D-9401-4616-9467-7901762D34ED}" sibTransId="{ECB483AE-08D7-4327-BC11-EBFF3600D976}"/>
    <dgm:cxn modelId="{F3334C27-D875-45D4-8891-46305FA76733}" type="presOf" srcId="{5738F171-E717-48F0-AB4E-1DFD59C37838}" destId="{5C83CD68-C2A4-4292-8ACD-F19059CC6C15}" srcOrd="0" destOrd="0" presId="urn:diagrams.loki3.com/BracketList+Icon"/>
    <dgm:cxn modelId="{540EBB2E-71BE-43A2-9CEF-07E73F494298}" srcId="{C4E61BEF-1F43-4719-A4EE-236A02F156E7}" destId="{03307409-76AC-4BC4-8A79-C864AC067054}" srcOrd="5" destOrd="0" parTransId="{4382CB85-CD7E-4376-9913-ED55FC14508B}" sibTransId="{3C79D1D3-7069-4A04-88B2-93A864BA3CF0}"/>
    <dgm:cxn modelId="{52871060-86C0-44A6-B01C-8917FB7EB1A7}" srcId="{9FFBAECA-F4B5-4BFD-9922-93ACF98A876B}" destId="{82CB7C49-6018-471A-9E3E-4B23E07A52AB}" srcOrd="0" destOrd="0" parTransId="{3315CCFD-2A7D-4CFE-9AE3-9C81026D99CC}" sibTransId="{BC0F9B39-F943-4EDC-BBC6-05EBC5EA7F1D}"/>
    <dgm:cxn modelId="{E9B0D946-68C0-4714-95EA-5FBED9FCC0D8}" type="presOf" srcId="{087E0966-FEF9-4037-91A0-4B0BC96F418E}" destId="{BAACB7AF-E50E-4D7B-B3E0-12941EF74383}" srcOrd="0" destOrd="0" presId="urn:diagrams.loki3.com/BracketList+Icon"/>
    <dgm:cxn modelId="{28B5A66C-7BCA-4F23-A68D-922CFCF6C581}" srcId="{03307409-76AC-4BC4-8A79-C864AC067054}" destId="{C0540327-5C2C-4563-B371-EE59541BCE85}" srcOrd="0" destOrd="0" parTransId="{1493C245-E81F-4E83-A131-D451B1915215}" sibTransId="{CE09323C-77DE-4F47-80C6-C4EFAD54839D}"/>
    <dgm:cxn modelId="{DA4ED56E-15FD-4698-AF75-640EB0DFA4A6}" srcId="{6E869014-50CE-4CB0-B697-3818992116D8}" destId="{E4FFA8A7-BE94-49F7-9387-B3E44831CBB1}" srcOrd="0" destOrd="0" parTransId="{B16EDDC6-C0A1-427F-8B92-5086ED72BD2F}" sibTransId="{39E7A3CB-A177-4BD7-8352-19E4A8A95D5A}"/>
    <dgm:cxn modelId="{F1FCA652-315F-4858-865D-220163D5FC62}" srcId="{80089517-DCC3-473B-8F02-FB7895C7587A}" destId="{5738F171-E717-48F0-AB4E-1DFD59C37838}" srcOrd="0" destOrd="0" parTransId="{76B2496A-0329-400F-8A3A-7EA081E62A3F}" sibTransId="{B78DA6EB-7CCA-455D-9FBB-406F200F633E}"/>
    <dgm:cxn modelId="{18D14655-F4ED-4364-B188-B9227507E96E}" srcId="{F2E358C5-897C-4E3C-BED9-C73CE9697DBA}" destId="{99C52F87-3325-4D57-9F70-65D6FB57B378}" srcOrd="0" destOrd="0" parTransId="{B36DCEF6-1ED3-4A25-9E3D-C988310E6C48}" sibTransId="{7D70AD29-BC75-48BA-922F-D5A34C66553E}"/>
    <dgm:cxn modelId="{A1D24677-9191-430D-9D93-CBAEEA15DA39}" type="presOf" srcId="{9FFBAECA-F4B5-4BFD-9922-93ACF98A876B}" destId="{434FF432-DFF8-42DF-8B4D-C2490F71DD17}" srcOrd="0" destOrd="0" presId="urn:diagrams.loki3.com/BracketList+Icon"/>
    <dgm:cxn modelId="{D97BB879-EE1E-4B33-B64F-22333565B55F}" type="presOf" srcId="{C0540327-5C2C-4563-B371-EE59541BCE85}" destId="{188C669A-75F3-4DB3-AB4A-F70412A48392}" srcOrd="0" destOrd="0" presId="urn:diagrams.loki3.com/BracketList+Icon"/>
    <dgm:cxn modelId="{C1E90183-C167-49C2-8184-38C1B785C920}" srcId="{95ECC163-84E0-4707-9400-EFE7B99E4BA4}" destId="{087E0966-FEF9-4037-91A0-4B0BC96F418E}" srcOrd="0" destOrd="0" parTransId="{4A9FF307-65EB-4753-AF9F-225FF9C62E8F}" sibTransId="{F45644A4-B05C-4A60-A8E1-B53C1DB668AC}"/>
    <dgm:cxn modelId="{AAEDC685-D50C-457D-B4C5-2CCDC0E7FF4F}" type="presOf" srcId="{F2E358C5-897C-4E3C-BED9-C73CE9697DBA}" destId="{3C036191-B36D-4134-B6C1-AC0CB62A6FEC}" srcOrd="0" destOrd="0" presId="urn:diagrams.loki3.com/BracketList+Icon"/>
    <dgm:cxn modelId="{C1CC8692-5E46-4834-943D-C4191BC46B9C}" srcId="{C4E61BEF-1F43-4719-A4EE-236A02F156E7}" destId="{491833BA-F602-4541-843A-D1BD47D5DD32}" srcOrd="1" destOrd="0" parTransId="{4C33E6FB-F2C1-4E2B-A7D2-9DFB496B372B}" sibTransId="{8255AB33-BAF6-4BC2-B22D-6CC44A1C9D45}"/>
    <dgm:cxn modelId="{5CED9697-2414-4550-87F3-B40A2B9C8A33}" srcId="{C4E61BEF-1F43-4719-A4EE-236A02F156E7}" destId="{6E869014-50CE-4CB0-B697-3818992116D8}" srcOrd="6" destOrd="0" parTransId="{93FE0155-084B-4EB0-8099-4E0399853D9B}" sibTransId="{1D6FAB62-0791-43B1-8374-2CDA371270D2}"/>
    <dgm:cxn modelId="{44C90AA2-63D3-4624-93C0-A6E53172C7E3}" type="presOf" srcId="{99C52F87-3325-4D57-9F70-65D6FB57B378}" destId="{2D416E08-0558-4750-8D75-150BE3F98A82}" srcOrd="0" destOrd="0" presId="urn:diagrams.loki3.com/BracketList+Icon"/>
    <dgm:cxn modelId="{43880AAB-287D-473A-B234-D1ED609BBDA7}" type="presOf" srcId="{C4E61BEF-1F43-4719-A4EE-236A02F156E7}" destId="{184B2B8F-AB30-40FB-95CC-982D7D9D56A1}" srcOrd="0" destOrd="0" presId="urn:diagrams.loki3.com/BracketList+Icon"/>
    <dgm:cxn modelId="{490941B5-4B35-4044-9EAB-E26C55B242C9}" type="presOf" srcId="{6E869014-50CE-4CB0-B697-3818992116D8}" destId="{A981032D-9965-4997-9714-1309565BB45E}" srcOrd="0" destOrd="0" presId="urn:diagrams.loki3.com/BracketList+Icon"/>
    <dgm:cxn modelId="{A72EACCD-3EF3-49C9-9879-4F34909E70F0}" srcId="{C4E61BEF-1F43-4719-A4EE-236A02F156E7}" destId="{9FFBAECA-F4B5-4BFD-9922-93ACF98A876B}" srcOrd="2" destOrd="0" parTransId="{55AA554C-82A0-4FFD-A17B-8561A2EDDF46}" sibTransId="{D9438FB7-2553-4996-BA42-08009F532A98}"/>
    <dgm:cxn modelId="{6DF87CDC-61D4-4E80-8741-6EC18B497505}" srcId="{491833BA-F602-4541-843A-D1BD47D5DD32}" destId="{404640C1-E6C5-4209-945F-2CC0628D6AD0}" srcOrd="0" destOrd="0" parTransId="{65FEC371-6248-467C-B4F3-1BFD0D5084C1}" sibTransId="{C55F722F-7CE1-4CAC-A0A8-0936147750C2}"/>
    <dgm:cxn modelId="{FDF4BADC-CACA-4E96-8885-A01FAFA92FB5}" srcId="{C4E61BEF-1F43-4719-A4EE-236A02F156E7}" destId="{80089517-DCC3-473B-8F02-FB7895C7587A}" srcOrd="0" destOrd="0" parTransId="{9706F886-289A-47F8-B7C4-5E156AE4D149}" sibTransId="{5F48F77C-D7DB-4C2A-BCCF-58F94AA9F095}"/>
    <dgm:cxn modelId="{F05E09DE-56DF-432E-ACF5-DD407FE1AFD1}" type="presOf" srcId="{404640C1-E6C5-4209-945F-2CC0628D6AD0}" destId="{339A73EB-118A-4045-9289-3219C7FA8D23}" srcOrd="0" destOrd="0" presId="urn:diagrams.loki3.com/BracketList+Icon"/>
    <dgm:cxn modelId="{035CACF3-399A-46D9-BBED-3C4F8175FFAF}" type="presOf" srcId="{E4FFA8A7-BE94-49F7-9387-B3E44831CBB1}" destId="{36C01FE0-CC9F-4660-BFB5-19C95484FF80}" srcOrd="0" destOrd="0" presId="urn:diagrams.loki3.com/BracketList+Icon"/>
    <dgm:cxn modelId="{074CD5CD-B2EB-4D4D-84E4-2277EAC4F307}" type="presParOf" srcId="{184B2B8F-AB30-40FB-95CC-982D7D9D56A1}" destId="{F2BC4EF6-D0F6-46DA-88A6-94B4AA438C44}" srcOrd="0" destOrd="0" presId="urn:diagrams.loki3.com/BracketList+Icon"/>
    <dgm:cxn modelId="{1968A464-9001-42B8-966D-D313D3FDB52A}" type="presParOf" srcId="{F2BC4EF6-D0F6-46DA-88A6-94B4AA438C44}" destId="{EFFFD3DE-2018-4226-B910-DC7C3A45904C}" srcOrd="0" destOrd="0" presId="urn:diagrams.loki3.com/BracketList+Icon"/>
    <dgm:cxn modelId="{DC46E00B-78C4-4309-8DBC-8A3064912118}" type="presParOf" srcId="{F2BC4EF6-D0F6-46DA-88A6-94B4AA438C44}" destId="{3C385EF9-3463-4D32-86B0-FFDB8E42E9B6}" srcOrd="1" destOrd="0" presId="urn:diagrams.loki3.com/BracketList+Icon"/>
    <dgm:cxn modelId="{D0344568-6C5B-4A33-AEEB-F74DB4B06F8C}" type="presParOf" srcId="{F2BC4EF6-D0F6-46DA-88A6-94B4AA438C44}" destId="{12418D0B-BB00-4DC1-B143-7FFAEEA58601}" srcOrd="2" destOrd="0" presId="urn:diagrams.loki3.com/BracketList+Icon"/>
    <dgm:cxn modelId="{BFBA43A5-000F-49A6-A2FF-D9B910E1E1E5}" type="presParOf" srcId="{F2BC4EF6-D0F6-46DA-88A6-94B4AA438C44}" destId="{5C83CD68-C2A4-4292-8ACD-F19059CC6C15}" srcOrd="3" destOrd="0" presId="urn:diagrams.loki3.com/BracketList+Icon"/>
    <dgm:cxn modelId="{F3F36ACD-F22E-43B4-9693-7EC9AA82A708}" type="presParOf" srcId="{184B2B8F-AB30-40FB-95CC-982D7D9D56A1}" destId="{D9A4E744-505F-4169-B4AD-81EE830ACF69}" srcOrd="1" destOrd="0" presId="urn:diagrams.loki3.com/BracketList+Icon"/>
    <dgm:cxn modelId="{F38E3C94-7F5B-4DFD-8A30-EFC4DA04C065}" type="presParOf" srcId="{184B2B8F-AB30-40FB-95CC-982D7D9D56A1}" destId="{FEAD50AA-E4AA-4B0F-BA62-B77C2179C26A}" srcOrd="2" destOrd="0" presId="urn:diagrams.loki3.com/BracketList+Icon"/>
    <dgm:cxn modelId="{3AD7A017-B5E3-4F19-B1FF-DD1392E29579}" type="presParOf" srcId="{FEAD50AA-E4AA-4B0F-BA62-B77C2179C26A}" destId="{9C6E7063-55F7-42A4-9894-4FCEE09B2E7F}" srcOrd="0" destOrd="0" presId="urn:diagrams.loki3.com/BracketList+Icon"/>
    <dgm:cxn modelId="{2A8C3EA3-2506-4981-BA8C-3B179052915B}" type="presParOf" srcId="{FEAD50AA-E4AA-4B0F-BA62-B77C2179C26A}" destId="{7F3954D4-1A1E-4BD9-BD0D-92636991BAD0}" srcOrd="1" destOrd="0" presId="urn:diagrams.loki3.com/BracketList+Icon"/>
    <dgm:cxn modelId="{EFC2F092-9A63-4054-92CC-1E9AB48CBBB1}" type="presParOf" srcId="{FEAD50AA-E4AA-4B0F-BA62-B77C2179C26A}" destId="{E5816A3A-D6C2-47E8-9352-6FFCC26E6E50}" srcOrd="2" destOrd="0" presId="urn:diagrams.loki3.com/BracketList+Icon"/>
    <dgm:cxn modelId="{8ADFFBC5-3C4D-43F0-8066-A0929DF1629F}" type="presParOf" srcId="{FEAD50AA-E4AA-4B0F-BA62-B77C2179C26A}" destId="{339A73EB-118A-4045-9289-3219C7FA8D23}" srcOrd="3" destOrd="0" presId="urn:diagrams.loki3.com/BracketList+Icon"/>
    <dgm:cxn modelId="{B485F482-2496-423B-A1C4-DFADC7CE2FD6}" type="presParOf" srcId="{184B2B8F-AB30-40FB-95CC-982D7D9D56A1}" destId="{84D0DFEA-9B90-44C2-B868-ED62082DBFCA}" srcOrd="3" destOrd="0" presId="urn:diagrams.loki3.com/BracketList+Icon"/>
    <dgm:cxn modelId="{95C14C3A-A19B-4389-9AE5-8778E7FD3AB5}" type="presParOf" srcId="{184B2B8F-AB30-40FB-95CC-982D7D9D56A1}" destId="{36818259-81CE-47FD-BFD8-3F9377B023ED}" srcOrd="4" destOrd="0" presId="urn:diagrams.loki3.com/BracketList+Icon"/>
    <dgm:cxn modelId="{EBDAAA5C-C0EA-4ECE-96C8-DA5FB8CB8349}" type="presParOf" srcId="{36818259-81CE-47FD-BFD8-3F9377B023ED}" destId="{434FF432-DFF8-42DF-8B4D-C2490F71DD17}" srcOrd="0" destOrd="0" presId="urn:diagrams.loki3.com/BracketList+Icon"/>
    <dgm:cxn modelId="{E409A2E3-850B-4986-A2A0-AA57E3A06612}" type="presParOf" srcId="{36818259-81CE-47FD-BFD8-3F9377B023ED}" destId="{4D25CDBC-2FFB-4F7D-B592-D113E6A47F27}" srcOrd="1" destOrd="0" presId="urn:diagrams.loki3.com/BracketList+Icon"/>
    <dgm:cxn modelId="{4AC4EA14-EDF7-4028-9D8E-619F6A28B66A}" type="presParOf" srcId="{36818259-81CE-47FD-BFD8-3F9377B023ED}" destId="{200C1831-2A7E-451E-94BE-786AF3015B35}" srcOrd="2" destOrd="0" presId="urn:diagrams.loki3.com/BracketList+Icon"/>
    <dgm:cxn modelId="{9DDDFC24-8CE1-493C-AAA4-8109AAC627E5}" type="presParOf" srcId="{36818259-81CE-47FD-BFD8-3F9377B023ED}" destId="{AD16C9C6-6712-4A60-BEE0-90B35A0BB7BE}" srcOrd="3" destOrd="0" presId="urn:diagrams.loki3.com/BracketList+Icon"/>
    <dgm:cxn modelId="{30E9F36B-9B11-4251-96E4-78B17B600225}" type="presParOf" srcId="{184B2B8F-AB30-40FB-95CC-982D7D9D56A1}" destId="{1C4F1B41-7394-4E3E-91DA-CFFEF87158A2}" srcOrd="5" destOrd="0" presId="urn:diagrams.loki3.com/BracketList+Icon"/>
    <dgm:cxn modelId="{E281B917-232E-4A70-B156-45335963DE92}" type="presParOf" srcId="{184B2B8F-AB30-40FB-95CC-982D7D9D56A1}" destId="{62A8C1FB-6C25-4890-B942-A14109E908EB}" srcOrd="6" destOrd="0" presId="urn:diagrams.loki3.com/BracketList+Icon"/>
    <dgm:cxn modelId="{4CA96638-06C5-42F1-AB3E-796348F94E2C}" type="presParOf" srcId="{62A8C1FB-6C25-4890-B942-A14109E908EB}" destId="{89C29E50-42E6-46A0-ACF6-A5BC44A18123}" srcOrd="0" destOrd="0" presId="urn:diagrams.loki3.com/BracketList+Icon"/>
    <dgm:cxn modelId="{90B16D9F-4EEF-4F80-82A4-A2EC6EAF9ED2}" type="presParOf" srcId="{62A8C1FB-6C25-4890-B942-A14109E908EB}" destId="{4BAACCBA-9D60-4EC7-895D-87A342185D52}" srcOrd="1" destOrd="0" presId="urn:diagrams.loki3.com/BracketList+Icon"/>
    <dgm:cxn modelId="{1B6F54D7-9B5F-442E-803A-E4071A1778EC}" type="presParOf" srcId="{62A8C1FB-6C25-4890-B942-A14109E908EB}" destId="{F4EBD470-697D-4362-8AA1-DA71F32F0911}" srcOrd="2" destOrd="0" presId="urn:diagrams.loki3.com/BracketList+Icon"/>
    <dgm:cxn modelId="{70ED8FF2-2910-4536-8B05-64C87EB096DE}" type="presParOf" srcId="{62A8C1FB-6C25-4890-B942-A14109E908EB}" destId="{BAACB7AF-E50E-4D7B-B3E0-12941EF74383}" srcOrd="3" destOrd="0" presId="urn:diagrams.loki3.com/BracketList+Icon"/>
    <dgm:cxn modelId="{5E23BF63-ED49-45AC-98A8-931D8DFD6F67}" type="presParOf" srcId="{184B2B8F-AB30-40FB-95CC-982D7D9D56A1}" destId="{AF081ED5-97E9-462C-B519-9F36D9C5CCD4}" srcOrd="7" destOrd="0" presId="urn:diagrams.loki3.com/BracketList+Icon"/>
    <dgm:cxn modelId="{7C388F61-9AB7-4F46-A7FB-B02751972D1C}" type="presParOf" srcId="{184B2B8F-AB30-40FB-95CC-982D7D9D56A1}" destId="{7E7781CF-B4DA-41EE-9FE7-74335643EAFE}" srcOrd="8" destOrd="0" presId="urn:diagrams.loki3.com/BracketList+Icon"/>
    <dgm:cxn modelId="{54228C0B-9543-47E5-9839-03DC06CBF81A}" type="presParOf" srcId="{7E7781CF-B4DA-41EE-9FE7-74335643EAFE}" destId="{3C036191-B36D-4134-B6C1-AC0CB62A6FEC}" srcOrd="0" destOrd="0" presId="urn:diagrams.loki3.com/BracketList+Icon"/>
    <dgm:cxn modelId="{0AAEB5C5-8053-4F5E-8AAC-079C0FE32F60}" type="presParOf" srcId="{7E7781CF-B4DA-41EE-9FE7-74335643EAFE}" destId="{DF4CB559-CF3B-41CB-BA26-AF4D5173E35C}" srcOrd="1" destOrd="0" presId="urn:diagrams.loki3.com/BracketList+Icon"/>
    <dgm:cxn modelId="{6E2A377C-5E5D-4FA1-9A62-F1EED47F72D6}" type="presParOf" srcId="{7E7781CF-B4DA-41EE-9FE7-74335643EAFE}" destId="{7E32003D-21D8-4969-A2CE-DBB64B182400}" srcOrd="2" destOrd="0" presId="urn:diagrams.loki3.com/BracketList+Icon"/>
    <dgm:cxn modelId="{705E45F2-A629-4A2C-B96F-B4863B7115DF}" type="presParOf" srcId="{7E7781CF-B4DA-41EE-9FE7-74335643EAFE}" destId="{2D416E08-0558-4750-8D75-150BE3F98A82}" srcOrd="3" destOrd="0" presId="urn:diagrams.loki3.com/BracketList+Icon"/>
    <dgm:cxn modelId="{AA2B0486-F5EF-4CE1-8A5C-95A1AB5799E8}" type="presParOf" srcId="{184B2B8F-AB30-40FB-95CC-982D7D9D56A1}" destId="{C1C2FBB4-7FBE-4B68-A9C9-5A48BBE8FD7B}" srcOrd="9" destOrd="0" presId="urn:diagrams.loki3.com/BracketList+Icon"/>
    <dgm:cxn modelId="{4E3B93AD-3CF1-4992-A377-660A1F93D440}" type="presParOf" srcId="{184B2B8F-AB30-40FB-95CC-982D7D9D56A1}" destId="{466AA267-0168-48FD-8873-B3EB84BBE190}" srcOrd="10" destOrd="0" presId="urn:diagrams.loki3.com/BracketList+Icon"/>
    <dgm:cxn modelId="{09727022-3F80-48BC-97F7-86E952FCD8BA}" type="presParOf" srcId="{466AA267-0168-48FD-8873-B3EB84BBE190}" destId="{F625D7CB-52E2-41C6-AAFB-5D43019275D1}" srcOrd="0" destOrd="0" presId="urn:diagrams.loki3.com/BracketList+Icon"/>
    <dgm:cxn modelId="{50228097-4EBB-4606-93C2-A59689B0CE8F}" type="presParOf" srcId="{466AA267-0168-48FD-8873-B3EB84BBE190}" destId="{AACFAEF2-8400-4DB9-BED8-D8F38F462D44}" srcOrd="1" destOrd="0" presId="urn:diagrams.loki3.com/BracketList+Icon"/>
    <dgm:cxn modelId="{584B070E-D645-40F2-AF5F-D793D3359EDE}" type="presParOf" srcId="{466AA267-0168-48FD-8873-B3EB84BBE190}" destId="{22E00C84-CF3A-442A-B117-AA8D9A5465CE}" srcOrd="2" destOrd="0" presId="urn:diagrams.loki3.com/BracketList+Icon"/>
    <dgm:cxn modelId="{5ACEA9D2-F3FC-4BB8-962A-D29F2113DCFA}" type="presParOf" srcId="{466AA267-0168-48FD-8873-B3EB84BBE190}" destId="{188C669A-75F3-4DB3-AB4A-F70412A48392}" srcOrd="3" destOrd="0" presId="urn:diagrams.loki3.com/BracketList+Icon"/>
    <dgm:cxn modelId="{D5300D0B-1FF6-463C-9A23-5065A3FB59CF}" type="presParOf" srcId="{184B2B8F-AB30-40FB-95CC-982D7D9D56A1}" destId="{11731725-F30C-4D04-9FC8-C74BC6D8F6B9}" srcOrd="11" destOrd="0" presId="urn:diagrams.loki3.com/BracketList+Icon"/>
    <dgm:cxn modelId="{2AB88496-045F-4881-A382-1CDEFDA59D03}" type="presParOf" srcId="{184B2B8F-AB30-40FB-95CC-982D7D9D56A1}" destId="{4E3C3450-A7C1-41DC-97F6-B2079145F21D}" srcOrd="12" destOrd="0" presId="urn:diagrams.loki3.com/BracketList+Icon"/>
    <dgm:cxn modelId="{D4E51AAA-8C3A-4FBA-AFB5-BCEADE5EDE0D}" type="presParOf" srcId="{4E3C3450-A7C1-41DC-97F6-B2079145F21D}" destId="{A981032D-9965-4997-9714-1309565BB45E}" srcOrd="0" destOrd="0" presId="urn:diagrams.loki3.com/BracketList+Icon"/>
    <dgm:cxn modelId="{A007D269-0D08-4A13-9DA0-3B6175D36840}" type="presParOf" srcId="{4E3C3450-A7C1-41DC-97F6-B2079145F21D}" destId="{D4BE283D-94A5-4C82-ABCB-FA79D2DD72DC}" srcOrd="1" destOrd="0" presId="urn:diagrams.loki3.com/BracketList+Icon"/>
    <dgm:cxn modelId="{62737448-32BD-4D03-B5DA-0565B8717E33}" type="presParOf" srcId="{4E3C3450-A7C1-41DC-97F6-B2079145F21D}" destId="{F9292EAC-4DF7-4F2B-B9C5-B35199768E3C}" srcOrd="2" destOrd="0" presId="urn:diagrams.loki3.com/BracketList+Icon"/>
    <dgm:cxn modelId="{85825B5D-92D9-4999-BB60-D2B441E19F2E}" type="presParOf" srcId="{4E3C3450-A7C1-41DC-97F6-B2079145F21D}" destId="{36C01FE0-CC9F-4660-BFB5-19C95484FF80}"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23579-9809-418D-A50C-D67F49B41B34}">
      <dsp:nvSpPr>
        <dsp:cNvPr id="0" name=""/>
        <dsp:cNvSpPr/>
      </dsp:nvSpPr>
      <dsp:spPr>
        <a:xfrm>
          <a:off x="670023" y="0"/>
          <a:ext cx="1897137" cy="1897109"/>
        </a:xfrm>
        <a:prstGeom prst="ellipse">
          <a:avLst/>
        </a:prstGeom>
        <a:solidFill>
          <a:schemeClr val="accent4">
            <a:alpha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947852" y="277825"/>
        <a:ext cx="1341479" cy="1341459"/>
      </dsp:txXfrm>
    </dsp:sp>
    <dsp:sp modelId="{7E2F9341-5B2F-4160-96DE-182C0ACA242E}">
      <dsp:nvSpPr>
        <dsp:cNvPr id="0" name=""/>
        <dsp:cNvSpPr/>
      </dsp:nvSpPr>
      <dsp:spPr>
        <a:xfrm>
          <a:off x="1629877" y="1265267"/>
          <a:ext cx="1897137" cy="1897109"/>
        </a:xfrm>
        <a:prstGeom prst="ellipse">
          <a:avLst/>
        </a:prstGeom>
        <a:solidFill>
          <a:schemeClr val="accent4">
            <a:alpha val="50000"/>
            <a:hueOff val="5197846"/>
            <a:satOff val="-23984"/>
            <a:lumOff val="88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1907706" y="1543092"/>
        <a:ext cx="1341479" cy="1341459"/>
      </dsp:txXfrm>
    </dsp:sp>
    <dsp:sp modelId="{33F3B5F6-92D0-4D0D-8242-B34B1CB14F44}">
      <dsp:nvSpPr>
        <dsp:cNvPr id="0" name=""/>
        <dsp:cNvSpPr/>
      </dsp:nvSpPr>
      <dsp:spPr>
        <a:xfrm>
          <a:off x="2588577" y="76776"/>
          <a:ext cx="1897137" cy="1897109"/>
        </a:xfrm>
        <a:prstGeom prst="ellipse">
          <a:avLst/>
        </a:prstGeom>
        <a:solidFill>
          <a:schemeClr val="accent4">
            <a:alpha val="50000"/>
            <a:hueOff val="10395692"/>
            <a:satOff val="-47968"/>
            <a:lumOff val="176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2866406" y="354601"/>
        <a:ext cx="1341479" cy="13414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FD3DE-2018-4226-B910-DC7C3A45904C}">
      <dsp:nvSpPr>
        <dsp:cNvPr id="0" name=""/>
        <dsp:cNvSpPr/>
      </dsp:nvSpPr>
      <dsp:spPr>
        <a:xfrm>
          <a:off x="0" y="394507"/>
          <a:ext cx="2158130"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GB" sz="2000" kern="1200" dirty="0">
              <a:latin typeface="Century Gothic" panose="020B0502020202020204" pitchFamily="34" charset="0"/>
            </a:rPr>
            <a:t>Stereotyping</a:t>
          </a:r>
        </a:p>
      </dsp:txBody>
      <dsp:txXfrm>
        <a:off x="0" y="394507"/>
        <a:ext cx="2158130" cy="396000"/>
      </dsp:txXfrm>
    </dsp:sp>
    <dsp:sp modelId="{3C385EF9-3463-4D32-86B0-FFDB8E42E9B6}">
      <dsp:nvSpPr>
        <dsp:cNvPr id="0" name=""/>
        <dsp:cNvSpPr/>
      </dsp:nvSpPr>
      <dsp:spPr>
        <a:xfrm>
          <a:off x="2158130" y="233632"/>
          <a:ext cx="431626" cy="71775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83CD68-C2A4-4292-8ACD-F19059CC6C15}">
      <dsp:nvSpPr>
        <dsp:cNvPr id="0" name=""/>
        <dsp:cNvSpPr/>
      </dsp:nvSpPr>
      <dsp:spPr>
        <a:xfrm>
          <a:off x="2762406" y="233632"/>
          <a:ext cx="5870114" cy="7177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latin typeface="Century Gothic" panose="020B0502020202020204" pitchFamily="34" charset="0"/>
            </a:rPr>
            <a:t>Associating certain characteristics with people based on type</a:t>
          </a:r>
        </a:p>
      </dsp:txBody>
      <dsp:txXfrm>
        <a:off x="2762406" y="233632"/>
        <a:ext cx="5870114" cy="717750"/>
      </dsp:txXfrm>
    </dsp:sp>
    <dsp:sp modelId="{9C6E7063-55F7-42A4-9894-4FCEE09B2E7F}">
      <dsp:nvSpPr>
        <dsp:cNvPr id="0" name=""/>
        <dsp:cNvSpPr/>
      </dsp:nvSpPr>
      <dsp:spPr>
        <a:xfrm>
          <a:off x="0" y="1184257"/>
          <a:ext cx="2158130"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GB" sz="2000" kern="1200" dirty="0">
              <a:latin typeface="Century Gothic" panose="020B0502020202020204" pitchFamily="34" charset="0"/>
            </a:rPr>
            <a:t>Prejudice</a:t>
          </a:r>
        </a:p>
      </dsp:txBody>
      <dsp:txXfrm>
        <a:off x="0" y="1184257"/>
        <a:ext cx="2158130" cy="396000"/>
      </dsp:txXfrm>
    </dsp:sp>
    <dsp:sp modelId="{7F3954D4-1A1E-4BD9-BD0D-92636991BAD0}">
      <dsp:nvSpPr>
        <dsp:cNvPr id="0" name=""/>
        <dsp:cNvSpPr/>
      </dsp:nvSpPr>
      <dsp:spPr>
        <a:xfrm>
          <a:off x="2158130" y="1023382"/>
          <a:ext cx="431626" cy="71775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9A73EB-118A-4045-9289-3219C7FA8D23}">
      <dsp:nvSpPr>
        <dsp:cNvPr id="0" name=""/>
        <dsp:cNvSpPr/>
      </dsp:nvSpPr>
      <dsp:spPr>
        <a:xfrm>
          <a:off x="2762406" y="1023382"/>
          <a:ext cx="5870114" cy="7177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latin typeface="Century Gothic" panose="020B0502020202020204" pitchFamily="34" charset="0"/>
            </a:rPr>
            <a:t>Assuming that certain groups cannot do certain things. Now more likely to be subtle</a:t>
          </a:r>
        </a:p>
      </dsp:txBody>
      <dsp:txXfrm>
        <a:off x="2762406" y="1023382"/>
        <a:ext cx="5870114" cy="717750"/>
      </dsp:txXfrm>
    </dsp:sp>
    <dsp:sp modelId="{434FF432-DFF8-42DF-8B4D-C2490F71DD17}">
      <dsp:nvSpPr>
        <dsp:cNvPr id="0" name=""/>
        <dsp:cNvSpPr/>
      </dsp:nvSpPr>
      <dsp:spPr>
        <a:xfrm>
          <a:off x="0" y="1980194"/>
          <a:ext cx="2158130" cy="668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GB" sz="2000" kern="1200" dirty="0">
              <a:latin typeface="Century Gothic" panose="020B0502020202020204" pitchFamily="34" charset="0"/>
            </a:rPr>
            <a:t>Status characteristics</a:t>
          </a:r>
        </a:p>
      </dsp:txBody>
      <dsp:txXfrm>
        <a:off x="0" y="1980194"/>
        <a:ext cx="2158130" cy="668250"/>
      </dsp:txXfrm>
    </dsp:sp>
    <dsp:sp modelId="{4D25CDBC-2FFB-4F7D-B592-D113E6A47F27}">
      <dsp:nvSpPr>
        <dsp:cNvPr id="0" name=""/>
        <dsp:cNvSpPr/>
      </dsp:nvSpPr>
      <dsp:spPr>
        <a:xfrm>
          <a:off x="2158130" y="1813132"/>
          <a:ext cx="431626" cy="1002375"/>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16C9C6-6712-4A60-BEE0-90B35A0BB7BE}">
      <dsp:nvSpPr>
        <dsp:cNvPr id="0" name=""/>
        <dsp:cNvSpPr/>
      </dsp:nvSpPr>
      <dsp:spPr>
        <a:xfrm>
          <a:off x="2762406" y="1813132"/>
          <a:ext cx="5870114" cy="10023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latin typeface="Century Gothic" panose="020B0502020202020204" pitchFamily="34" charset="0"/>
            </a:rPr>
            <a:t>Social hierarchy. Perceived ‘high status’ (e.g. white, male, well educated) expected to take up leadership roles</a:t>
          </a:r>
        </a:p>
      </dsp:txBody>
      <dsp:txXfrm>
        <a:off x="2762406" y="1813132"/>
        <a:ext cx="5870114" cy="1002375"/>
      </dsp:txXfrm>
    </dsp:sp>
    <dsp:sp modelId="{89C29E50-42E6-46A0-ACF6-A5BC44A18123}">
      <dsp:nvSpPr>
        <dsp:cNvPr id="0" name=""/>
        <dsp:cNvSpPr/>
      </dsp:nvSpPr>
      <dsp:spPr>
        <a:xfrm>
          <a:off x="0" y="2906069"/>
          <a:ext cx="2160240"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GB" sz="2000" kern="1200" dirty="0">
              <a:latin typeface="Century Gothic" panose="020B0502020202020204" pitchFamily="34" charset="0"/>
            </a:rPr>
            <a:t>Social roles</a:t>
          </a:r>
        </a:p>
      </dsp:txBody>
      <dsp:txXfrm>
        <a:off x="0" y="2906069"/>
        <a:ext cx="2160240" cy="396000"/>
      </dsp:txXfrm>
    </dsp:sp>
    <dsp:sp modelId="{4BAACCBA-9D60-4EC7-895D-87A342185D52}">
      <dsp:nvSpPr>
        <dsp:cNvPr id="0" name=""/>
        <dsp:cNvSpPr/>
      </dsp:nvSpPr>
      <dsp:spPr>
        <a:xfrm>
          <a:off x="2160239" y="2887507"/>
          <a:ext cx="432048" cy="433125"/>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ACB7AF-E50E-4D7B-B3E0-12941EF74383}">
      <dsp:nvSpPr>
        <dsp:cNvPr id="0" name=""/>
        <dsp:cNvSpPr/>
      </dsp:nvSpPr>
      <dsp:spPr>
        <a:xfrm>
          <a:off x="2765107" y="2887507"/>
          <a:ext cx="5875852" cy="43312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latin typeface="Century Gothic" panose="020B0502020202020204" pitchFamily="34" charset="0"/>
            </a:rPr>
            <a:t>Based on tradition, e.g. man as breadwinner</a:t>
          </a:r>
        </a:p>
      </dsp:txBody>
      <dsp:txXfrm>
        <a:off x="2765107" y="2887507"/>
        <a:ext cx="5875852" cy="433125"/>
      </dsp:txXfrm>
    </dsp:sp>
    <dsp:sp modelId="{3C036191-B36D-4134-B6C1-AC0CB62A6FEC}">
      <dsp:nvSpPr>
        <dsp:cNvPr id="0" name=""/>
        <dsp:cNvSpPr/>
      </dsp:nvSpPr>
      <dsp:spPr>
        <a:xfrm>
          <a:off x="0" y="3423956"/>
          <a:ext cx="2158130" cy="668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GB" sz="2000" kern="1200" dirty="0">
              <a:latin typeface="Century Gothic" panose="020B0502020202020204" pitchFamily="34" charset="0"/>
            </a:rPr>
            <a:t>Prototype matching</a:t>
          </a:r>
        </a:p>
      </dsp:txBody>
      <dsp:txXfrm>
        <a:off x="0" y="3423956"/>
        <a:ext cx="2158130" cy="668250"/>
      </dsp:txXfrm>
    </dsp:sp>
    <dsp:sp modelId="{DF4CB559-CF3B-41CB-BA26-AF4D5173E35C}">
      <dsp:nvSpPr>
        <dsp:cNvPr id="0" name=""/>
        <dsp:cNvSpPr/>
      </dsp:nvSpPr>
      <dsp:spPr>
        <a:xfrm>
          <a:off x="2158130" y="3392632"/>
          <a:ext cx="431626" cy="730898"/>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416E08-0558-4750-8D75-150BE3F98A82}">
      <dsp:nvSpPr>
        <dsp:cNvPr id="0" name=""/>
        <dsp:cNvSpPr/>
      </dsp:nvSpPr>
      <dsp:spPr>
        <a:xfrm>
          <a:off x="2762406" y="3392632"/>
          <a:ext cx="5870114" cy="73089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latin typeface="Century Gothic" panose="020B0502020202020204" pitchFamily="34" charset="0"/>
            </a:rPr>
            <a:t>Managers have an ‘ideal prototype’ for a job when recruiting. </a:t>
          </a:r>
        </a:p>
      </dsp:txBody>
      <dsp:txXfrm>
        <a:off x="2762406" y="3392632"/>
        <a:ext cx="5870114" cy="730898"/>
      </dsp:txXfrm>
    </dsp:sp>
    <dsp:sp modelId="{F625D7CB-52E2-41C6-AAFB-5D43019275D1}">
      <dsp:nvSpPr>
        <dsp:cNvPr id="0" name=""/>
        <dsp:cNvSpPr/>
      </dsp:nvSpPr>
      <dsp:spPr>
        <a:xfrm>
          <a:off x="0" y="4356405"/>
          <a:ext cx="2160240"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GB" sz="2000" kern="1200" dirty="0">
              <a:latin typeface="Century Gothic" panose="020B0502020202020204" pitchFamily="34" charset="0"/>
            </a:rPr>
            <a:t>Social identity</a:t>
          </a:r>
        </a:p>
      </dsp:txBody>
      <dsp:txXfrm>
        <a:off x="0" y="4356405"/>
        <a:ext cx="2160240" cy="396000"/>
      </dsp:txXfrm>
    </dsp:sp>
    <dsp:sp modelId="{AACFAEF2-8400-4DB9-BED8-D8F38F462D44}">
      <dsp:nvSpPr>
        <dsp:cNvPr id="0" name=""/>
        <dsp:cNvSpPr/>
      </dsp:nvSpPr>
      <dsp:spPr>
        <a:xfrm>
          <a:off x="2160239" y="4195530"/>
          <a:ext cx="432048" cy="71775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8C669A-75F3-4DB3-AB4A-F70412A48392}">
      <dsp:nvSpPr>
        <dsp:cNvPr id="0" name=""/>
        <dsp:cNvSpPr/>
      </dsp:nvSpPr>
      <dsp:spPr>
        <a:xfrm>
          <a:off x="2765107" y="4195530"/>
          <a:ext cx="5875852" cy="7177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latin typeface="Century Gothic" panose="020B0502020202020204" pitchFamily="34" charset="0"/>
            </a:rPr>
            <a:t>Preference for working with people who are the same as us</a:t>
          </a:r>
        </a:p>
      </dsp:txBody>
      <dsp:txXfrm>
        <a:off x="2765107" y="4195530"/>
        <a:ext cx="5875852" cy="717750"/>
      </dsp:txXfrm>
    </dsp:sp>
    <dsp:sp modelId="{A981032D-9965-4997-9714-1309565BB45E}">
      <dsp:nvSpPr>
        <dsp:cNvPr id="0" name=""/>
        <dsp:cNvSpPr/>
      </dsp:nvSpPr>
      <dsp:spPr>
        <a:xfrm>
          <a:off x="0" y="5152343"/>
          <a:ext cx="2158130" cy="668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GB" sz="2000" kern="1200" dirty="0">
              <a:latin typeface="Century Gothic" panose="020B0502020202020204" pitchFamily="34" charset="0"/>
            </a:rPr>
            <a:t>Group composition</a:t>
          </a:r>
        </a:p>
      </dsp:txBody>
      <dsp:txXfrm>
        <a:off x="0" y="5152343"/>
        <a:ext cx="2158130" cy="668250"/>
      </dsp:txXfrm>
    </dsp:sp>
    <dsp:sp modelId="{D4BE283D-94A5-4C82-ABCB-FA79D2DD72DC}">
      <dsp:nvSpPr>
        <dsp:cNvPr id="0" name=""/>
        <dsp:cNvSpPr/>
      </dsp:nvSpPr>
      <dsp:spPr>
        <a:xfrm>
          <a:off x="2158130" y="4985280"/>
          <a:ext cx="431626" cy="1002375"/>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C01FE0-CC9F-4660-BFB5-19C95484FF80}">
      <dsp:nvSpPr>
        <dsp:cNvPr id="0" name=""/>
        <dsp:cNvSpPr/>
      </dsp:nvSpPr>
      <dsp:spPr>
        <a:xfrm>
          <a:off x="2762406" y="4985280"/>
          <a:ext cx="5870114" cy="10023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latin typeface="Century Gothic" panose="020B0502020202020204" pitchFamily="34" charset="0"/>
            </a:rPr>
            <a:t>Majority groups in workplaces exist and values and preferences are likely to be dominant</a:t>
          </a:r>
        </a:p>
      </dsp:txBody>
      <dsp:txXfrm>
        <a:off x="2762406" y="4985280"/>
        <a:ext cx="5870114" cy="1002375"/>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2B026A-DACD-4B48-B5B5-AA619D0D2B9B}" type="datetimeFigureOut">
              <a:rPr lang="en-GB" smtClean="0"/>
              <a:t>12/01/2020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89B1BE-754E-409E-8DA2-ADA3BC268B0F}" type="slidenum">
              <a:rPr lang="en-GB" smtClean="0"/>
              <a:t>‹#›</a:t>
            </a:fld>
            <a:endParaRPr lang="en-GB"/>
          </a:p>
        </p:txBody>
      </p:sp>
    </p:spTree>
    <p:extLst>
      <p:ext uri="{BB962C8B-B14F-4D97-AF65-F5344CB8AC3E}">
        <p14:creationId xmlns:p14="http://schemas.microsoft.com/office/powerpoint/2010/main" val="1881719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89B1BE-754E-409E-8DA2-ADA3BC268B0F}" type="slidenum">
              <a:rPr lang="en-GB" smtClean="0"/>
              <a:t>4</a:t>
            </a:fld>
            <a:endParaRPr lang="en-GB"/>
          </a:p>
        </p:txBody>
      </p:sp>
    </p:spTree>
    <p:extLst>
      <p:ext uri="{BB962C8B-B14F-4D97-AF65-F5344CB8AC3E}">
        <p14:creationId xmlns:p14="http://schemas.microsoft.com/office/powerpoint/2010/main" val="506091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89B1BE-754E-409E-8DA2-ADA3BC268B0F}" type="slidenum">
              <a:rPr lang="en-GB" smtClean="0"/>
              <a:t>15</a:t>
            </a:fld>
            <a:endParaRPr lang="en-GB"/>
          </a:p>
        </p:txBody>
      </p:sp>
    </p:spTree>
    <p:extLst>
      <p:ext uri="{BB962C8B-B14F-4D97-AF65-F5344CB8AC3E}">
        <p14:creationId xmlns:p14="http://schemas.microsoft.com/office/powerpoint/2010/main" val="2293063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89B1BE-754E-409E-8DA2-ADA3BC268B0F}" type="slidenum">
              <a:rPr lang="en-GB" smtClean="0"/>
              <a:t>5</a:t>
            </a:fld>
            <a:endParaRPr lang="en-GB"/>
          </a:p>
        </p:txBody>
      </p:sp>
    </p:spTree>
    <p:extLst>
      <p:ext uri="{BB962C8B-B14F-4D97-AF65-F5344CB8AC3E}">
        <p14:creationId xmlns:p14="http://schemas.microsoft.com/office/powerpoint/2010/main" val="2086194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t>
            </a:r>
            <a:endParaRPr lang="en-GB" dirty="0"/>
          </a:p>
        </p:txBody>
      </p:sp>
      <p:sp>
        <p:nvSpPr>
          <p:cNvPr id="4" name="Slide Number Placeholder 3"/>
          <p:cNvSpPr>
            <a:spLocks noGrp="1"/>
          </p:cNvSpPr>
          <p:nvPr>
            <p:ph type="sldNum" sz="quarter" idx="10"/>
          </p:nvPr>
        </p:nvSpPr>
        <p:spPr/>
        <p:txBody>
          <a:bodyPr/>
          <a:lstStyle/>
          <a:p>
            <a:fld id="{8A89B1BE-754E-409E-8DA2-ADA3BC268B0F}" type="slidenum">
              <a:rPr lang="en-GB" smtClean="0"/>
              <a:t>6</a:t>
            </a:fld>
            <a:endParaRPr lang="en-GB"/>
          </a:p>
        </p:txBody>
      </p:sp>
    </p:spTree>
    <p:extLst>
      <p:ext uri="{BB962C8B-B14F-4D97-AF65-F5344CB8AC3E}">
        <p14:creationId xmlns:p14="http://schemas.microsoft.com/office/powerpoint/2010/main" val="3238288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89B1BE-754E-409E-8DA2-ADA3BC268B0F}"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4025651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Pilots do have to have a health check every 3/6 months as a</a:t>
            </a:r>
            <a:r>
              <a:rPr lang="en-GB" baseline="0" dirty="0"/>
              <a:t> matter of course so what would the justification be for retiring them early? </a:t>
            </a:r>
            <a:endParaRPr lang="en-GB" dirty="0"/>
          </a:p>
        </p:txBody>
      </p:sp>
      <p:sp>
        <p:nvSpPr>
          <p:cNvPr id="4" name="Slide Number Placeholder 3"/>
          <p:cNvSpPr>
            <a:spLocks noGrp="1"/>
          </p:cNvSpPr>
          <p:nvPr>
            <p:ph type="sldNum" sz="quarter" idx="10"/>
          </p:nvPr>
        </p:nvSpPr>
        <p:spPr/>
        <p:txBody>
          <a:bodyPr/>
          <a:lstStyle/>
          <a:p>
            <a:fld id="{A803846F-F3B8-4B3E-9099-593BA1325B1A}"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3879020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89B1BE-754E-409E-8DA2-ADA3BC268B0F}" type="slidenum">
              <a:rPr lang="en-GB" smtClean="0"/>
              <a:t>10</a:t>
            </a:fld>
            <a:endParaRPr lang="en-GB"/>
          </a:p>
        </p:txBody>
      </p:sp>
    </p:spTree>
    <p:extLst>
      <p:ext uri="{BB962C8B-B14F-4D97-AF65-F5344CB8AC3E}">
        <p14:creationId xmlns:p14="http://schemas.microsoft.com/office/powerpoint/2010/main" val="3362844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89B1BE-754E-409E-8DA2-ADA3BC268B0F}" type="slidenum">
              <a:rPr lang="en-GB" smtClean="0"/>
              <a:t>11</a:t>
            </a:fld>
            <a:endParaRPr lang="en-GB"/>
          </a:p>
        </p:txBody>
      </p:sp>
    </p:spTree>
    <p:extLst>
      <p:ext uri="{BB962C8B-B14F-4D97-AF65-F5344CB8AC3E}">
        <p14:creationId xmlns:p14="http://schemas.microsoft.com/office/powerpoint/2010/main" val="874734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89B1BE-754E-409E-8DA2-ADA3BC268B0F}"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3341918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89B1BE-754E-409E-8DA2-ADA3BC268B0F}"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2743164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D245AD7-0358-4A9C-8021-04E8265B2258}" type="datetimeFigureOut">
              <a:rPr lang="en-GB" smtClean="0"/>
              <a:t>12/01/2020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EF24B8-7FDC-40D9-AF8D-B265FC3F2E4E}" type="slidenum">
              <a:rPr lang="en-GB" smtClean="0"/>
              <a:t>‹#›</a:t>
            </a:fld>
            <a:endParaRPr lang="en-GB"/>
          </a:p>
        </p:txBody>
      </p:sp>
    </p:spTree>
    <p:extLst>
      <p:ext uri="{BB962C8B-B14F-4D97-AF65-F5344CB8AC3E}">
        <p14:creationId xmlns:p14="http://schemas.microsoft.com/office/powerpoint/2010/main" val="3911189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D245AD7-0358-4A9C-8021-04E8265B2258}" type="datetimeFigureOut">
              <a:rPr lang="en-GB" smtClean="0"/>
              <a:t>12/01/2020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EF24B8-7FDC-40D9-AF8D-B265FC3F2E4E}" type="slidenum">
              <a:rPr lang="en-GB" smtClean="0"/>
              <a:t>‹#›</a:t>
            </a:fld>
            <a:endParaRPr lang="en-GB"/>
          </a:p>
        </p:txBody>
      </p:sp>
    </p:spTree>
    <p:extLst>
      <p:ext uri="{BB962C8B-B14F-4D97-AF65-F5344CB8AC3E}">
        <p14:creationId xmlns:p14="http://schemas.microsoft.com/office/powerpoint/2010/main" val="3002314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D245AD7-0358-4A9C-8021-04E8265B2258}" type="datetimeFigureOut">
              <a:rPr lang="en-GB" smtClean="0"/>
              <a:t>12/01/2020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EF24B8-7FDC-40D9-AF8D-B265FC3F2E4E}" type="slidenum">
              <a:rPr lang="en-GB" smtClean="0"/>
              <a:t>‹#›</a:t>
            </a:fld>
            <a:endParaRPr lang="en-GB"/>
          </a:p>
        </p:txBody>
      </p:sp>
    </p:spTree>
    <p:extLst>
      <p:ext uri="{BB962C8B-B14F-4D97-AF65-F5344CB8AC3E}">
        <p14:creationId xmlns:p14="http://schemas.microsoft.com/office/powerpoint/2010/main" val="3075420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A156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68000" y="2340862"/>
            <a:ext cx="9144000" cy="1170000"/>
          </a:xfrm>
        </p:spPr>
        <p:txBody>
          <a:bodyPr anchor="b"/>
          <a:lstStyle>
            <a:lvl1pPr algn="l">
              <a:defRPr sz="3375" b="1" i="0" baseline="0">
                <a:solidFill>
                  <a:schemeClr val="bg1"/>
                </a:solidFill>
                <a:latin typeface="Antonio" charset="0"/>
                <a:ea typeface="Antonio" charset="0"/>
                <a:cs typeface="Antonio" charset="0"/>
              </a:defRPr>
            </a:lvl1pPr>
          </a:lstStyle>
          <a:p>
            <a:r>
              <a:rPr lang="en-GB" dirty="0"/>
              <a:t>Title slide</a:t>
            </a:r>
            <a:endParaRPr lang="en-US" dirty="0"/>
          </a:p>
        </p:txBody>
      </p:sp>
      <p:sp>
        <p:nvSpPr>
          <p:cNvPr id="3" name="Subtitle 2"/>
          <p:cNvSpPr>
            <a:spLocks noGrp="1"/>
          </p:cNvSpPr>
          <p:nvPr>
            <p:ph type="subTitle" idx="1"/>
          </p:nvPr>
        </p:nvSpPr>
        <p:spPr>
          <a:xfrm>
            <a:off x="1368000" y="3602038"/>
            <a:ext cx="9144000" cy="1655762"/>
          </a:xfrm>
        </p:spPr>
        <p:txBody>
          <a:bodyPr/>
          <a:lstStyle>
            <a:lvl1pPr marL="0" indent="0" algn="l">
              <a:buNone/>
              <a:defRPr sz="1350" b="0" i="0">
                <a:solidFill>
                  <a:srgbClr val="00B388"/>
                </a:solidFill>
                <a:latin typeface="Work Sans" charset="0"/>
                <a:ea typeface="Work Sans" charset="0"/>
                <a:cs typeface="Work Sans"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GB" dirty="0"/>
              <a:t>Click to edit Master subtitle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599" y="320383"/>
            <a:ext cx="2925647" cy="1293632"/>
          </a:xfrm>
          <a:prstGeom prst="rect">
            <a:avLst/>
          </a:prstGeom>
        </p:spPr>
      </p:pic>
      <p:sp>
        <p:nvSpPr>
          <p:cNvPr id="8" name="Rectangle 7"/>
          <p:cNvSpPr/>
          <p:nvPr userDrawn="1"/>
        </p:nvSpPr>
        <p:spPr>
          <a:xfrm>
            <a:off x="1104540" y="1458000"/>
            <a:ext cx="78377" cy="5400000"/>
          </a:xfrm>
          <a:prstGeom prst="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1167673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3202" y="320402"/>
            <a:ext cx="2925647" cy="1293633"/>
          </a:xfrm>
          <a:prstGeom prst="rect">
            <a:avLst/>
          </a:prstGeom>
        </p:spPr>
      </p:pic>
      <p:sp>
        <p:nvSpPr>
          <p:cNvPr id="2" name="Title 1"/>
          <p:cNvSpPr>
            <a:spLocks noGrp="1"/>
          </p:cNvSpPr>
          <p:nvPr>
            <p:ph type="title" hasCustomPrompt="1"/>
          </p:nvPr>
        </p:nvSpPr>
        <p:spPr>
          <a:xfrm>
            <a:off x="1368000" y="1747819"/>
            <a:ext cx="7220712" cy="739353"/>
          </a:xfrm>
        </p:spPr>
        <p:txBody>
          <a:bodyPr anchor="b" anchorCtr="0"/>
          <a:lstStyle>
            <a:lvl1pPr>
              <a:defRPr b="1" i="0">
                <a:solidFill>
                  <a:srgbClr val="00B388"/>
                </a:solidFill>
                <a:latin typeface="Antonio" charset="0"/>
                <a:ea typeface="Antonio" charset="0"/>
                <a:cs typeface="Antonio" charset="0"/>
              </a:defRPr>
            </a:lvl1pPr>
          </a:lstStyle>
          <a:p>
            <a:r>
              <a:rPr lang="en-GB" dirty="0"/>
              <a:t>Contents slide</a:t>
            </a:r>
            <a:endParaRPr lang="en-US" dirty="0"/>
          </a:p>
        </p:txBody>
      </p:sp>
      <p:sp>
        <p:nvSpPr>
          <p:cNvPr id="3" name="Content Placeholder 2"/>
          <p:cNvSpPr>
            <a:spLocks noGrp="1"/>
          </p:cNvSpPr>
          <p:nvPr>
            <p:ph idx="1"/>
          </p:nvPr>
        </p:nvSpPr>
        <p:spPr>
          <a:xfrm>
            <a:off x="1368000" y="2880361"/>
            <a:ext cx="9387840" cy="3296602"/>
          </a:xfrm>
        </p:spPr>
        <p:txBody>
          <a:bodyPr/>
          <a:lstStyle>
            <a:lvl1pPr marL="0" indent="0">
              <a:buClr>
                <a:srgbClr val="00B388"/>
              </a:buClr>
              <a:buNone/>
              <a:defRPr b="0" i="0">
                <a:latin typeface="Work Sans" charset="0"/>
                <a:ea typeface="Work Sans" charset="0"/>
                <a:cs typeface="Work Sans" charset="0"/>
              </a:defRPr>
            </a:lvl1pPr>
            <a:lvl2pPr marL="257175" indent="0">
              <a:buClr>
                <a:srgbClr val="00B388"/>
              </a:buClr>
              <a:buNone/>
              <a:defRPr b="0" i="0">
                <a:latin typeface="Work Sans" charset="0"/>
                <a:ea typeface="Work Sans" charset="0"/>
                <a:cs typeface="Work Sans" charset="0"/>
              </a:defRPr>
            </a:lvl2pPr>
            <a:lvl3pPr marL="514350" indent="0">
              <a:buClr>
                <a:srgbClr val="00B388"/>
              </a:buClr>
              <a:buNone/>
              <a:defRPr b="0" i="0">
                <a:latin typeface="Work Sans" charset="0"/>
                <a:ea typeface="Work Sans" charset="0"/>
                <a:cs typeface="Work Sans" charset="0"/>
              </a:defRPr>
            </a:lvl3pPr>
            <a:lvl4pPr marL="771525" indent="0">
              <a:buClr>
                <a:srgbClr val="00B388"/>
              </a:buClr>
              <a:buNone/>
              <a:defRPr b="0" i="0">
                <a:latin typeface="Work Sans" charset="0"/>
                <a:ea typeface="Work Sans" charset="0"/>
                <a:cs typeface="Work Sans" charset="0"/>
              </a:defRPr>
            </a:lvl4pPr>
            <a:lvl5pPr marL="1028700" indent="0">
              <a:buClr>
                <a:srgbClr val="00B388"/>
              </a:buClr>
              <a:buNone/>
              <a:defRPr b="0" i="0">
                <a:latin typeface="Work Sans" charset="0"/>
                <a:ea typeface="Work Sans" charset="0"/>
                <a:cs typeface="Work Sans"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Rectangle 7"/>
          <p:cNvSpPr/>
          <p:nvPr userDrawn="1"/>
        </p:nvSpPr>
        <p:spPr>
          <a:xfrm>
            <a:off x="1104540" y="1458000"/>
            <a:ext cx="78377" cy="5400000"/>
          </a:xfrm>
          <a:prstGeom prst="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2150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hapter Slide Blue">
    <p:bg>
      <p:bgPr>
        <a:solidFill>
          <a:srgbClr val="606EB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68000" y="2340000"/>
            <a:ext cx="10515600" cy="1170000"/>
          </a:xfrm>
        </p:spPr>
        <p:txBody>
          <a:bodyPr anchor="b"/>
          <a:lstStyle>
            <a:lvl1pPr>
              <a:defRPr sz="3375" b="1" i="0">
                <a:solidFill>
                  <a:schemeClr val="bg1"/>
                </a:solidFill>
                <a:latin typeface="Antonio" charset="0"/>
                <a:ea typeface="Antonio" charset="0"/>
                <a:cs typeface="Antonio" charset="0"/>
              </a:defRPr>
            </a:lvl1pPr>
          </a:lstStyle>
          <a:p>
            <a:r>
              <a:rPr lang="en-GB" dirty="0"/>
              <a:t>Chapter slide</a:t>
            </a:r>
            <a:endParaRPr lang="en-US" dirty="0"/>
          </a:p>
        </p:txBody>
      </p:sp>
      <p:sp>
        <p:nvSpPr>
          <p:cNvPr id="3" name="Text Placeholder 2"/>
          <p:cNvSpPr>
            <a:spLocks noGrp="1"/>
          </p:cNvSpPr>
          <p:nvPr>
            <p:ph type="body" idx="1"/>
          </p:nvPr>
        </p:nvSpPr>
        <p:spPr>
          <a:xfrm>
            <a:off x="1368003" y="3636004"/>
            <a:ext cx="9898199" cy="704087"/>
          </a:xfrm>
        </p:spPr>
        <p:txBody>
          <a:bodyPr/>
          <a:lstStyle>
            <a:lvl1pPr marL="0" indent="0">
              <a:buNone/>
              <a:defRPr sz="1350" b="0" i="0">
                <a:solidFill>
                  <a:srgbClr val="FFC600"/>
                </a:solidFill>
                <a:latin typeface="Work Sans" charset="0"/>
                <a:ea typeface="Work Sans" charset="0"/>
                <a:cs typeface="Work Sans" charset="0"/>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dirty="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599" y="320383"/>
            <a:ext cx="2925647" cy="1293632"/>
          </a:xfrm>
          <a:prstGeom prst="rect">
            <a:avLst/>
          </a:prstGeom>
        </p:spPr>
      </p:pic>
      <p:sp>
        <p:nvSpPr>
          <p:cNvPr id="8" name="Rectangle 7"/>
          <p:cNvSpPr/>
          <p:nvPr userDrawn="1"/>
        </p:nvSpPr>
        <p:spPr>
          <a:xfrm>
            <a:off x="1104540" y="1458000"/>
            <a:ext cx="78377" cy="5400000"/>
          </a:xfrm>
          <a:prstGeom prst="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A1564"/>
              </a:solidFill>
            </a:endParaRPr>
          </a:p>
        </p:txBody>
      </p:sp>
    </p:spTree>
    <p:extLst>
      <p:ext uri="{BB962C8B-B14F-4D97-AF65-F5344CB8AC3E}">
        <p14:creationId xmlns:p14="http://schemas.microsoft.com/office/powerpoint/2010/main" val="1160942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Slide Blu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3202" y="320402"/>
            <a:ext cx="2925647" cy="1293633"/>
          </a:xfrm>
          <a:prstGeom prst="rect">
            <a:avLst/>
          </a:prstGeom>
        </p:spPr>
      </p:pic>
      <p:sp>
        <p:nvSpPr>
          <p:cNvPr id="2" name="Title 1"/>
          <p:cNvSpPr>
            <a:spLocks noGrp="1"/>
          </p:cNvSpPr>
          <p:nvPr>
            <p:ph type="title" hasCustomPrompt="1"/>
          </p:nvPr>
        </p:nvSpPr>
        <p:spPr>
          <a:xfrm>
            <a:off x="1368000" y="1747819"/>
            <a:ext cx="7220712" cy="739353"/>
          </a:xfrm>
        </p:spPr>
        <p:txBody>
          <a:bodyPr anchor="b" anchorCtr="0"/>
          <a:lstStyle>
            <a:lvl1pPr>
              <a:defRPr b="1" i="0">
                <a:solidFill>
                  <a:srgbClr val="606EB2"/>
                </a:solidFill>
                <a:latin typeface="Antonio" charset="0"/>
                <a:ea typeface="Antonio" charset="0"/>
                <a:cs typeface="Antonio" charset="0"/>
              </a:defRPr>
            </a:lvl1pPr>
          </a:lstStyle>
          <a:p>
            <a:r>
              <a:rPr lang="en-GB" dirty="0"/>
              <a:t>Content slide</a:t>
            </a:r>
            <a:endParaRPr lang="en-US" dirty="0"/>
          </a:p>
        </p:txBody>
      </p:sp>
      <p:sp>
        <p:nvSpPr>
          <p:cNvPr id="3" name="Content Placeholder 2"/>
          <p:cNvSpPr>
            <a:spLocks noGrp="1"/>
          </p:cNvSpPr>
          <p:nvPr>
            <p:ph idx="1"/>
          </p:nvPr>
        </p:nvSpPr>
        <p:spPr>
          <a:xfrm>
            <a:off x="1368000" y="3392425"/>
            <a:ext cx="9387840" cy="2784538"/>
          </a:xfrm>
        </p:spPr>
        <p:txBody>
          <a:bodyPr/>
          <a:lstStyle>
            <a:lvl1pPr marL="0" indent="0">
              <a:buClr>
                <a:srgbClr val="00B388"/>
              </a:buClr>
              <a:buNone/>
              <a:defRPr b="0" i="0">
                <a:latin typeface="Work Sans" charset="0"/>
                <a:ea typeface="Work Sans" charset="0"/>
                <a:cs typeface="Work Sans" charset="0"/>
              </a:defRPr>
            </a:lvl1pPr>
            <a:lvl2pPr marL="257175" indent="0">
              <a:buClr>
                <a:srgbClr val="00B388"/>
              </a:buClr>
              <a:buNone/>
              <a:defRPr b="0" i="0">
                <a:latin typeface="Work Sans" charset="0"/>
                <a:ea typeface="Work Sans" charset="0"/>
                <a:cs typeface="Work Sans" charset="0"/>
              </a:defRPr>
            </a:lvl2pPr>
            <a:lvl3pPr marL="514350" indent="0">
              <a:buClr>
                <a:srgbClr val="00B388"/>
              </a:buClr>
              <a:buNone/>
              <a:defRPr b="0" i="0">
                <a:latin typeface="Work Sans" charset="0"/>
                <a:ea typeface="Work Sans" charset="0"/>
                <a:cs typeface="Work Sans" charset="0"/>
              </a:defRPr>
            </a:lvl3pPr>
            <a:lvl4pPr marL="771525" indent="0">
              <a:buClr>
                <a:srgbClr val="00B388"/>
              </a:buClr>
              <a:buNone/>
              <a:defRPr b="0" i="0">
                <a:latin typeface="Work Sans" charset="0"/>
                <a:ea typeface="Work Sans" charset="0"/>
                <a:cs typeface="Work Sans" charset="0"/>
              </a:defRPr>
            </a:lvl4pPr>
            <a:lvl5pPr marL="1028700" indent="0">
              <a:buClr>
                <a:srgbClr val="00B388"/>
              </a:buClr>
              <a:buNone/>
              <a:defRPr b="0" i="0">
                <a:latin typeface="Work Sans" charset="0"/>
                <a:ea typeface="Work Sans" charset="0"/>
                <a:cs typeface="Work Sans"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Rectangle 7"/>
          <p:cNvSpPr/>
          <p:nvPr userDrawn="1"/>
        </p:nvSpPr>
        <p:spPr>
          <a:xfrm>
            <a:off x="1104540" y="1458000"/>
            <a:ext cx="78377" cy="5400000"/>
          </a:xfrm>
          <a:prstGeom prst="rect">
            <a:avLst/>
          </a:prstGeom>
          <a:solidFill>
            <a:srgbClr val="606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606EB2"/>
              </a:solidFill>
            </a:endParaRPr>
          </a:p>
        </p:txBody>
      </p:sp>
      <p:sp>
        <p:nvSpPr>
          <p:cNvPr id="6" name="Content Placeholder 2"/>
          <p:cNvSpPr>
            <a:spLocks noGrp="1"/>
          </p:cNvSpPr>
          <p:nvPr>
            <p:ph idx="10" hasCustomPrompt="1"/>
          </p:nvPr>
        </p:nvSpPr>
        <p:spPr>
          <a:xfrm>
            <a:off x="1368002" y="2620951"/>
            <a:ext cx="2190279" cy="542874"/>
          </a:xfrm>
        </p:spPr>
        <p:txBody>
          <a:bodyPr>
            <a:normAutofit/>
          </a:bodyPr>
          <a:lstStyle>
            <a:lvl1pPr marL="0" indent="0">
              <a:buClr>
                <a:srgbClr val="00B388"/>
              </a:buClr>
              <a:buNone/>
              <a:defRPr sz="1125" b="0" i="0" baseline="0">
                <a:latin typeface="Work Sans" charset="0"/>
                <a:ea typeface="Work Sans" charset="0"/>
                <a:cs typeface="Work Sans" charset="0"/>
              </a:defRPr>
            </a:lvl1pPr>
            <a:lvl2pPr>
              <a:buClr>
                <a:srgbClr val="00B388"/>
              </a:buClr>
              <a:defRPr/>
            </a:lvl2pPr>
            <a:lvl3pPr>
              <a:buClr>
                <a:srgbClr val="00B388"/>
              </a:buClr>
              <a:defRPr/>
            </a:lvl3pPr>
            <a:lvl4pPr>
              <a:buClr>
                <a:srgbClr val="00B388"/>
              </a:buClr>
              <a:defRPr/>
            </a:lvl4pPr>
            <a:lvl5pPr>
              <a:buClr>
                <a:srgbClr val="00B388"/>
              </a:buClr>
              <a:defRPr/>
            </a:lvl5pPr>
          </a:lstStyle>
          <a:p>
            <a:pPr lvl="0"/>
            <a:r>
              <a:rPr lang="en-GB" dirty="0"/>
              <a:t>Subtitle here</a:t>
            </a:r>
            <a:endParaRPr lang="en-US" dirty="0"/>
          </a:p>
        </p:txBody>
      </p:sp>
    </p:spTree>
    <p:extLst>
      <p:ext uri="{BB962C8B-B14F-4D97-AF65-F5344CB8AC3E}">
        <p14:creationId xmlns:p14="http://schemas.microsoft.com/office/powerpoint/2010/main" val="2889568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Chapter Slide Green">
    <p:bg>
      <p:bgPr>
        <a:solidFill>
          <a:srgbClr val="00B38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68000" y="2340000"/>
            <a:ext cx="10515600" cy="1170000"/>
          </a:xfrm>
        </p:spPr>
        <p:txBody>
          <a:bodyPr anchor="b"/>
          <a:lstStyle>
            <a:lvl1pPr>
              <a:defRPr sz="3375" b="1" i="0">
                <a:solidFill>
                  <a:schemeClr val="bg1"/>
                </a:solidFill>
                <a:latin typeface="Antonio" charset="0"/>
                <a:ea typeface="Antonio" charset="0"/>
                <a:cs typeface="Antonio" charset="0"/>
              </a:defRPr>
            </a:lvl1pPr>
          </a:lstStyle>
          <a:p>
            <a:r>
              <a:rPr lang="en-GB" dirty="0"/>
              <a:t>Chapter slide</a:t>
            </a:r>
            <a:endParaRPr lang="en-US" dirty="0"/>
          </a:p>
        </p:txBody>
      </p:sp>
      <p:sp>
        <p:nvSpPr>
          <p:cNvPr id="3" name="Text Placeholder 2"/>
          <p:cNvSpPr>
            <a:spLocks noGrp="1"/>
          </p:cNvSpPr>
          <p:nvPr>
            <p:ph type="body" idx="1"/>
          </p:nvPr>
        </p:nvSpPr>
        <p:spPr>
          <a:xfrm>
            <a:off x="1368003" y="3636004"/>
            <a:ext cx="9898199" cy="704087"/>
          </a:xfrm>
        </p:spPr>
        <p:txBody>
          <a:bodyPr/>
          <a:lstStyle>
            <a:lvl1pPr marL="0" indent="0">
              <a:buNone/>
              <a:defRPr sz="1350" b="0" i="0">
                <a:solidFill>
                  <a:srgbClr val="2A1564"/>
                </a:solidFill>
                <a:latin typeface="Work Sans" charset="0"/>
                <a:ea typeface="Work Sans" charset="0"/>
                <a:cs typeface="Work Sans" charset="0"/>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dirty="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599" y="320383"/>
            <a:ext cx="2925647" cy="1293632"/>
          </a:xfrm>
          <a:prstGeom prst="rect">
            <a:avLst/>
          </a:prstGeom>
        </p:spPr>
      </p:pic>
      <p:sp>
        <p:nvSpPr>
          <p:cNvPr id="8" name="Rectangle 7"/>
          <p:cNvSpPr/>
          <p:nvPr userDrawn="1"/>
        </p:nvSpPr>
        <p:spPr>
          <a:xfrm>
            <a:off x="1104540" y="1458000"/>
            <a:ext cx="78377" cy="5400000"/>
          </a:xfrm>
          <a:prstGeom prst="rect">
            <a:avLst/>
          </a:prstGeom>
          <a:solidFill>
            <a:srgbClr val="2A15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A1564"/>
              </a:solidFill>
            </a:endParaRPr>
          </a:p>
        </p:txBody>
      </p:sp>
    </p:spTree>
    <p:extLst>
      <p:ext uri="{BB962C8B-B14F-4D97-AF65-F5344CB8AC3E}">
        <p14:creationId xmlns:p14="http://schemas.microsoft.com/office/powerpoint/2010/main" val="4194893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Gree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3202" y="320402"/>
            <a:ext cx="2925647" cy="1293633"/>
          </a:xfrm>
          <a:prstGeom prst="rect">
            <a:avLst/>
          </a:prstGeom>
        </p:spPr>
      </p:pic>
      <p:sp>
        <p:nvSpPr>
          <p:cNvPr id="2" name="Title 1"/>
          <p:cNvSpPr>
            <a:spLocks noGrp="1"/>
          </p:cNvSpPr>
          <p:nvPr>
            <p:ph type="title" hasCustomPrompt="1"/>
          </p:nvPr>
        </p:nvSpPr>
        <p:spPr>
          <a:xfrm>
            <a:off x="1368000" y="1747819"/>
            <a:ext cx="7220712" cy="739353"/>
          </a:xfrm>
        </p:spPr>
        <p:txBody>
          <a:bodyPr anchor="b" anchorCtr="0"/>
          <a:lstStyle>
            <a:lvl1pPr>
              <a:defRPr b="1" i="0">
                <a:solidFill>
                  <a:srgbClr val="00B388"/>
                </a:solidFill>
                <a:latin typeface="Antonio" charset="0"/>
                <a:ea typeface="Antonio" charset="0"/>
                <a:cs typeface="Antonio" charset="0"/>
              </a:defRPr>
            </a:lvl1pPr>
          </a:lstStyle>
          <a:p>
            <a:r>
              <a:rPr lang="en-GB" dirty="0"/>
              <a:t>Content slide</a:t>
            </a:r>
            <a:endParaRPr lang="en-US" dirty="0"/>
          </a:p>
        </p:txBody>
      </p:sp>
      <p:sp>
        <p:nvSpPr>
          <p:cNvPr id="3" name="Content Placeholder 2"/>
          <p:cNvSpPr>
            <a:spLocks noGrp="1"/>
          </p:cNvSpPr>
          <p:nvPr>
            <p:ph idx="1"/>
          </p:nvPr>
        </p:nvSpPr>
        <p:spPr>
          <a:xfrm>
            <a:off x="1368000" y="3392425"/>
            <a:ext cx="5480856" cy="2784538"/>
          </a:xfrm>
        </p:spPr>
        <p:txBody>
          <a:bodyPr/>
          <a:lstStyle>
            <a:lvl1pPr marL="257175" indent="-257175">
              <a:buClr>
                <a:srgbClr val="00B388"/>
              </a:buClr>
              <a:buFont typeface="Arial" charset="0"/>
              <a:buChar char="•"/>
              <a:defRPr b="0" i="0">
                <a:latin typeface="Work Sans" charset="0"/>
                <a:ea typeface="Work Sans" charset="0"/>
                <a:cs typeface="Work Sans" charset="0"/>
              </a:defRPr>
            </a:lvl1pPr>
            <a:lvl2pPr marL="450056" indent="-192881">
              <a:buClr>
                <a:srgbClr val="00B388"/>
              </a:buClr>
              <a:buFont typeface="Arial" charset="0"/>
              <a:buChar char="•"/>
              <a:defRPr b="0" i="0">
                <a:latin typeface="Work Sans" charset="0"/>
                <a:ea typeface="Work Sans" charset="0"/>
                <a:cs typeface="Work Sans" charset="0"/>
              </a:defRPr>
            </a:lvl2pPr>
            <a:lvl3pPr marL="707231" indent="-192881">
              <a:buClr>
                <a:srgbClr val="00B388"/>
              </a:buClr>
              <a:buFont typeface="Arial" charset="0"/>
              <a:buChar char="•"/>
              <a:defRPr b="0" i="0">
                <a:latin typeface="Work Sans" charset="0"/>
                <a:ea typeface="Work Sans" charset="0"/>
                <a:cs typeface="Work Sans" charset="0"/>
              </a:defRPr>
            </a:lvl3pPr>
            <a:lvl4pPr marL="932260" indent="-160735">
              <a:buClr>
                <a:srgbClr val="00B388"/>
              </a:buClr>
              <a:buFont typeface="Arial" charset="0"/>
              <a:buChar char="•"/>
              <a:defRPr b="0" i="0">
                <a:latin typeface="Work Sans" charset="0"/>
                <a:ea typeface="Work Sans" charset="0"/>
                <a:cs typeface="Work Sans" charset="0"/>
              </a:defRPr>
            </a:lvl4pPr>
            <a:lvl5pPr marL="1189435" indent="-160735">
              <a:buClr>
                <a:srgbClr val="00B388"/>
              </a:buClr>
              <a:buFont typeface="Arial" charset="0"/>
              <a:buChar char="•"/>
              <a:defRPr b="0" i="0">
                <a:latin typeface="Work Sans" charset="0"/>
                <a:ea typeface="Work Sans" charset="0"/>
                <a:cs typeface="Work Sans"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Rectangle 7"/>
          <p:cNvSpPr/>
          <p:nvPr userDrawn="1"/>
        </p:nvSpPr>
        <p:spPr>
          <a:xfrm>
            <a:off x="1104540" y="1458000"/>
            <a:ext cx="78377" cy="5400000"/>
          </a:xfrm>
          <a:prstGeom prst="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Content Placeholder 2"/>
          <p:cNvSpPr>
            <a:spLocks noGrp="1"/>
          </p:cNvSpPr>
          <p:nvPr>
            <p:ph idx="10" hasCustomPrompt="1"/>
          </p:nvPr>
        </p:nvSpPr>
        <p:spPr>
          <a:xfrm>
            <a:off x="1368002" y="2620951"/>
            <a:ext cx="2190279" cy="542874"/>
          </a:xfrm>
        </p:spPr>
        <p:txBody>
          <a:bodyPr>
            <a:normAutofit/>
          </a:bodyPr>
          <a:lstStyle>
            <a:lvl1pPr marL="0" indent="0">
              <a:buClr>
                <a:srgbClr val="00B388"/>
              </a:buClr>
              <a:buNone/>
              <a:defRPr sz="1125" b="0" i="0" baseline="0">
                <a:latin typeface="Work Sans" charset="0"/>
                <a:ea typeface="Work Sans" charset="0"/>
                <a:cs typeface="Work Sans" charset="0"/>
              </a:defRPr>
            </a:lvl1pPr>
            <a:lvl2pPr>
              <a:buClr>
                <a:srgbClr val="00B388"/>
              </a:buClr>
              <a:defRPr/>
            </a:lvl2pPr>
            <a:lvl3pPr>
              <a:buClr>
                <a:srgbClr val="00B388"/>
              </a:buClr>
              <a:defRPr/>
            </a:lvl3pPr>
            <a:lvl4pPr>
              <a:buClr>
                <a:srgbClr val="00B388"/>
              </a:buClr>
              <a:defRPr/>
            </a:lvl4pPr>
            <a:lvl5pPr>
              <a:buClr>
                <a:srgbClr val="00B388"/>
              </a:buClr>
              <a:defRPr/>
            </a:lvl5pPr>
          </a:lstStyle>
          <a:p>
            <a:pPr lvl="0"/>
            <a:r>
              <a:rPr lang="en-GB" dirty="0"/>
              <a:t>Subtitle here</a:t>
            </a:r>
            <a:endParaRPr lang="en-US" dirty="0"/>
          </a:p>
        </p:txBody>
      </p:sp>
    </p:spTree>
    <p:extLst>
      <p:ext uri="{BB962C8B-B14F-4D97-AF65-F5344CB8AC3E}">
        <p14:creationId xmlns:p14="http://schemas.microsoft.com/office/powerpoint/2010/main" val="3871757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Chapter Slide Yellow">
    <p:bg>
      <p:bgPr>
        <a:solidFill>
          <a:srgbClr val="FFC6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68000" y="2340000"/>
            <a:ext cx="10515600" cy="1170000"/>
          </a:xfrm>
        </p:spPr>
        <p:txBody>
          <a:bodyPr anchor="b"/>
          <a:lstStyle>
            <a:lvl1pPr>
              <a:defRPr sz="3375" b="1" i="0">
                <a:solidFill>
                  <a:schemeClr val="bg1"/>
                </a:solidFill>
                <a:latin typeface="Antonio" charset="0"/>
                <a:ea typeface="Antonio" charset="0"/>
                <a:cs typeface="Antonio" charset="0"/>
              </a:defRPr>
            </a:lvl1pPr>
          </a:lstStyle>
          <a:p>
            <a:r>
              <a:rPr lang="en-GB" dirty="0"/>
              <a:t>Chapter slide</a:t>
            </a:r>
            <a:endParaRPr lang="en-US" dirty="0"/>
          </a:p>
        </p:txBody>
      </p:sp>
      <p:sp>
        <p:nvSpPr>
          <p:cNvPr id="3" name="Text Placeholder 2"/>
          <p:cNvSpPr>
            <a:spLocks noGrp="1"/>
          </p:cNvSpPr>
          <p:nvPr>
            <p:ph type="body" idx="1"/>
          </p:nvPr>
        </p:nvSpPr>
        <p:spPr>
          <a:xfrm>
            <a:off x="1368003" y="3636004"/>
            <a:ext cx="9898199" cy="704087"/>
          </a:xfrm>
        </p:spPr>
        <p:txBody>
          <a:bodyPr/>
          <a:lstStyle>
            <a:lvl1pPr marL="0" indent="0">
              <a:buNone/>
              <a:defRPr sz="1350" b="0" i="0">
                <a:solidFill>
                  <a:srgbClr val="2A1564"/>
                </a:solidFill>
                <a:latin typeface="Work Sans" charset="0"/>
                <a:ea typeface="Work Sans" charset="0"/>
                <a:cs typeface="Work Sans" charset="0"/>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dirty="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599" y="320383"/>
            <a:ext cx="2925647" cy="1293632"/>
          </a:xfrm>
          <a:prstGeom prst="rect">
            <a:avLst/>
          </a:prstGeom>
        </p:spPr>
      </p:pic>
      <p:sp>
        <p:nvSpPr>
          <p:cNvPr id="8" name="Rectangle 7"/>
          <p:cNvSpPr/>
          <p:nvPr userDrawn="1"/>
        </p:nvSpPr>
        <p:spPr>
          <a:xfrm>
            <a:off x="1104540" y="1458000"/>
            <a:ext cx="78377" cy="5400000"/>
          </a:xfrm>
          <a:prstGeom prst="rect">
            <a:avLst/>
          </a:prstGeom>
          <a:solidFill>
            <a:srgbClr val="2A15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A1564"/>
              </a:solidFill>
            </a:endParaRPr>
          </a:p>
        </p:txBody>
      </p:sp>
    </p:spTree>
    <p:extLst>
      <p:ext uri="{BB962C8B-B14F-4D97-AF65-F5344CB8AC3E}">
        <p14:creationId xmlns:p14="http://schemas.microsoft.com/office/powerpoint/2010/main" val="3934985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ontent Slide Yellow">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3202" y="320402"/>
            <a:ext cx="2925647" cy="1293633"/>
          </a:xfrm>
          <a:prstGeom prst="rect">
            <a:avLst/>
          </a:prstGeom>
        </p:spPr>
      </p:pic>
      <p:sp>
        <p:nvSpPr>
          <p:cNvPr id="2" name="Title 1"/>
          <p:cNvSpPr>
            <a:spLocks noGrp="1"/>
          </p:cNvSpPr>
          <p:nvPr>
            <p:ph type="title" hasCustomPrompt="1"/>
          </p:nvPr>
        </p:nvSpPr>
        <p:spPr>
          <a:xfrm>
            <a:off x="1368000" y="1747819"/>
            <a:ext cx="7220712" cy="739353"/>
          </a:xfrm>
        </p:spPr>
        <p:txBody>
          <a:bodyPr anchor="b" anchorCtr="0"/>
          <a:lstStyle>
            <a:lvl1pPr>
              <a:defRPr b="1" i="0">
                <a:solidFill>
                  <a:srgbClr val="FFC600"/>
                </a:solidFill>
                <a:latin typeface="Antonio" charset="0"/>
                <a:ea typeface="Antonio" charset="0"/>
                <a:cs typeface="Antonio" charset="0"/>
              </a:defRPr>
            </a:lvl1pPr>
          </a:lstStyle>
          <a:p>
            <a:r>
              <a:rPr lang="en-GB" dirty="0"/>
              <a:t>Content slide</a:t>
            </a:r>
            <a:endParaRPr lang="en-US" dirty="0"/>
          </a:p>
        </p:txBody>
      </p:sp>
      <p:sp>
        <p:nvSpPr>
          <p:cNvPr id="3" name="Content Placeholder 2"/>
          <p:cNvSpPr>
            <a:spLocks noGrp="1"/>
          </p:cNvSpPr>
          <p:nvPr>
            <p:ph idx="1"/>
          </p:nvPr>
        </p:nvSpPr>
        <p:spPr>
          <a:xfrm>
            <a:off x="1368000" y="3392425"/>
            <a:ext cx="9387840" cy="2784538"/>
          </a:xfrm>
        </p:spPr>
        <p:txBody>
          <a:bodyPr/>
          <a:lstStyle>
            <a:lvl1pPr marL="0" indent="0">
              <a:buClr>
                <a:srgbClr val="00B388"/>
              </a:buClr>
              <a:buNone/>
              <a:defRPr b="0" i="0">
                <a:latin typeface="Work Sans" charset="0"/>
                <a:ea typeface="Work Sans" charset="0"/>
                <a:cs typeface="Work Sans" charset="0"/>
              </a:defRPr>
            </a:lvl1pPr>
            <a:lvl2pPr marL="257175" indent="0">
              <a:buClr>
                <a:srgbClr val="00B388"/>
              </a:buClr>
              <a:buNone/>
              <a:defRPr b="0" i="0">
                <a:latin typeface="Work Sans" charset="0"/>
                <a:ea typeface="Work Sans" charset="0"/>
                <a:cs typeface="Work Sans" charset="0"/>
              </a:defRPr>
            </a:lvl2pPr>
            <a:lvl3pPr marL="514350" indent="0">
              <a:buClr>
                <a:srgbClr val="00B388"/>
              </a:buClr>
              <a:buNone/>
              <a:defRPr b="0" i="0">
                <a:latin typeface="Work Sans" charset="0"/>
                <a:ea typeface="Work Sans" charset="0"/>
                <a:cs typeface="Work Sans" charset="0"/>
              </a:defRPr>
            </a:lvl3pPr>
            <a:lvl4pPr marL="771525" indent="0">
              <a:buClr>
                <a:srgbClr val="00B388"/>
              </a:buClr>
              <a:buNone/>
              <a:defRPr b="0" i="0">
                <a:latin typeface="Work Sans" charset="0"/>
                <a:ea typeface="Work Sans" charset="0"/>
                <a:cs typeface="Work Sans" charset="0"/>
              </a:defRPr>
            </a:lvl4pPr>
            <a:lvl5pPr marL="1028700" indent="0">
              <a:buClr>
                <a:srgbClr val="00B388"/>
              </a:buClr>
              <a:buNone/>
              <a:defRPr b="0" i="0">
                <a:latin typeface="Work Sans" charset="0"/>
                <a:ea typeface="Work Sans" charset="0"/>
                <a:cs typeface="Work Sans"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Rectangle 7"/>
          <p:cNvSpPr/>
          <p:nvPr userDrawn="1"/>
        </p:nvSpPr>
        <p:spPr>
          <a:xfrm>
            <a:off x="1104540" y="1458000"/>
            <a:ext cx="78377" cy="5400000"/>
          </a:xfrm>
          <a:prstGeom prst="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Content Placeholder 2"/>
          <p:cNvSpPr>
            <a:spLocks noGrp="1"/>
          </p:cNvSpPr>
          <p:nvPr>
            <p:ph idx="10" hasCustomPrompt="1"/>
          </p:nvPr>
        </p:nvSpPr>
        <p:spPr>
          <a:xfrm>
            <a:off x="1368002" y="2620951"/>
            <a:ext cx="2190279" cy="542874"/>
          </a:xfrm>
        </p:spPr>
        <p:txBody>
          <a:bodyPr>
            <a:normAutofit/>
          </a:bodyPr>
          <a:lstStyle>
            <a:lvl1pPr marL="0" indent="0">
              <a:buClr>
                <a:srgbClr val="00B388"/>
              </a:buClr>
              <a:buNone/>
              <a:defRPr sz="1125" b="0" i="0" baseline="0">
                <a:latin typeface="Work Sans" charset="0"/>
                <a:ea typeface="Work Sans" charset="0"/>
                <a:cs typeface="Work Sans" charset="0"/>
              </a:defRPr>
            </a:lvl1pPr>
            <a:lvl2pPr>
              <a:buClr>
                <a:srgbClr val="00B388"/>
              </a:buClr>
              <a:defRPr/>
            </a:lvl2pPr>
            <a:lvl3pPr>
              <a:buClr>
                <a:srgbClr val="00B388"/>
              </a:buClr>
              <a:defRPr/>
            </a:lvl3pPr>
            <a:lvl4pPr>
              <a:buClr>
                <a:srgbClr val="00B388"/>
              </a:buClr>
              <a:defRPr/>
            </a:lvl4pPr>
            <a:lvl5pPr>
              <a:buClr>
                <a:srgbClr val="00B388"/>
              </a:buClr>
              <a:defRPr/>
            </a:lvl5pPr>
          </a:lstStyle>
          <a:p>
            <a:pPr lvl="0"/>
            <a:r>
              <a:rPr lang="en-GB" dirty="0"/>
              <a:t>Subtitle here</a:t>
            </a:r>
            <a:endParaRPr lang="en-US" dirty="0"/>
          </a:p>
        </p:txBody>
      </p:sp>
    </p:spTree>
    <p:extLst>
      <p:ext uri="{BB962C8B-B14F-4D97-AF65-F5344CB8AC3E}">
        <p14:creationId xmlns:p14="http://schemas.microsoft.com/office/powerpoint/2010/main" val="218638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D245AD7-0358-4A9C-8021-04E8265B2258}" type="datetimeFigureOut">
              <a:rPr lang="en-GB" smtClean="0"/>
              <a:t>12/01/2020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EF24B8-7FDC-40D9-AF8D-B265FC3F2E4E}" type="slidenum">
              <a:rPr lang="en-GB" smtClean="0"/>
              <a:t>‹#›</a:t>
            </a:fld>
            <a:endParaRPr lang="en-GB"/>
          </a:p>
        </p:txBody>
      </p:sp>
    </p:spTree>
    <p:extLst>
      <p:ext uri="{BB962C8B-B14F-4D97-AF65-F5344CB8AC3E}">
        <p14:creationId xmlns:p14="http://schemas.microsoft.com/office/powerpoint/2010/main" val="38719921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Chapter Slide Pink">
    <p:bg>
      <p:bgPr>
        <a:solidFill>
          <a:srgbClr val="E0457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68000" y="2340000"/>
            <a:ext cx="10515600" cy="1170000"/>
          </a:xfrm>
        </p:spPr>
        <p:txBody>
          <a:bodyPr anchor="b"/>
          <a:lstStyle>
            <a:lvl1pPr>
              <a:defRPr sz="3375" b="1" i="0">
                <a:solidFill>
                  <a:schemeClr val="bg1"/>
                </a:solidFill>
                <a:latin typeface="Antonio" charset="0"/>
                <a:ea typeface="Antonio" charset="0"/>
                <a:cs typeface="Antonio" charset="0"/>
              </a:defRPr>
            </a:lvl1pPr>
          </a:lstStyle>
          <a:p>
            <a:r>
              <a:rPr lang="en-GB" dirty="0"/>
              <a:t>Chapter slide</a:t>
            </a:r>
            <a:endParaRPr lang="en-US" dirty="0"/>
          </a:p>
        </p:txBody>
      </p:sp>
      <p:sp>
        <p:nvSpPr>
          <p:cNvPr id="3" name="Text Placeholder 2"/>
          <p:cNvSpPr>
            <a:spLocks noGrp="1"/>
          </p:cNvSpPr>
          <p:nvPr>
            <p:ph type="body" idx="1"/>
          </p:nvPr>
        </p:nvSpPr>
        <p:spPr>
          <a:xfrm>
            <a:off x="1368003" y="3636004"/>
            <a:ext cx="9898199" cy="704087"/>
          </a:xfrm>
        </p:spPr>
        <p:txBody>
          <a:bodyPr/>
          <a:lstStyle>
            <a:lvl1pPr marL="0" indent="0">
              <a:buNone/>
              <a:defRPr sz="1350" b="0" i="0">
                <a:solidFill>
                  <a:srgbClr val="2A1564"/>
                </a:solidFill>
                <a:latin typeface="Work Sans" charset="0"/>
                <a:ea typeface="Work Sans" charset="0"/>
                <a:cs typeface="Work Sans" charset="0"/>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dirty="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599" y="320383"/>
            <a:ext cx="2925647" cy="1293632"/>
          </a:xfrm>
          <a:prstGeom prst="rect">
            <a:avLst/>
          </a:prstGeom>
        </p:spPr>
      </p:pic>
      <p:sp>
        <p:nvSpPr>
          <p:cNvPr id="8" name="Rectangle 7"/>
          <p:cNvSpPr/>
          <p:nvPr userDrawn="1"/>
        </p:nvSpPr>
        <p:spPr>
          <a:xfrm>
            <a:off x="1104540" y="1458000"/>
            <a:ext cx="78377" cy="5400000"/>
          </a:xfrm>
          <a:prstGeom prst="rect">
            <a:avLst/>
          </a:prstGeom>
          <a:solidFill>
            <a:srgbClr val="2A15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A1564"/>
              </a:solidFill>
            </a:endParaRPr>
          </a:p>
        </p:txBody>
      </p:sp>
    </p:spTree>
    <p:extLst>
      <p:ext uri="{BB962C8B-B14F-4D97-AF65-F5344CB8AC3E}">
        <p14:creationId xmlns:p14="http://schemas.microsoft.com/office/powerpoint/2010/main" val="2277399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Pi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3202" y="320402"/>
            <a:ext cx="2925647" cy="1293633"/>
          </a:xfrm>
          <a:prstGeom prst="rect">
            <a:avLst/>
          </a:prstGeom>
        </p:spPr>
      </p:pic>
      <p:sp>
        <p:nvSpPr>
          <p:cNvPr id="2" name="Title 1"/>
          <p:cNvSpPr>
            <a:spLocks noGrp="1"/>
          </p:cNvSpPr>
          <p:nvPr>
            <p:ph type="title" hasCustomPrompt="1"/>
          </p:nvPr>
        </p:nvSpPr>
        <p:spPr>
          <a:xfrm>
            <a:off x="1368000" y="1747819"/>
            <a:ext cx="7220712" cy="739353"/>
          </a:xfrm>
        </p:spPr>
        <p:txBody>
          <a:bodyPr anchor="b" anchorCtr="0"/>
          <a:lstStyle>
            <a:lvl1pPr>
              <a:defRPr b="1" i="0">
                <a:solidFill>
                  <a:srgbClr val="E0457B"/>
                </a:solidFill>
                <a:latin typeface="Antonio" charset="0"/>
                <a:ea typeface="Antonio" charset="0"/>
                <a:cs typeface="Antonio" charset="0"/>
              </a:defRPr>
            </a:lvl1pPr>
          </a:lstStyle>
          <a:p>
            <a:r>
              <a:rPr lang="en-GB" dirty="0"/>
              <a:t>Content slide</a:t>
            </a:r>
            <a:endParaRPr lang="en-US" dirty="0"/>
          </a:p>
        </p:txBody>
      </p:sp>
      <p:sp>
        <p:nvSpPr>
          <p:cNvPr id="3" name="Content Placeholder 2"/>
          <p:cNvSpPr>
            <a:spLocks noGrp="1"/>
          </p:cNvSpPr>
          <p:nvPr>
            <p:ph idx="1"/>
          </p:nvPr>
        </p:nvSpPr>
        <p:spPr>
          <a:xfrm>
            <a:off x="1368000" y="3392425"/>
            <a:ext cx="5480856" cy="2784538"/>
          </a:xfrm>
        </p:spPr>
        <p:txBody>
          <a:bodyPr/>
          <a:lstStyle>
            <a:lvl1pPr marL="257175" indent="-257175">
              <a:buClr>
                <a:srgbClr val="E0457B"/>
              </a:buClr>
              <a:buFont typeface="Arial" charset="0"/>
              <a:buChar char="•"/>
              <a:defRPr b="0" i="0">
                <a:latin typeface="Work Sans" charset="0"/>
                <a:ea typeface="Work Sans" charset="0"/>
                <a:cs typeface="Work Sans" charset="0"/>
              </a:defRPr>
            </a:lvl1pPr>
            <a:lvl2pPr marL="450056" indent="-192881">
              <a:buClr>
                <a:srgbClr val="E0457B"/>
              </a:buClr>
              <a:buFont typeface="Arial" charset="0"/>
              <a:buChar char="•"/>
              <a:defRPr b="0" i="0">
                <a:latin typeface="Work Sans" charset="0"/>
                <a:ea typeface="Work Sans" charset="0"/>
                <a:cs typeface="Work Sans" charset="0"/>
              </a:defRPr>
            </a:lvl2pPr>
            <a:lvl3pPr marL="707231" indent="-192881">
              <a:buClr>
                <a:srgbClr val="E0457B"/>
              </a:buClr>
              <a:buFont typeface="Arial" charset="0"/>
              <a:buChar char="•"/>
              <a:defRPr b="0" i="0">
                <a:latin typeface="Work Sans" charset="0"/>
                <a:ea typeface="Work Sans" charset="0"/>
                <a:cs typeface="Work Sans" charset="0"/>
              </a:defRPr>
            </a:lvl3pPr>
            <a:lvl4pPr marL="932260" indent="-160735">
              <a:buClr>
                <a:srgbClr val="E0457B"/>
              </a:buClr>
              <a:buFont typeface="Arial" charset="0"/>
              <a:buChar char="•"/>
              <a:defRPr b="0" i="0">
                <a:latin typeface="Work Sans" charset="0"/>
                <a:ea typeface="Work Sans" charset="0"/>
                <a:cs typeface="Work Sans" charset="0"/>
              </a:defRPr>
            </a:lvl4pPr>
            <a:lvl5pPr marL="1189435" indent="-160735">
              <a:buClr>
                <a:srgbClr val="E0457B"/>
              </a:buClr>
              <a:buFont typeface="Arial" charset="0"/>
              <a:buChar char="•"/>
              <a:defRPr b="0" i="0">
                <a:latin typeface="Work Sans" charset="0"/>
                <a:ea typeface="Work Sans" charset="0"/>
                <a:cs typeface="Work Sans"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Rectangle 7"/>
          <p:cNvSpPr/>
          <p:nvPr userDrawn="1"/>
        </p:nvSpPr>
        <p:spPr>
          <a:xfrm>
            <a:off x="1104540" y="1458000"/>
            <a:ext cx="78377" cy="5400000"/>
          </a:xfrm>
          <a:prstGeom prst="rect">
            <a:avLst/>
          </a:prstGeom>
          <a:solidFill>
            <a:srgbClr val="E045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Content Placeholder 2"/>
          <p:cNvSpPr>
            <a:spLocks noGrp="1"/>
          </p:cNvSpPr>
          <p:nvPr>
            <p:ph idx="10" hasCustomPrompt="1"/>
          </p:nvPr>
        </p:nvSpPr>
        <p:spPr>
          <a:xfrm>
            <a:off x="1368002" y="2620951"/>
            <a:ext cx="2190279" cy="542874"/>
          </a:xfrm>
        </p:spPr>
        <p:txBody>
          <a:bodyPr>
            <a:normAutofit/>
          </a:bodyPr>
          <a:lstStyle>
            <a:lvl1pPr marL="0" indent="0">
              <a:buClr>
                <a:srgbClr val="00B388"/>
              </a:buClr>
              <a:buNone/>
              <a:defRPr sz="1125" b="0" i="0" baseline="0">
                <a:latin typeface="Work Sans" charset="0"/>
                <a:ea typeface="Work Sans" charset="0"/>
                <a:cs typeface="Work Sans" charset="0"/>
              </a:defRPr>
            </a:lvl1pPr>
            <a:lvl2pPr>
              <a:buClr>
                <a:srgbClr val="00B388"/>
              </a:buClr>
              <a:defRPr/>
            </a:lvl2pPr>
            <a:lvl3pPr>
              <a:buClr>
                <a:srgbClr val="00B388"/>
              </a:buClr>
              <a:defRPr/>
            </a:lvl3pPr>
            <a:lvl4pPr>
              <a:buClr>
                <a:srgbClr val="00B388"/>
              </a:buClr>
              <a:defRPr/>
            </a:lvl4pPr>
            <a:lvl5pPr>
              <a:buClr>
                <a:srgbClr val="00B388"/>
              </a:buClr>
              <a:defRPr/>
            </a:lvl5pPr>
          </a:lstStyle>
          <a:p>
            <a:pPr lvl="0"/>
            <a:r>
              <a:rPr lang="en-GB" dirty="0"/>
              <a:t>Subtitle here</a:t>
            </a:r>
            <a:endParaRPr lang="en-US" dirty="0"/>
          </a:p>
        </p:txBody>
      </p:sp>
    </p:spTree>
    <p:extLst>
      <p:ext uri="{BB962C8B-B14F-4D97-AF65-F5344CB8AC3E}">
        <p14:creationId xmlns:p14="http://schemas.microsoft.com/office/powerpoint/2010/main" val="1244588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Chapter Slide Orange">
    <p:bg>
      <p:bgPr>
        <a:solidFill>
          <a:srgbClr val="E04E3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68000" y="2340000"/>
            <a:ext cx="10515600" cy="1170000"/>
          </a:xfrm>
        </p:spPr>
        <p:txBody>
          <a:bodyPr anchor="b"/>
          <a:lstStyle>
            <a:lvl1pPr>
              <a:defRPr sz="3375" b="1" i="0">
                <a:solidFill>
                  <a:schemeClr val="bg1"/>
                </a:solidFill>
                <a:latin typeface="Antonio" charset="0"/>
                <a:ea typeface="Antonio" charset="0"/>
                <a:cs typeface="Antonio" charset="0"/>
              </a:defRPr>
            </a:lvl1pPr>
          </a:lstStyle>
          <a:p>
            <a:r>
              <a:rPr lang="en-GB" dirty="0"/>
              <a:t>Chapter slide</a:t>
            </a:r>
            <a:endParaRPr lang="en-US" dirty="0"/>
          </a:p>
        </p:txBody>
      </p:sp>
      <p:sp>
        <p:nvSpPr>
          <p:cNvPr id="3" name="Text Placeholder 2"/>
          <p:cNvSpPr>
            <a:spLocks noGrp="1"/>
          </p:cNvSpPr>
          <p:nvPr>
            <p:ph type="body" idx="1"/>
          </p:nvPr>
        </p:nvSpPr>
        <p:spPr>
          <a:xfrm>
            <a:off x="1368003" y="3636004"/>
            <a:ext cx="9898199" cy="704087"/>
          </a:xfrm>
        </p:spPr>
        <p:txBody>
          <a:bodyPr/>
          <a:lstStyle>
            <a:lvl1pPr marL="0" indent="0">
              <a:buNone/>
              <a:defRPr sz="1350" b="0" i="0">
                <a:solidFill>
                  <a:srgbClr val="2A1564"/>
                </a:solidFill>
                <a:latin typeface="Work Sans" charset="0"/>
                <a:ea typeface="Work Sans" charset="0"/>
                <a:cs typeface="Work Sans" charset="0"/>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dirty="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599" y="320383"/>
            <a:ext cx="2925647" cy="1293632"/>
          </a:xfrm>
          <a:prstGeom prst="rect">
            <a:avLst/>
          </a:prstGeom>
        </p:spPr>
      </p:pic>
      <p:sp>
        <p:nvSpPr>
          <p:cNvPr id="8" name="Rectangle 7"/>
          <p:cNvSpPr/>
          <p:nvPr userDrawn="1"/>
        </p:nvSpPr>
        <p:spPr>
          <a:xfrm>
            <a:off x="1104540" y="1458000"/>
            <a:ext cx="78377" cy="5400000"/>
          </a:xfrm>
          <a:prstGeom prst="rect">
            <a:avLst/>
          </a:prstGeom>
          <a:solidFill>
            <a:srgbClr val="2A15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A1564"/>
              </a:solidFill>
            </a:endParaRPr>
          </a:p>
        </p:txBody>
      </p:sp>
    </p:spTree>
    <p:extLst>
      <p:ext uri="{BB962C8B-B14F-4D97-AF65-F5344CB8AC3E}">
        <p14:creationId xmlns:p14="http://schemas.microsoft.com/office/powerpoint/2010/main" val="2326153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Oran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3202" y="320402"/>
            <a:ext cx="2925647" cy="1293633"/>
          </a:xfrm>
          <a:prstGeom prst="rect">
            <a:avLst/>
          </a:prstGeom>
        </p:spPr>
      </p:pic>
      <p:sp>
        <p:nvSpPr>
          <p:cNvPr id="2" name="Title 1"/>
          <p:cNvSpPr>
            <a:spLocks noGrp="1"/>
          </p:cNvSpPr>
          <p:nvPr>
            <p:ph type="title" hasCustomPrompt="1"/>
          </p:nvPr>
        </p:nvSpPr>
        <p:spPr>
          <a:xfrm>
            <a:off x="1368000" y="1747819"/>
            <a:ext cx="7220712" cy="739353"/>
          </a:xfrm>
        </p:spPr>
        <p:txBody>
          <a:bodyPr anchor="b" anchorCtr="0"/>
          <a:lstStyle>
            <a:lvl1pPr>
              <a:defRPr b="1" i="0">
                <a:solidFill>
                  <a:srgbClr val="E04E39"/>
                </a:solidFill>
                <a:latin typeface="Antonio" charset="0"/>
                <a:ea typeface="Antonio" charset="0"/>
                <a:cs typeface="Antonio" charset="0"/>
              </a:defRPr>
            </a:lvl1pPr>
          </a:lstStyle>
          <a:p>
            <a:r>
              <a:rPr lang="en-GB" dirty="0"/>
              <a:t>Content slide</a:t>
            </a:r>
            <a:endParaRPr lang="en-US" dirty="0"/>
          </a:p>
        </p:txBody>
      </p:sp>
      <p:sp>
        <p:nvSpPr>
          <p:cNvPr id="3" name="Content Placeholder 2"/>
          <p:cNvSpPr>
            <a:spLocks noGrp="1"/>
          </p:cNvSpPr>
          <p:nvPr>
            <p:ph idx="1"/>
          </p:nvPr>
        </p:nvSpPr>
        <p:spPr>
          <a:xfrm>
            <a:off x="1368000" y="3392425"/>
            <a:ext cx="5480856" cy="2784538"/>
          </a:xfrm>
        </p:spPr>
        <p:txBody>
          <a:bodyPr/>
          <a:lstStyle>
            <a:lvl1pPr marL="257175" indent="-257175">
              <a:buClr>
                <a:srgbClr val="E04E39"/>
              </a:buClr>
              <a:buFont typeface="Arial" charset="0"/>
              <a:buChar char="•"/>
              <a:defRPr b="0" i="0">
                <a:latin typeface="Work Sans" charset="0"/>
                <a:ea typeface="Work Sans" charset="0"/>
                <a:cs typeface="Work Sans" charset="0"/>
              </a:defRPr>
            </a:lvl1pPr>
            <a:lvl2pPr marL="450056" indent="-192881">
              <a:buClr>
                <a:srgbClr val="E04E39"/>
              </a:buClr>
              <a:buFont typeface="Arial" charset="0"/>
              <a:buChar char="•"/>
              <a:defRPr b="0" i="0">
                <a:latin typeface="Work Sans" charset="0"/>
                <a:ea typeface="Work Sans" charset="0"/>
                <a:cs typeface="Work Sans" charset="0"/>
              </a:defRPr>
            </a:lvl2pPr>
            <a:lvl3pPr marL="707231" indent="-192881">
              <a:buClr>
                <a:srgbClr val="E04E39"/>
              </a:buClr>
              <a:buFont typeface="Arial" charset="0"/>
              <a:buChar char="•"/>
              <a:defRPr b="0" i="0">
                <a:latin typeface="Work Sans" charset="0"/>
                <a:ea typeface="Work Sans" charset="0"/>
                <a:cs typeface="Work Sans" charset="0"/>
              </a:defRPr>
            </a:lvl3pPr>
            <a:lvl4pPr marL="932260" indent="-160735">
              <a:buClr>
                <a:srgbClr val="E04E39"/>
              </a:buClr>
              <a:buFont typeface="Arial" charset="0"/>
              <a:buChar char="•"/>
              <a:defRPr b="0" i="0">
                <a:latin typeface="Work Sans" charset="0"/>
                <a:ea typeface="Work Sans" charset="0"/>
                <a:cs typeface="Work Sans" charset="0"/>
              </a:defRPr>
            </a:lvl4pPr>
            <a:lvl5pPr marL="1189435" indent="-160735">
              <a:buClr>
                <a:srgbClr val="E04E39"/>
              </a:buClr>
              <a:buFont typeface="Arial" charset="0"/>
              <a:buChar char="•"/>
              <a:defRPr b="0" i="0">
                <a:latin typeface="Work Sans" charset="0"/>
                <a:ea typeface="Work Sans" charset="0"/>
                <a:cs typeface="Work Sans"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Rectangle 7"/>
          <p:cNvSpPr/>
          <p:nvPr userDrawn="1"/>
        </p:nvSpPr>
        <p:spPr>
          <a:xfrm>
            <a:off x="1104540" y="1458000"/>
            <a:ext cx="78377" cy="5400000"/>
          </a:xfrm>
          <a:prstGeom prst="rect">
            <a:avLst/>
          </a:prstGeom>
          <a:solidFill>
            <a:srgbClr val="E04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Content Placeholder 2"/>
          <p:cNvSpPr>
            <a:spLocks noGrp="1"/>
          </p:cNvSpPr>
          <p:nvPr>
            <p:ph idx="10" hasCustomPrompt="1"/>
          </p:nvPr>
        </p:nvSpPr>
        <p:spPr>
          <a:xfrm>
            <a:off x="1368002" y="2620951"/>
            <a:ext cx="2190279" cy="542874"/>
          </a:xfrm>
        </p:spPr>
        <p:txBody>
          <a:bodyPr>
            <a:normAutofit/>
          </a:bodyPr>
          <a:lstStyle>
            <a:lvl1pPr marL="0" indent="0">
              <a:buClr>
                <a:srgbClr val="00B388"/>
              </a:buClr>
              <a:buNone/>
              <a:defRPr sz="1125" b="0" i="0" baseline="0">
                <a:latin typeface="Work Sans" charset="0"/>
                <a:ea typeface="Work Sans" charset="0"/>
                <a:cs typeface="Work Sans" charset="0"/>
              </a:defRPr>
            </a:lvl1pPr>
            <a:lvl2pPr>
              <a:buClr>
                <a:srgbClr val="00B388"/>
              </a:buClr>
              <a:defRPr/>
            </a:lvl2pPr>
            <a:lvl3pPr>
              <a:buClr>
                <a:srgbClr val="00B388"/>
              </a:buClr>
              <a:defRPr/>
            </a:lvl3pPr>
            <a:lvl4pPr>
              <a:buClr>
                <a:srgbClr val="00B388"/>
              </a:buClr>
              <a:defRPr/>
            </a:lvl4pPr>
            <a:lvl5pPr>
              <a:buClr>
                <a:srgbClr val="00B388"/>
              </a:buClr>
              <a:defRPr/>
            </a:lvl5pPr>
          </a:lstStyle>
          <a:p>
            <a:pPr lvl="0"/>
            <a:r>
              <a:rPr lang="en-GB" dirty="0"/>
              <a:t>Subtitle here</a:t>
            </a:r>
            <a:endParaRPr lang="en-US" dirty="0"/>
          </a:p>
        </p:txBody>
      </p:sp>
    </p:spTree>
    <p:extLst>
      <p:ext uri="{BB962C8B-B14F-4D97-AF65-F5344CB8AC3E}">
        <p14:creationId xmlns:p14="http://schemas.microsoft.com/office/powerpoint/2010/main" val="38531723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599" y="320383"/>
            <a:ext cx="2925647" cy="1293632"/>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202" y="320402"/>
            <a:ext cx="2925647" cy="1293633"/>
          </a:xfrm>
          <a:prstGeom prst="rect">
            <a:avLst/>
          </a:prstGeom>
        </p:spPr>
      </p:pic>
      <p:sp>
        <p:nvSpPr>
          <p:cNvPr id="7" name="Rectangle 6"/>
          <p:cNvSpPr/>
          <p:nvPr userDrawn="1"/>
        </p:nvSpPr>
        <p:spPr>
          <a:xfrm>
            <a:off x="1104540" y="1458000"/>
            <a:ext cx="78377" cy="5400000"/>
          </a:xfrm>
          <a:prstGeom prst="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9486657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gn off Slide">
    <p:bg>
      <p:bgPr>
        <a:solidFill>
          <a:srgbClr val="2A1564"/>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599" y="2064572"/>
            <a:ext cx="2925647" cy="1293632"/>
          </a:xfrm>
          <a:prstGeom prst="rect">
            <a:avLst/>
          </a:prstGeom>
        </p:spPr>
      </p:pic>
      <p:sp>
        <p:nvSpPr>
          <p:cNvPr id="7" name="Rectangle 6"/>
          <p:cNvSpPr/>
          <p:nvPr userDrawn="1"/>
        </p:nvSpPr>
        <p:spPr>
          <a:xfrm>
            <a:off x="1104540" y="3258000"/>
            <a:ext cx="78377" cy="3600000"/>
          </a:xfrm>
          <a:prstGeom prst="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 name="Content Placeholder 2"/>
          <p:cNvSpPr>
            <a:spLocks noGrp="1"/>
          </p:cNvSpPr>
          <p:nvPr>
            <p:ph idx="1" hasCustomPrompt="1"/>
          </p:nvPr>
        </p:nvSpPr>
        <p:spPr>
          <a:xfrm>
            <a:off x="1368000" y="3392425"/>
            <a:ext cx="7547400" cy="2678492"/>
          </a:xfrm>
          <a:ln>
            <a:noFill/>
          </a:ln>
        </p:spPr>
        <p:txBody>
          <a:bodyPr>
            <a:normAutofit/>
          </a:bodyPr>
          <a:lstStyle>
            <a:lvl1pPr marL="0" indent="0">
              <a:buClr>
                <a:srgbClr val="00B388"/>
              </a:buClr>
              <a:buNone/>
              <a:defRPr sz="675" b="0" i="0" spc="169" baseline="0">
                <a:solidFill>
                  <a:schemeClr val="bg1"/>
                </a:solidFill>
                <a:latin typeface="Work Sans" charset="0"/>
                <a:ea typeface="Work Sans" charset="0"/>
                <a:cs typeface="Work Sans" charset="0"/>
              </a:defRPr>
            </a:lvl1pPr>
            <a:lvl2pPr marL="257175" indent="0">
              <a:buClr>
                <a:srgbClr val="00B388"/>
              </a:buClr>
              <a:buNone/>
              <a:defRPr>
                <a:solidFill>
                  <a:schemeClr val="bg1"/>
                </a:solidFill>
              </a:defRPr>
            </a:lvl2pPr>
            <a:lvl3pPr marL="514350" indent="0">
              <a:buClr>
                <a:srgbClr val="00B388"/>
              </a:buClr>
              <a:buNone/>
              <a:defRPr>
                <a:solidFill>
                  <a:schemeClr val="bg1"/>
                </a:solidFill>
              </a:defRPr>
            </a:lvl3pPr>
            <a:lvl4pPr marL="771525" indent="0">
              <a:buClr>
                <a:srgbClr val="00B388"/>
              </a:buClr>
              <a:buNone/>
              <a:defRPr>
                <a:solidFill>
                  <a:schemeClr val="bg1"/>
                </a:solidFill>
              </a:defRPr>
            </a:lvl4pPr>
            <a:lvl5pPr marL="1028700" indent="0">
              <a:buClr>
                <a:srgbClr val="00B388"/>
              </a:buClr>
              <a:buNone/>
              <a:defRPr>
                <a:solidFill>
                  <a:schemeClr val="bg1"/>
                </a:solidFill>
              </a:defRPr>
            </a:lvl5pPr>
          </a:lstStyle>
          <a:p>
            <a:pPr lvl="0"/>
            <a:r>
              <a:rPr lang="en-GB" dirty="0"/>
              <a:t>Department Here</a:t>
            </a:r>
          </a:p>
          <a:p>
            <a:pPr lvl="0"/>
            <a:r>
              <a:rPr lang="en-GB" sz="563" b="1" i="0" u="none" strike="noStrike" kern="1200" baseline="0" dirty="0">
                <a:solidFill>
                  <a:schemeClr val="bg1"/>
                </a:solidFill>
                <a:latin typeface="Arial" charset="0"/>
                <a:ea typeface="Arial" charset="0"/>
                <a:cs typeface="Arial" charset="0"/>
              </a:rPr>
              <a:t>University of Greenwich</a:t>
            </a:r>
            <a:br>
              <a:rPr lang="en-GB" sz="563" b="0" i="0" u="none" strike="noStrike" kern="1200" baseline="0" dirty="0">
                <a:solidFill>
                  <a:schemeClr val="bg1"/>
                </a:solidFill>
                <a:latin typeface="Arial" charset="0"/>
                <a:ea typeface="Arial" charset="0"/>
                <a:cs typeface="Arial" charset="0"/>
              </a:rPr>
            </a:br>
            <a:r>
              <a:rPr lang="en-GB" sz="563" b="0" i="0" u="none" strike="noStrike" kern="1200" baseline="0" dirty="0">
                <a:solidFill>
                  <a:schemeClr val="bg1"/>
                </a:solidFill>
                <a:latin typeface="Arial" charset="0"/>
                <a:ea typeface="Arial" charset="0"/>
                <a:cs typeface="Arial" charset="0"/>
              </a:rPr>
              <a:t>Old Royal Naval College</a:t>
            </a:r>
            <a:br>
              <a:rPr lang="en-GB" sz="563" b="0" i="0" u="none" strike="noStrike" kern="1200" baseline="0" dirty="0">
                <a:solidFill>
                  <a:schemeClr val="bg1"/>
                </a:solidFill>
                <a:latin typeface="Arial" charset="0"/>
                <a:ea typeface="Arial" charset="0"/>
                <a:cs typeface="Arial" charset="0"/>
              </a:rPr>
            </a:br>
            <a:r>
              <a:rPr lang="en-GB" sz="563" b="0" i="0" u="none" strike="noStrike" kern="1200" baseline="0" dirty="0">
                <a:solidFill>
                  <a:schemeClr val="bg1"/>
                </a:solidFill>
                <a:latin typeface="Arial" charset="0"/>
                <a:ea typeface="Arial" charset="0"/>
                <a:cs typeface="Arial" charset="0"/>
              </a:rPr>
              <a:t>Park Row</a:t>
            </a:r>
            <a:br>
              <a:rPr lang="en-GB" sz="563" b="0" i="0" u="none" strike="noStrike" kern="1200" baseline="0" dirty="0">
                <a:solidFill>
                  <a:schemeClr val="bg1"/>
                </a:solidFill>
                <a:latin typeface="Arial" charset="0"/>
                <a:ea typeface="Arial" charset="0"/>
                <a:cs typeface="Arial" charset="0"/>
              </a:rPr>
            </a:br>
            <a:r>
              <a:rPr lang="en-GB" sz="563" b="0" i="0" u="none" strike="noStrike" kern="1200" baseline="0" dirty="0">
                <a:solidFill>
                  <a:schemeClr val="bg1"/>
                </a:solidFill>
                <a:latin typeface="Arial" charset="0"/>
                <a:ea typeface="Arial" charset="0"/>
                <a:cs typeface="Arial" charset="0"/>
              </a:rPr>
              <a:t>Greenwich</a:t>
            </a:r>
            <a:br>
              <a:rPr lang="en-GB" sz="563" b="0" i="0" u="none" strike="noStrike" kern="1200" baseline="0" dirty="0">
                <a:solidFill>
                  <a:schemeClr val="bg1"/>
                </a:solidFill>
                <a:latin typeface="Arial" charset="0"/>
                <a:ea typeface="Arial" charset="0"/>
                <a:cs typeface="Arial" charset="0"/>
              </a:rPr>
            </a:br>
            <a:r>
              <a:rPr lang="en-GB" sz="563" b="0" i="0" u="none" strike="noStrike" kern="1200" baseline="0" dirty="0">
                <a:solidFill>
                  <a:schemeClr val="bg1"/>
                </a:solidFill>
                <a:latin typeface="Arial" charset="0"/>
                <a:ea typeface="Arial" charset="0"/>
                <a:cs typeface="Arial" charset="0"/>
              </a:rPr>
              <a:t>London SE10 9LS</a:t>
            </a:r>
            <a:endParaRPr lang="en-US" dirty="0"/>
          </a:p>
        </p:txBody>
      </p:sp>
      <p:sp>
        <p:nvSpPr>
          <p:cNvPr id="5" name="Rectangle 4"/>
          <p:cNvSpPr/>
          <p:nvPr userDrawn="1"/>
        </p:nvSpPr>
        <p:spPr>
          <a:xfrm>
            <a:off x="8915401" y="0"/>
            <a:ext cx="414819" cy="2916528"/>
          </a:xfrm>
          <a:prstGeom prst="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 name="Subtitle 2"/>
          <p:cNvSpPr txBox="1">
            <a:spLocks/>
          </p:cNvSpPr>
          <p:nvPr userDrawn="1"/>
        </p:nvSpPr>
        <p:spPr>
          <a:xfrm>
            <a:off x="1349975" y="6070918"/>
            <a:ext cx="9779727" cy="787082"/>
          </a:xfrm>
          <a:prstGeom prst="rect">
            <a:avLst/>
          </a:prstGeom>
        </p:spPr>
        <p:txBody>
          <a:bodyPr vert="horz" lIns="51435" tIns="25718" rIns="51435" bIns="25718" rtlCol="0">
            <a:norm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tacoma" charset="0"/>
                <a:ea typeface="+mn-ea"/>
                <a:cs typeface="+mn-cs"/>
              </a:defRPr>
            </a:lvl1pPr>
            <a:lvl2pPr marL="457200" indent="0" algn="ctr" defTabSz="914400" rtl="0" eaLnBrk="1" latinLnBrk="0" hangingPunct="1">
              <a:lnSpc>
                <a:spcPct val="90000"/>
              </a:lnSpc>
              <a:spcBef>
                <a:spcPts val="500"/>
              </a:spcBef>
              <a:buFont typeface="Arial"/>
              <a:buNone/>
              <a:defRPr sz="2000" kern="1200" baseline="0">
                <a:solidFill>
                  <a:schemeClr val="tx1"/>
                </a:solidFill>
                <a:latin typeface="tacoma" charset="0"/>
                <a:ea typeface="+mn-ea"/>
                <a:cs typeface="+mn-cs"/>
              </a:defRPr>
            </a:lvl2pPr>
            <a:lvl3pPr marL="914400" indent="0" algn="ctr" defTabSz="914400" rtl="0" eaLnBrk="1" latinLnBrk="0" hangingPunct="1">
              <a:lnSpc>
                <a:spcPct val="90000"/>
              </a:lnSpc>
              <a:spcBef>
                <a:spcPts val="500"/>
              </a:spcBef>
              <a:buFont typeface="Arial"/>
              <a:buNone/>
              <a:defRPr sz="1800" kern="1200" baseline="0">
                <a:solidFill>
                  <a:schemeClr val="tx1"/>
                </a:solidFill>
                <a:latin typeface="tacoma" charset="0"/>
                <a:ea typeface="+mn-ea"/>
                <a:cs typeface="+mn-cs"/>
              </a:defRPr>
            </a:lvl3pPr>
            <a:lvl4pPr marL="1371600" indent="0" algn="ctr" defTabSz="914400" rtl="0" eaLnBrk="1" latinLnBrk="0" hangingPunct="1">
              <a:lnSpc>
                <a:spcPct val="90000"/>
              </a:lnSpc>
              <a:spcBef>
                <a:spcPts val="500"/>
              </a:spcBef>
              <a:buFont typeface="Arial"/>
              <a:buNone/>
              <a:defRPr sz="1600" kern="1200" baseline="0">
                <a:solidFill>
                  <a:schemeClr val="tx1"/>
                </a:solidFill>
                <a:latin typeface="tacoma" charset="0"/>
                <a:ea typeface="+mn-ea"/>
                <a:cs typeface="+mn-cs"/>
              </a:defRPr>
            </a:lvl4pPr>
            <a:lvl5pPr marL="1828800" indent="0" algn="ctr" defTabSz="914400" rtl="0" eaLnBrk="1" latinLnBrk="0" hangingPunct="1">
              <a:lnSpc>
                <a:spcPct val="90000"/>
              </a:lnSpc>
              <a:spcBef>
                <a:spcPts val="500"/>
              </a:spcBef>
              <a:buFont typeface="Arial"/>
              <a:buNone/>
              <a:defRPr sz="1600" kern="1200" baseline="0">
                <a:solidFill>
                  <a:schemeClr val="tx1"/>
                </a:solidFill>
                <a:latin typeface="tacoma" charset="0"/>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506" dirty="0">
                <a:solidFill>
                  <a:prstClr val="white"/>
                </a:solidFill>
                <a:latin typeface="Work Sans" charset="0"/>
                <a:ea typeface="Work Sans" charset="0"/>
                <a:cs typeface="Work Sans" charset="0"/>
              </a:rPr>
              <a:t>University of Greenwich is a charity and company limited by guarantee, registered in England (reg. no. 986729).</a:t>
            </a:r>
            <a:br>
              <a:rPr lang="en-US" sz="506" dirty="0">
                <a:solidFill>
                  <a:prstClr val="white"/>
                </a:solidFill>
                <a:latin typeface="Work Sans" charset="0"/>
                <a:ea typeface="Work Sans" charset="0"/>
                <a:cs typeface="Work Sans" charset="0"/>
              </a:rPr>
            </a:br>
            <a:r>
              <a:rPr lang="en-US" sz="506" dirty="0">
                <a:solidFill>
                  <a:prstClr val="white"/>
                </a:solidFill>
                <a:latin typeface="Work Sans" charset="0"/>
                <a:ea typeface="Work Sans" charset="0"/>
                <a:cs typeface="Work Sans" charset="0"/>
              </a:rPr>
              <a:t>Registered office: Old Royal Naval college, Park Row, Greenwich, London SE10 9LS</a:t>
            </a:r>
          </a:p>
        </p:txBody>
      </p:sp>
      <p:pic>
        <p:nvPicPr>
          <p:cNvPr id="2" name="Picture 1"/>
          <p:cNvPicPr>
            <a:picLocks noChangeAspect="1"/>
          </p:cNvPicPr>
          <p:nvPr userDrawn="1"/>
        </p:nvPicPr>
        <p:blipFill>
          <a:blip r:embed="rId3"/>
          <a:stretch>
            <a:fillRect/>
          </a:stretch>
        </p:blipFill>
        <p:spPr>
          <a:xfrm>
            <a:off x="9497616" y="1273708"/>
            <a:ext cx="1493472" cy="1642820"/>
          </a:xfrm>
          <a:prstGeom prst="rect">
            <a:avLst/>
          </a:prstGeom>
        </p:spPr>
      </p:pic>
    </p:spTree>
    <p:extLst>
      <p:ext uri="{BB962C8B-B14F-4D97-AF65-F5344CB8AC3E}">
        <p14:creationId xmlns:p14="http://schemas.microsoft.com/office/powerpoint/2010/main" val="3782101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A156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68000" y="2340862"/>
            <a:ext cx="9144000" cy="1170000"/>
          </a:xfrm>
        </p:spPr>
        <p:txBody>
          <a:bodyPr anchor="b"/>
          <a:lstStyle>
            <a:lvl1pPr algn="l">
              <a:defRPr sz="6000" b="1" i="0" baseline="0">
                <a:solidFill>
                  <a:schemeClr val="bg1"/>
                </a:solidFill>
                <a:latin typeface="Antonio" charset="0"/>
                <a:ea typeface="Antonio" charset="0"/>
                <a:cs typeface="Antonio" charset="0"/>
              </a:defRPr>
            </a:lvl1pPr>
          </a:lstStyle>
          <a:p>
            <a:r>
              <a:rPr lang="en-GB" dirty="0"/>
              <a:t>Title slide</a:t>
            </a:r>
            <a:endParaRPr lang="en-US" dirty="0"/>
          </a:p>
        </p:txBody>
      </p:sp>
      <p:sp>
        <p:nvSpPr>
          <p:cNvPr id="3" name="Subtitle 2"/>
          <p:cNvSpPr>
            <a:spLocks noGrp="1"/>
          </p:cNvSpPr>
          <p:nvPr>
            <p:ph type="subTitle" idx="1"/>
          </p:nvPr>
        </p:nvSpPr>
        <p:spPr>
          <a:xfrm>
            <a:off x="1368000" y="3602038"/>
            <a:ext cx="9144000" cy="1655762"/>
          </a:xfrm>
        </p:spPr>
        <p:txBody>
          <a:bodyPr/>
          <a:lstStyle>
            <a:lvl1pPr marL="0" indent="0" algn="l">
              <a:buNone/>
              <a:defRPr sz="2400" b="0" i="0">
                <a:solidFill>
                  <a:srgbClr val="00B388"/>
                </a:solidFill>
                <a:latin typeface="Work Sans" charset="0"/>
                <a:ea typeface="Work Sans" charset="0"/>
                <a:cs typeface="Work San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598" y="320383"/>
            <a:ext cx="2925646" cy="1293632"/>
          </a:xfrm>
          <a:prstGeom prst="rect">
            <a:avLst/>
          </a:prstGeom>
        </p:spPr>
      </p:pic>
      <p:sp>
        <p:nvSpPr>
          <p:cNvPr id="8" name="Rectangle 7"/>
          <p:cNvSpPr/>
          <p:nvPr userDrawn="1"/>
        </p:nvSpPr>
        <p:spPr>
          <a:xfrm>
            <a:off x="1104537" y="1458000"/>
            <a:ext cx="78377" cy="5400000"/>
          </a:xfrm>
          <a:prstGeom prst="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85202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3200" y="320400"/>
            <a:ext cx="2925646" cy="1293633"/>
          </a:xfrm>
          <a:prstGeom prst="rect">
            <a:avLst/>
          </a:prstGeom>
        </p:spPr>
      </p:pic>
      <p:sp>
        <p:nvSpPr>
          <p:cNvPr id="2" name="Title 1"/>
          <p:cNvSpPr>
            <a:spLocks noGrp="1"/>
          </p:cNvSpPr>
          <p:nvPr>
            <p:ph type="title" hasCustomPrompt="1"/>
          </p:nvPr>
        </p:nvSpPr>
        <p:spPr>
          <a:xfrm>
            <a:off x="1368000" y="1747815"/>
            <a:ext cx="7220712" cy="739353"/>
          </a:xfrm>
        </p:spPr>
        <p:txBody>
          <a:bodyPr anchor="b" anchorCtr="0"/>
          <a:lstStyle>
            <a:lvl1pPr>
              <a:defRPr b="1" i="0">
                <a:solidFill>
                  <a:srgbClr val="00B388"/>
                </a:solidFill>
                <a:latin typeface="Antonio" charset="0"/>
                <a:ea typeface="Antonio" charset="0"/>
                <a:cs typeface="Antonio" charset="0"/>
              </a:defRPr>
            </a:lvl1pPr>
          </a:lstStyle>
          <a:p>
            <a:r>
              <a:rPr lang="en-GB" dirty="0"/>
              <a:t>Contents slide</a:t>
            </a:r>
            <a:endParaRPr lang="en-US" dirty="0"/>
          </a:p>
        </p:txBody>
      </p:sp>
      <p:sp>
        <p:nvSpPr>
          <p:cNvPr id="3" name="Content Placeholder 2"/>
          <p:cNvSpPr>
            <a:spLocks noGrp="1"/>
          </p:cNvSpPr>
          <p:nvPr>
            <p:ph idx="1"/>
          </p:nvPr>
        </p:nvSpPr>
        <p:spPr>
          <a:xfrm>
            <a:off x="1368000" y="2880361"/>
            <a:ext cx="9387840" cy="3296602"/>
          </a:xfrm>
        </p:spPr>
        <p:txBody>
          <a:bodyPr/>
          <a:lstStyle>
            <a:lvl1pPr marL="0" indent="0">
              <a:buClr>
                <a:srgbClr val="00B388"/>
              </a:buClr>
              <a:buNone/>
              <a:defRPr b="0" i="0">
                <a:latin typeface="Work Sans" charset="0"/>
                <a:ea typeface="Work Sans" charset="0"/>
                <a:cs typeface="Work Sans" charset="0"/>
              </a:defRPr>
            </a:lvl1pPr>
            <a:lvl2pPr marL="457200" indent="0">
              <a:buClr>
                <a:srgbClr val="00B388"/>
              </a:buClr>
              <a:buNone/>
              <a:defRPr b="0" i="0">
                <a:latin typeface="Work Sans" charset="0"/>
                <a:ea typeface="Work Sans" charset="0"/>
                <a:cs typeface="Work Sans" charset="0"/>
              </a:defRPr>
            </a:lvl2pPr>
            <a:lvl3pPr marL="914400" indent="0">
              <a:buClr>
                <a:srgbClr val="00B388"/>
              </a:buClr>
              <a:buNone/>
              <a:defRPr b="0" i="0">
                <a:latin typeface="Work Sans" charset="0"/>
                <a:ea typeface="Work Sans" charset="0"/>
                <a:cs typeface="Work Sans" charset="0"/>
              </a:defRPr>
            </a:lvl3pPr>
            <a:lvl4pPr marL="1371600" indent="0">
              <a:buClr>
                <a:srgbClr val="00B388"/>
              </a:buClr>
              <a:buNone/>
              <a:defRPr b="0" i="0">
                <a:latin typeface="Work Sans" charset="0"/>
                <a:ea typeface="Work Sans" charset="0"/>
                <a:cs typeface="Work Sans" charset="0"/>
              </a:defRPr>
            </a:lvl4pPr>
            <a:lvl5pPr marL="1828800" indent="0">
              <a:buClr>
                <a:srgbClr val="00B388"/>
              </a:buClr>
              <a:buNone/>
              <a:defRPr b="0" i="0">
                <a:latin typeface="Work Sans" charset="0"/>
                <a:ea typeface="Work Sans" charset="0"/>
                <a:cs typeface="Work Sans"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Rectangle 7"/>
          <p:cNvSpPr/>
          <p:nvPr userDrawn="1"/>
        </p:nvSpPr>
        <p:spPr>
          <a:xfrm>
            <a:off x="1104537" y="1458000"/>
            <a:ext cx="78377" cy="5400000"/>
          </a:xfrm>
          <a:prstGeom prst="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882274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Chapter Slide Blue">
    <p:bg>
      <p:bgPr>
        <a:solidFill>
          <a:srgbClr val="606EB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68000" y="2340000"/>
            <a:ext cx="10515600" cy="1170000"/>
          </a:xfrm>
        </p:spPr>
        <p:txBody>
          <a:bodyPr anchor="b"/>
          <a:lstStyle>
            <a:lvl1pPr>
              <a:defRPr sz="6000" b="1" i="0">
                <a:solidFill>
                  <a:schemeClr val="bg1"/>
                </a:solidFill>
                <a:latin typeface="Antonio" charset="0"/>
                <a:ea typeface="Antonio" charset="0"/>
                <a:cs typeface="Antonio" charset="0"/>
              </a:defRPr>
            </a:lvl1pPr>
          </a:lstStyle>
          <a:p>
            <a:r>
              <a:rPr lang="en-GB" dirty="0"/>
              <a:t>Chapter slide</a:t>
            </a:r>
            <a:endParaRPr lang="en-US" dirty="0"/>
          </a:p>
        </p:txBody>
      </p:sp>
      <p:sp>
        <p:nvSpPr>
          <p:cNvPr id="3" name="Text Placeholder 2"/>
          <p:cNvSpPr>
            <a:spLocks noGrp="1"/>
          </p:cNvSpPr>
          <p:nvPr>
            <p:ph type="body" idx="1"/>
          </p:nvPr>
        </p:nvSpPr>
        <p:spPr>
          <a:xfrm>
            <a:off x="1368000" y="3636000"/>
            <a:ext cx="9898199" cy="704087"/>
          </a:xfrm>
        </p:spPr>
        <p:txBody>
          <a:bodyPr/>
          <a:lstStyle>
            <a:lvl1pPr marL="0" indent="0">
              <a:buNone/>
              <a:defRPr sz="2400" b="0" i="0">
                <a:solidFill>
                  <a:srgbClr val="FFC600"/>
                </a:solidFill>
                <a:latin typeface="Work Sans" charset="0"/>
                <a:ea typeface="Work Sans" charset="0"/>
                <a:cs typeface="Work Sans"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598" y="320383"/>
            <a:ext cx="2925646" cy="1293632"/>
          </a:xfrm>
          <a:prstGeom prst="rect">
            <a:avLst/>
          </a:prstGeom>
        </p:spPr>
      </p:pic>
      <p:sp>
        <p:nvSpPr>
          <p:cNvPr id="8" name="Rectangle 7"/>
          <p:cNvSpPr/>
          <p:nvPr userDrawn="1"/>
        </p:nvSpPr>
        <p:spPr>
          <a:xfrm>
            <a:off x="1104537" y="1458000"/>
            <a:ext cx="78377" cy="5400000"/>
          </a:xfrm>
          <a:prstGeom prst="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A1564"/>
              </a:solidFill>
            </a:endParaRPr>
          </a:p>
        </p:txBody>
      </p:sp>
    </p:spTree>
    <p:extLst>
      <p:ext uri="{BB962C8B-B14F-4D97-AF65-F5344CB8AC3E}">
        <p14:creationId xmlns:p14="http://schemas.microsoft.com/office/powerpoint/2010/main" val="40250824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Content Slide Blu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3200" y="320400"/>
            <a:ext cx="2925646" cy="1293633"/>
          </a:xfrm>
          <a:prstGeom prst="rect">
            <a:avLst/>
          </a:prstGeom>
        </p:spPr>
      </p:pic>
      <p:sp>
        <p:nvSpPr>
          <p:cNvPr id="2" name="Title 1"/>
          <p:cNvSpPr>
            <a:spLocks noGrp="1"/>
          </p:cNvSpPr>
          <p:nvPr>
            <p:ph type="title" hasCustomPrompt="1"/>
          </p:nvPr>
        </p:nvSpPr>
        <p:spPr>
          <a:xfrm>
            <a:off x="1368000" y="1747815"/>
            <a:ext cx="7220712" cy="739353"/>
          </a:xfrm>
        </p:spPr>
        <p:txBody>
          <a:bodyPr anchor="b" anchorCtr="0"/>
          <a:lstStyle>
            <a:lvl1pPr>
              <a:defRPr b="1" i="0">
                <a:solidFill>
                  <a:srgbClr val="606EB2"/>
                </a:solidFill>
                <a:latin typeface="Antonio" charset="0"/>
                <a:ea typeface="Antonio" charset="0"/>
                <a:cs typeface="Antonio" charset="0"/>
              </a:defRPr>
            </a:lvl1pPr>
          </a:lstStyle>
          <a:p>
            <a:r>
              <a:rPr lang="en-GB" dirty="0"/>
              <a:t>Content slide</a:t>
            </a:r>
            <a:endParaRPr lang="en-US" dirty="0"/>
          </a:p>
        </p:txBody>
      </p:sp>
      <p:sp>
        <p:nvSpPr>
          <p:cNvPr id="3" name="Content Placeholder 2"/>
          <p:cNvSpPr>
            <a:spLocks noGrp="1"/>
          </p:cNvSpPr>
          <p:nvPr>
            <p:ph idx="1"/>
          </p:nvPr>
        </p:nvSpPr>
        <p:spPr>
          <a:xfrm>
            <a:off x="1368000" y="3392425"/>
            <a:ext cx="9387840" cy="2784538"/>
          </a:xfrm>
        </p:spPr>
        <p:txBody>
          <a:bodyPr/>
          <a:lstStyle>
            <a:lvl1pPr marL="0" indent="0">
              <a:buClr>
                <a:srgbClr val="00B388"/>
              </a:buClr>
              <a:buNone/>
              <a:defRPr b="0" i="0">
                <a:latin typeface="Work Sans" charset="0"/>
                <a:ea typeface="Work Sans" charset="0"/>
                <a:cs typeface="Work Sans" charset="0"/>
              </a:defRPr>
            </a:lvl1pPr>
            <a:lvl2pPr marL="457200" indent="0">
              <a:buClr>
                <a:srgbClr val="00B388"/>
              </a:buClr>
              <a:buNone/>
              <a:defRPr b="0" i="0">
                <a:latin typeface="Work Sans" charset="0"/>
                <a:ea typeface="Work Sans" charset="0"/>
                <a:cs typeface="Work Sans" charset="0"/>
              </a:defRPr>
            </a:lvl2pPr>
            <a:lvl3pPr marL="914400" indent="0">
              <a:buClr>
                <a:srgbClr val="00B388"/>
              </a:buClr>
              <a:buNone/>
              <a:defRPr b="0" i="0">
                <a:latin typeface="Work Sans" charset="0"/>
                <a:ea typeface="Work Sans" charset="0"/>
                <a:cs typeface="Work Sans" charset="0"/>
              </a:defRPr>
            </a:lvl3pPr>
            <a:lvl4pPr marL="1371600" indent="0">
              <a:buClr>
                <a:srgbClr val="00B388"/>
              </a:buClr>
              <a:buNone/>
              <a:defRPr b="0" i="0">
                <a:latin typeface="Work Sans" charset="0"/>
                <a:ea typeface="Work Sans" charset="0"/>
                <a:cs typeface="Work Sans" charset="0"/>
              </a:defRPr>
            </a:lvl4pPr>
            <a:lvl5pPr marL="1828800" indent="0">
              <a:buClr>
                <a:srgbClr val="00B388"/>
              </a:buClr>
              <a:buNone/>
              <a:defRPr b="0" i="0">
                <a:latin typeface="Work Sans" charset="0"/>
                <a:ea typeface="Work Sans" charset="0"/>
                <a:cs typeface="Work Sans"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Rectangle 7"/>
          <p:cNvSpPr/>
          <p:nvPr userDrawn="1"/>
        </p:nvSpPr>
        <p:spPr>
          <a:xfrm>
            <a:off x="1104537" y="1458000"/>
            <a:ext cx="78377" cy="5400000"/>
          </a:xfrm>
          <a:prstGeom prst="rect">
            <a:avLst/>
          </a:prstGeom>
          <a:solidFill>
            <a:srgbClr val="606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06EB2"/>
              </a:solidFill>
            </a:endParaRPr>
          </a:p>
        </p:txBody>
      </p:sp>
      <p:sp>
        <p:nvSpPr>
          <p:cNvPr id="6" name="Content Placeholder 2"/>
          <p:cNvSpPr>
            <a:spLocks noGrp="1"/>
          </p:cNvSpPr>
          <p:nvPr>
            <p:ph idx="10" hasCustomPrompt="1"/>
          </p:nvPr>
        </p:nvSpPr>
        <p:spPr>
          <a:xfrm>
            <a:off x="1368000" y="2620951"/>
            <a:ext cx="2190278" cy="542874"/>
          </a:xfrm>
        </p:spPr>
        <p:txBody>
          <a:bodyPr>
            <a:normAutofit/>
          </a:bodyPr>
          <a:lstStyle>
            <a:lvl1pPr marL="0" indent="0">
              <a:buClr>
                <a:srgbClr val="00B388"/>
              </a:buClr>
              <a:buNone/>
              <a:defRPr sz="2000" b="0" i="0" baseline="0">
                <a:latin typeface="Work Sans" charset="0"/>
                <a:ea typeface="Work Sans" charset="0"/>
                <a:cs typeface="Work Sans" charset="0"/>
              </a:defRPr>
            </a:lvl1pPr>
            <a:lvl2pPr>
              <a:buClr>
                <a:srgbClr val="00B388"/>
              </a:buClr>
              <a:defRPr/>
            </a:lvl2pPr>
            <a:lvl3pPr>
              <a:buClr>
                <a:srgbClr val="00B388"/>
              </a:buClr>
              <a:defRPr/>
            </a:lvl3pPr>
            <a:lvl4pPr>
              <a:buClr>
                <a:srgbClr val="00B388"/>
              </a:buClr>
              <a:defRPr/>
            </a:lvl4pPr>
            <a:lvl5pPr>
              <a:buClr>
                <a:srgbClr val="00B388"/>
              </a:buClr>
              <a:defRPr/>
            </a:lvl5pPr>
          </a:lstStyle>
          <a:p>
            <a:pPr lvl="0"/>
            <a:r>
              <a:rPr lang="en-GB" dirty="0"/>
              <a:t>Subtitle here</a:t>
            </a:r>
            <a:endParaRPr lang="en-US" dirty="0"/>
          </a:p>
        </p:txBody>
      </p:sp>
    </p:spTree>
    <p:extLst>
      <p:ext uri="{BB962C8B-B14F-4D97-AF65-F5344CB8AC3E}">
        <p14:creationId xmlns:p14="http://schemas.microsoft.com/office/powerpoint/2010/main" val="829353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245AD7-0358-4A9C-8021-04E8265B2258}" type="datetimeFigureOut">
              <a:rPr lang="en-GB" smtClean="0"/>
              <a:t>12/01/2020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EF24B8-7FDC-40D9-AF8D-B265FC3F2E4E}" type="slidenum">
              <a:rPr lang="en-GB" smtClean="0"/>
              <a:t>‹#›</a:t>
            </a:fld>
            <a:endParaRPr lang="en-GB"/>
          </a:p>
        </p:txBody>
      </p:sp>
    </p:spTree>
    <p:extLst>
      <p:ext uri="{BB962C8B-B14F-4D97-AF65-F5344CB8AC3E}">
        <p14:creationId xmlns:p14="http://schemas.microsoft.com/office/powerpoint/2010/main" val="2338227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Chapter Slide Green">
    <p:bg>
      <p:bgPr>
        <a:solidFill>
          <a:srgbClr val="00B38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68000" y="2340000"/>
            <a:ext cx="10515600" cy="1170000"/>
          </a:xfrm>
        </p:spPr>
        <p:txBody>
          <a:bodyPr anchor="b"/>
          <a:lstStyle>
            <a:lvl1pPr>
              <a:defRPr sz="6000" b="1" i="0">
                <a:solidFill>
                  <a:schemeClr val="bg1"/>
                </a:solidFill>
                <a:latin typeface="Antonio" charset="0"/>
                <a:ea typeface="Antonio" charset="0"/>
                <a:cs typeface="Antonio" charset="0"/>
              </a:defRPr>
            </a:lvl1pPr>
          </a:lstStyle>
          <a:p>
            <a:r>
              <a:rPr lang="en-GB" dirty="0"/>
              <a:t>Chapter slide</a:t>
            </a:r>
            <a:endParaRPr lang="en-US" dirty="0"/>
          </a:p>
        </p:txBody>
      </p:sp>
      <p:sp>
        <p:nvSpPr>
          <p:cNvPr id="3" name="Text Placeholder 2"/>
          <p:cNvSpPr>
            <a:spLocks noGrp="1"/>
          </p:cNvSpPr>
          <p:nvPr>
            <p:ph type="body" idx="1"/>
          </p:nvPr>
        </p:nvSpPr>
        <p:spPr>
          <a:xfrm>
            <a:off x="1368000" y="3636000"/>
            <a:ext cx="9898199" cy="704087"/>
          </a:xfrm>
        </p:spPr>
        <p:txBody>
          <a:bodyPr/>
          <a:lstStyle>
            <a:lvl1pPr marL="0" indent="0">
              <a:buNone/>
              <a:defRPr sz="2400" b="0" i="0">
                <a:solidFill>
                  <a:srgbClr val="2A1564"/>
                </a:solidFill>
                <a:latin typeface="Work Sans" charset="0"/>
                <a:ea typeface="Work Sans" charset="0"/>
                <a:cs typeface="Work Sans"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598" y="320383"/>
            <a:ext cx="2925646" cy="1293632"/>
          </a:xfrm>
          <a:prstGeom prst="rect">
            <a:avLst/>
          </a:prstGeom>
        </p:spPr>
      </p:pic>
      <p:sp>
        <p:nvSpPr>
          <p:cNvPr id="8" name="Rectangle 7"/>
          <p:cNvSpPr/>
          <p:nvPr userDrawn="1"/>
        </p:nvSpPr>
        <p:spPr>
          <a:xfrm>
            <a:off x="1104537" y="1458000"/>
            <a:ext cx="78377" cy="5400000"/>
          </a:xfrm>
          <a:prstGeom prst="rect">
            <a:avLst/>
          </a:prstGeom>
          <a:solidFill>
            <a:srgbClr val="2A15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A1564"/>
              </a:solidFill>
            </a:endParaRPr>
          </a:p>
        </p:txBody>
      </p:sp>
    </p:spTree>
    <p:extLst>
      <p:ext uri="{BB962C8B-B14F-4D97-AF65-F5344CB8AC3E}">
        <p14:creationId xmlns:p14="http://schemas.microsoft.com/office/powerpoint/2010/main" val="8353794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Gree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3200" y="320400"/>
            <a:ext cx="2925646" cy="1293633"/>
          </a:xfrm>
          <a:prstGeom prst="rect">
            <a:avLst/>
          </a:prstGeom>
        </p:spPr>
      </p:pic>
      <p:sp>
        <p:nvSpPr>
          <p:cNvPr id="2" name="Title 1"/>
          <p:cNvSpPr>
            <a:spLocks noGrp="1"/>
          </p:cNvSpPr>
          <p:nvPr>
            <p:ph type="title" hasCustomPrompt="1"/>
          </p:nvPr>
        </p:nvSpPr>
        <p:spPr>
          <a:xfrm>
            <a:off x="1368000" y="1747815"/>
            <a:ext cx="7220712" cy="739353"/>
          </a:xfrm>
        </p:spPr>
        <p:txBody>
          <a:bodyPr anchor="b" anchorCtr="0"/>
          <a:lstStyle>
            <a:lvl1pPr>
              <a:defRPr b="1" i="0">
                <a:solidFill>
                  <a:srgbClr val="00B388"/>
                </a:solidFill>
                <a:latin typeface="Antonio" charset="0"/>
                <a:ea typeface="Antonio" charset="0"/>
                <a:cs typeface="Antonio" charset="0"/>
              </a:defRPr>
            </a:lvl1pPr>
          </a:lstStyle>
          <a:p>
            <a:r>
              <a:rPr lang="en-GB" dirty="0"/>
              <a:t>Content slide</a:t>
            </a:r>
            <a:endParaRPr lang="en-US" dirty="0"/>
          </a:p>
        </p:txBody>
      </p:sp>
      <p:sp>
        <p:nvSpPr>
          <p:cNvPr id="3" name="Content Placeholder 2"/>
          <p:cNvSpPr>
            <a:spLocks noGrp="1"/>
          </p:cNvSpPr>
          <p:nvPr>
            <p:ph idx="1"/>
          </p:nvPr>
        </p:nvSpPr>
        <p:spPr>
          <a:xfrm>
            <a:off x="1368000" y="3392425"/>
            <a:ext cx="5480856" cy="2784538"/>
          </a:xfrm>
        </p:spPr>
        <p:txBody>
          <a:bodyPr/>
          <a:lstStyle>
            <a:lvl1pPr marL="457200" indent="-457200">
              <a:buClr>
                <a:srgbClr val="00B388"/>
              </a:buClr>
              <a:buFont typeface="Arial" charset="0"/>
              <a:buChar char="•"/>
              <a:defRPr b="0" i="0">
                <a:latin typeface="Work Sans" charset="0"/>
                <a:ea typeface="Work Sans" charset="0"/>
                <a:cs typeface="Work Sans" charset="0"/>
              </a:defRPr>
            </a:lvl1pPr>
            <a:lvl2pPr marL="800100" indent="-342900">
              <a:buClr>
                <a:srgbClr val="00B388"/>
              </a:buClr>
              <a:buFont typeface="Arial" charset="0"/>
              <a:buChar char="•"/>
              <a:defRPr b="0" i="0">
                <a:latin typeface="Work Sans" charset="0"/>
                <a:ea typeface="Work Sans" charset="0"/>
                <a:cs typeface="Work Sans" charset="0"/>
              </a:defRPr>
            </a:lvl2pPr>
            <a:lvl3pPr marL="1257300" indent="-342900">
              <a:buClr>
                <a:srgbClr val="00B388"/>
              </a:buClr>
              <a:buFont typeface="Arial" charset="0"/>
              <a:buChar char="•"/>
              <a:defRPr b="0" i="0">
                <a:latin typeface="Work Sans" charset="0"/>
                <a:ea typeface="Work Sans" charset="0"/>
                <a:cs typeface="Work Sans" charset="0"/>
              </a:defRPr>
            </a:lvl3pPr>
            <a:lvl4pPr marL="1657350" indent="-285750">
              <a:buClr>
                <a:srgbClr val="00B388"/>
              </a:buClr>
              <a:buFont typeface="Arial" charset="0"/>
              <a:buChar char="•"/>
              <a:defRPr b="0" i="0">
                <a:latin typeface="Work Sans" charset="0"/>
                <a:ea typeface="Work Sans" charset="0"/>
                <a:cs typeface="Work Sans" charset="0"/>
              </a:defRPr>
            </a:lvl4pPr>
            <a:lvl5pPr marL="2114550" indent="-285750">
              <a:buClr>
                <a:srgbClr val="00B388"/>
              </a:buClr>
              <a:buFont typeface="Arial" charset="0"/>
              <a:buChar char="•"/>
              <a:defRPr b="0" i="0">
                <a:latin typeface="Work Sans" charset="0"/>
                <a:ea typeface="Work Sans" charset="0"/>
                <a:cs typeface="Work Sans"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Rectangle 7"/>
          <p:cNvSpPr/>
          <p:nvPr userDrawn="1"/>
        </p:nvSpPr>
        <p:spPr>
          <a:xfrm>
            <a:off x="1104537" y="1458000"/>
            <a:ext cx="78377" cy="5400000"/>
          </a:xfrm>
          <a:prstGeom prst="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Content Placeholder 2"/>
          <p:cNvSpPr>
            <a:spLocks noGrp="1"/>
          </p:cNvSpPr>
          <p:nvPr>
            <p:ph idx="10" hasCustomPrompt="1"/>
          </p:nvPr>
        </p:nvSpPr>
        <p:spPr>
          <a:xfrm>
            <a:off x="1368000" y="2620951"/>
            <a:ext cx="2190278" cy="542874"/>
          </a:xfrm>
        </p:spPr>
        <p:txBody>
          <a:bodyPr>
            <a:normAutofit/>
          </a:bodyPr>
          <a:lstStyle>
            <a:lvl1pPr marL="0" indent="0">
              <a:buClr>
                <a:srgbClr val="00B388"/>
              </a:buClr>
              <a:buNone/>
              <a:defRPr sz="2000" b="0" i="0" baseline="0">
                <a:latin typeface="Work Sans" charset="0"/>
                <a:ea typeface="Work Sans" charset="0"/>
                <a:cs typeface="Work Sans" charset="0"/>
              </a:defRPr>
            </a:lvl1pPr>
            <a:lvl2pPr>
              <a:buClr>
                <a:srgbClr val="00B388"/>
              </a:buClr>
              <a:defRPr/>
            </a:lvl2pPr>
            <a:lvl3pPr>
              <a:buClr>
                <a:srgbClr val="00B388"/>
              </a:buClr>
              <a:defRPr/>
            </a:lvl3pPr>
            <a:lvl4pPr>
              <a:buClr>
                <a:srgbClr val="00B388"/>
              </a:buClr>
              <a:defRPr/>
            </a:lvl4pPr>
            <a:lvl5pPr>
              <a:buClr>
                <a:srgbClr val="00B388"/>
              </a:buClr>
              <a:defRPr/>
            </a:lvl5pPr>
          </a:lstStyle>
          <a:p>
            <a:pPr lvl="0"/>
            <a:r>
              <a:rPr lang="en-GB" dirty="0"/>
              <a:t>Subtitle here</a:t>
            </a:r>
            <a:endParaRPr lang="en-US" dirty="0"/>
          </a:p>
        </p:txBody>
      </p:sp>
    </p:spTree>
    <p:extLst>
      <p:ext uri="{BB962C8B-B14F-4D97-AF65-F5344CB8AC3E}">
        <p14:creationId xmlns:p14="http://schemas.microsoft.com/office/powerpoint/2010/main" val="37257837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Chapter Slide Yellow">
    <p:bg>
      <p:bgPr>
        <a:solidFill>
          <a:srgbClr val="FFC6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68000" y="2340000"/>
            <a:ext cx="10515600" cy="1170000"/>
          </a:xfrm>
        </p:spPr>
        <p:txBody>
          <a:bodyPr anchor="b"/>
          <a:lstStyle>
            <a:lvl1pPr>
              <a:defRPr sz="6000" b="1" i="0">
                <a:solidFill>
                  <a:schemeClr val="bg1"/>
                </a:solidFill>
                <a:latin typeface="Antonio" charset="0"/>
                <a:ea typeface="Antonio" charset="0"/>
                <a:cs typeface="Antonio" charset="0"/>
              </a:defRPr>
            </a:lvl1pPr>
          </a:lstStyle>
          <a:p>
            <a:r>
              <a:rPr lang="en-GB" dirty="0"/>
              <a:t>Chapter slide</a:t>
            </a:r>
            <a:endParaRPr lang="en-US" dirty="0"/>
          </a:p>
        </p:txBody>
      </p:sp>
      <p:sp>
        <p:nvSpPr>
          <p:cNvPr id="3" name="Text Placeholder 2"/>
          <p:cNvSpPr>
            <a:spLocks noGrp="1"/>
          </p:cNvSpPr>
          <p:nvPr>
            <p:ph type="body" idx="1"/>
          </p:nvPr>
        </p:nvSpPr>
        <p:spPr>
          <a:xfrm>
            <a:off x="1368000" y="3636000"/>
            <a:ext cx="9898199" cy="704087"/>
          </a:xfrm>
        </p:spPr>
        <p:txBody>
          <a:bodyPr/>
          <a:lstStyle>
            <a:lvl1pPr marL="0" indent="0">
              <a:buNone/>
              <a:defRPr sz="2400" b="0" i="0">
                <a:solidFill>
                  <a:srgbClr val="2A1564"/>
                </a:solidFill>
                <a:latin typeface="Work Sans" charset="0"/>
                <a:ea typeface="Work Sans" charset="0"/>
                <a:cs typeface="Work Sans"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598" y="320383"/>
            <a:ext cx="2925646" cy="1293632"/>
          </a:xfrm>
          <a:prstGeom prst="rect">
            <a:avLst/>
          </a:prstGeom>
        </p:spPr>
      </p:pic>
      <p:sp>
        <p:nvSpPr>
          <p:cNvPr id="8" name="Rectangle 7"/>
          <p:cNvSpPr/>
          <p:nvPr userDrawn="1"/>
        </p:nvSpPr>
        <p:spPr>
          <a:xfrm>
            <a:off x="1104537" y="1458000"/>
            <a:ext cx="78377" cy="5400000"/>
          </a:xfrm>
          <a:prstGeom prst="rect">
            <a:avLst/>
          </a:prstGeom>
          <a:solidFill>
            <a:srgbClr val="2A15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A1564"/>
              </a:solidFill>
            </a:endParaRPr>
          </a:p>
        </p:txBody>
      </p:sp>
    </p:spTree>
    <p:extLst>
      <p:ext uri="{BB962C8B-B14F-4D97-AF65-F5344CB8AC3E}">
        <p14:creationId xmlns:p14="http://schemas.microsoft.com/office/powerpoint/2010/main" val="3102866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Content Slide Yellow">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3200" y="320400"/>
            <a:ext cx="2925646" cy="1293633"/>
          </a:xfrm>
          <a:prstGeom prst="rect">
            <a:avLst/>
          </a:prstGeom>
        </p:spPr>
      </p:pic>
      <p:sp>
        <p:nvSpPr>
          <p:cNvPr id="2" name="Title 1"/>
          <p:cNvSpPr>
            <a:spLocks noGrp="1"/>
          </p:cNvSpPr>
          <p:nvPr>
            <p:ph type="title" hasCustomPrompt="1"/>
          </p:nvPr>
        </p:nvSpPr>
        <p:spPr>
          <a:xfrm>
            <a:off x="1368000" y="1747815"/>
            <a:ext cx="7220712" cy="739353"/>
          </a:xfrm>
        </p:spPr>
        <p:txBody>
          <a:bodyPr anchor="b" anchorCtr="0"/>
          <a:lstStyle>
            <a:lvl1pPr>
              <a:defRPr b="1" i="0">
                <a:solidFill>
                  <a:srgbClr val="FFC600"/>
                </a:solidFill>
                <a:latin typeface="Antonio" charset="0"/>
                <a:ea typeface="Antonio" charset="0"/>
                <a:cs typeface="Antonio" charset="0"/>
              </a:defRPr>
            </a:lvl1pPr>
          </a:lstStyle>
          <a:p>
            <a:r>
              <a:rPr lang="en-GB" dirty="0"/>
              <a:t>Content slide</a:t>
            </a:r>
            <a:endParaRPr lang="en-US" dirty="0"/>
          </a:p>
        </p:txBody>
      </p:sp>
      <p:sp>
        <p:nvSpPr>
          <p:cNvPr id="3" name="Content Placeholder 2"/>
          <p:cNvSpPr>
            <a:spLocks noGrp="1"/>
          </p:cNvSpPr>
          <p:nvPr>
            <p:ph idx="1"/>
          </p:nvPr>
        </p:nvSpPr>
        <p:spPr>
          <a:xfrm>
            <a:off x="1368000" y="3392425"/>
            <a:ext cx="9387840" cy="2784538"/>
          </a:xfrm>
        </p:spPr>
        <p:txBody>
          <a:bodyPr/>
          <a:lstStyle>
            <a:lvl1pPr marL="0" indent="0">
              <a:buClr>
                <a:srgbClr val="00B388"/>
              </a:buClr>
              <a:buNone/>
              <a:defRPr b="0" i="0">
                <a:latin typeface="Work Sans" charset="0"/>
                <a:ea typeface="Work Sans" charset="0"/>
                <a:cs typeface="Work Sans" charset="0"/>
              </a:defRPr>
            </a:lvl1pPr>
            <a:lvl2pPr marL="457200" indent="0">
              <a:buClr>
                <a:srgbClr val="00B388"/>
              </a:buClr>
              <a:buNone/>
              <a:defRPr b="0" i="0">
                <a:latin typeface="Work Sans" charset="0"/>
                <a:ea typeface="Work Sans" charset="0"/>
                <a:cs typeface="Work Sans" charset="0"/>
              </a:defRPr>
            </a:lvl2pPr>
            <a:lvl3pPr marL="914400" indent="0">
              <a:buClr>
                <a:srgbClr val="00B388"/>
              </a:buClr>
              <a:buNone/>
              <a:defRPr b="0" i="0">
                <a:latin typeface="Work Sans" charset="0"/>
                <a:ea typeface="Work Sans" charset="0"/>
                <a:cs typeface="Work Sans" charset="0"/>
              </a:defRPr>
            </a:lvl3pPr>
            <a:lvl4pPr marL="1371600" indent="0">
              <a:buClr>
                <a:srgbClr val="00B388"/>
              </a:buClr>
              <a:buNone/>
              <a:defRPr b="0" i="0">
                <a:latin typeface="Work Sans" charset="0"/>
                <a:ea typeface="Work Sans" charset="0"/>
                <a:cs typeface="Work Sans" charset="0"/>
              </a:defRPr>
            </a:lvl4pPr>
            <a:lvl5pPr marL="1828800" indent="0">
              <a:buClr>
                <a:srgbClr val="00B388"/>
              </a:buClr>
              <a:buNone/>
              <a:defRPr b="0" i="0">
                <a:latin typeface="Work Sans" charset="0"/>
                <a:ea typeface="Work Sans" charset="0"/>
                <a:cs typeface="Work Sans"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Rectangle 7"/>
          <p:cNvSpPr/>
          <p:nvPr userDrawn="1"/>
        </p:nvSpPr>
        <p:spPr>
          <a:xfrm>
            <a:off x="1104537" y="1458000"/>
            <a:ext cx="78377" cy="5400000"/>
          </a:xfrm>
          <a:prstGeom prst="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Content Placeholder 2"/>
          <p:cNvSpPr>
            <a:spLocks noGrp="1"/>
          </p:cNvSpPr>
          <p:nvPr>
            <p:ph idx="10" hasCustomPrompt="1"/>
          </p:nvPr>
        </p:nvSpPr>
        <p:spPr>
          <a:xfrm>
            <a:off x="1368000" y="2620951"/>
            <a:ext cx="2190278" cy="542874"/>
          </a:xfrm>
        </p:spPr>
        <p:txBody>
          <a:bodyPr>
            <a:normAutofit/>
          </a:bodyPr>
          <a:lstStyle>
            <a:lvl1pPr marL="0" indent="0">
              <a:buClr>
                <a:srgbClr val="00B388"/>
              </a:buClr>
              <a:buNone/>
              <a:defRPr sz="2000" b="0" i="0" baseline="0">
                <a:latin typeface="Work Sans" charset="0"/>
                <a:ea typeface="Work Sans" charset="0"/>
                <a:cs typeface="Work Sans" charset="0"/>
              </a:defRPr>
            </a:lvl1pPr>
            <a:lvl2pPr>
              <a:buClr>
                <a:srgbClr val="00B388"/>
              </a:buClr>
              <a:defRPr/>
            </a:lvl2pPr>
            <a:lvl3pPr>
              <a:buClr>
                <a:srgbClr val="00B388"/>
              </a:buClr>
              <a:defRPr/>
            </a:lvl3pPr>
            <a:lvl4pPr>
              <a:buClr>
                <a:srgbClr val="00B388"/>
              </a:buClr>
              <a:defRPr/>
            </a:lvl4pPr>
            <a:lvl5pPr>
              <a:buClr>
                <a:srgbClr val="00B388"/>
              </a:buClr>
              <a:defRPr/>
            </a:lvl5pPr>
          </a:lstStyle>
          <a:p>
            <a:pPr lvl="0"/>
            <a:r>
              <a:rPr lang="en-GB" dirty="0"/>
              <a:t>Subtitle here</a:t>
            </a:r>
            <a:endParaRPr lang="en-US" dirty="0"/>
          </a:p>
        </p:txBody>
      </p:sp>
    </p:spTree>
    <p:extLst>
      <p:ext uri="{BB962C8B-B14F-4D97-AF65-F5344CB8AC3E}">
        <p14:creationId xmlns:p14="http://schemas.microsoft.com/office/powerpoint/2010/main" val="2316002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Chapter Slide Pink">
    <p:bg>
      <p:bgPr>
        <a:solidFill>
          <a:srgbClr val="E0457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68000" y="2340000"/>
            <a:ext cx="10515600" cy="1170000"/>
          </a:xfrm>
        </p:spPr>
        <p:txBody>
          <a:bodyPr anchor="b"/>
          <a:lstStyle>
            <a:lvl1pPr>
              <a:defRPr sz="6000" b="1" i="0">
                <a:solidFill>
                  <a:schemeClr val="bg1"/>
                </a:solidFill>
                <a:latin typeface="Antonio" charset="0"/>
                <a:ea typeface="Antonio" charset="0"/>
                <a:cs typeface="Antonio" charset="0"/>
              </a:defRPr>
            </a:lvl1pPr>
          </a:lstStyle>
          <a:p>
            <a:r>
              <a:rPr lang="en-GB" dirty="0"/>
              <a:t>Chapter slide</a:t>
            </a:r>
            <a:endParaRPr lang="en-US" dirty="0"/>
          </a:p>
        </p:txBody>
      </p:sp>
      <p:sp>
        <p:nvSpPr>
          <p:cNvPr id="3" name="Text Placeholder 2"/>
          <p:cNvSpPr>
            <a:spLocks noGrp="1"/>
          </p:cNvSpPr>
          <p:nvPr>
            <p:ph type="body" idx="1"/>
          </p:nvPr>
        </p:nvSpPr>
        <p:spPr>
          <a:xfrm>
            <a:off x="1368000" y="3636000"/>
            <a:ext cx="9898199" cy="704087"/>
          </a:xfrm>
        </p:spPr>
        <p:txBody>
          <a:bodyPr/>
          <a:lstStyle>
            <a:lvl1pPr marL="0" indent="0">
              <a:buNone/>
              <a:defRPr sz="2400" b="0" i="0">
                <a:solidFill>
                  <a:srgbClr val="2A1564"/>
                </a:solidFill>
                <a:latin typeface="Work Sans" charset="0"/>
                <a:ea typeface="Work Sans" charset="0"/>
                <a:cs typeface="Work Sans"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598" y="320383"/>
            <a:ext cx="2925646" cy="1293632"/>
          </a:xfrm>
          <a:prstGeom prst="rect">
            <a:avLst/>
          </a:prstGeom>
        </p:spPr>
      </p:pic>
      <p:sp>
        <p:nvSpPr>
          <p:cNvPr id="8" name="Rectangle 7"/>
          <p:cNvSpPr/>
          <p:nvPr userDrawn="1"/>
        </p:nvSpPr>
        <p:spPr>
          <a:xfrm>
            <a:off x="1104537" y="1458000"/>
            <a:ext cx="78377" cy="5400000"/>
          </a:xfrm>
          <a:prstGeom prst="rect">
            <a:avLst/>
          </a:prstGeom>
          <a:solidFill>
            <a:srgbClr val="2A15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A1564"/>
              </a:solidFill>
            </a:endParaRPr>
          </a:p>
        </p:txBody>
      </p:sp>
    </p:spTree>
    <p:extLst>
      <p:ext uri="{BB962C8B-B14F-4D97-AF65-F5344CB8AC3E}">
        <p14:creationId xmlns:p14="http://schemas.microsoft.com/office/powerpoint/2010/main" val="41467179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 Pi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3200" y="320400"/>
            <a:ext cx="2925646" cy="1293633"/>
          </a:xfrm>
          <a:prstGeom prst="rect">
            <a:avLst/>
          </a:prstGeom>
        </p:spPr>
      </p:pic>
      <p:sp>
        <p:nvSpPr>
          <p:cNvPr id="2" name="Title 1"/>
          <p:cNvSpPr>
            <a:spLocks noGrp="1"/>
          </p:cNvSpPr>
          <p:nvPr>
            <p:ph type="title" hasCustomPrompt="1"/>
          </p:nvPr>
        </p:nvSpPr>
        <p:spPr>
          <a:xfrm>
            <a:off x="1368000" y="1747815"/>
            <a:ext cx="7220712" cy="739353"/>
          </a:xfrm>
        </p:spPr>
        <p:txBody>
          <a:bodyPr anchor="b" anchorCtr="0"/>
          <a:lstStyle>
            <a:lvl1pPr>
              <a:defRPr b="1" i="0">
                <a:solidFill>
                  <a:srgbClr val="E0457B"/>
                </a:solidFill>
                <a:latin typeface="Antonio" charset="0"/>
                <a:ea typeface="Antonio" charset="0"/>
                <a:cs typeface="Antonio" charset="0"/>
              </a:defRPr>
            </a:lvl1pPr>
          </a:lstStyle>
          <a:p>
            <a:r>
              <a:rPr lang="en-GB" dirty="0"/>
              <a:t>Content slide</a:t>
            </a:r>
            <a:endParaRPr lang="en-US" dirty="0"/>
          </a:p>
        </p:txBody>
      </p:sp>
      <p:sp>
        <p:nvSpPr>
          <p:cNvPr id="3" name="Content Placeholder 2"/>
          <p:cNvSpPr>
            <a:spLocks noGrp="1"/>
          </p:cNvSpPr>
          <p:nvPr>
            <p:ph idx="1"/>
          </p:nvPr>
        </p:nvSpPr>
        <p:spPr>
          <a:xfrm>
            <a:off x="1368000" y="3392425"/>
            <a:ext cx="5480856" cy="2784538"/>
          </a:xfrm>
        </p:spPr>
        <p:txBody>
          <a:bodyPr/>
          <a:lstStyle>
            <a:lvl1pPr marL="457200" indent="-457200">
              <a:buClr>
                <a:srgbClr val="E0457B"/>
              </a:buClr>
              <a:buFont typeface="Arial" charset="0"/>
              <a:buChar char="•"/>
              <a:defRPr b="0" i="0">
                <a:latin typeface="Work Sans" charset="0"/>
                <a:ea typeface="Work Sans" charset="0"/>
                <a:cs typeface="Work Sans" charset="0"/>
              </a:defRPr>
            </a:lvl1pPr>
            <a:lvl2pPr marL="800100" indent="-342900">
              <a:buClr>
                <a:srgbClr val="E0457B"/>
              </a:buClr>
              <a:buFont typeface="Arial" charset="0"/>
              <a:buChar char="•"/>
              <a:defRPr b="0" i="0">
                <a:latin typeface="Work Sans" charset="0"/>
                <a:ea typeface="Work Sans" charset="0"/>
                <a:cs typeface="Work Sans" charset="0"/>
              </a:defRPr>
            </a:lvl2pPr>
            <a:lvl3pPr marL="1257300" indent="-342900">
              <a:buClr>
                <a:srgbClr val="E0457B"/>
              </a:buClr>
              <a:buFont typeface="Arial" charset="0"/>
              <a:buChar char="•"/>
              <a:defRPr b="0" i="0">
                <a:latin typeface="Work Sans" charset="0"/>
                <a:ea typeface="Work Sans" charset="0"/>
                <a:cs typeface="Work Sans" charset="0"/>
              </a:defRPr>
            </a:lvl3pPr>
            <a:lvl4pPr marL="1657350" indent="-285750">
              <a:buClr>
                <a:srgbClr val="E0457B"/>
              </a:buClr>
              <a:buFont typeface="Arial" charset="0"/>
              <a:buChar char="•"/>
              <a:defRPr b="0" i="0">
                <a:latin typeface="Work Sans" charset="0"/>
                <a:ea typeface="Work Sans" charset="0"/>
                <a:cs typeface="Work Sans" charset="0"/>
              </a:defRPr>
            </a:lvl4pPr>
            <a:lvl5pPr marL="2114550" indent="-285750">
              <a:buClr>
                <a:srgbClr val="E0457B"/>
              </a:buClr>
              <a:buFont typeface="Arial" charset="0"/>
              <a:buChar char="•"/>
              <a:defRPr b="0" i="0">
                <a:latin typeface="Work Sans" charset="0"/>
                <a:ea typeface="Work Sans" charset="0"/>
                <a:cs typeface="Work Sans"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Rectangle 7"/>
          <p:cNvSpPr/>
          <p:nvPr userDrawn="1"/>
        </p:nvSpPr>
        <p:spPr>
          <a:xfrm>
            <a:off x="1104537" y="1458000"/>
            <a:ext cx="78377" cy="5400000"/>
          </a:xfrm>
          <a:prstGeom prst="rect">
            <a:avLst/>
          </a:prstGeom>
          <a:solidFill>
            <a:srgbClr val="E045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Content Placeholder 2"/>
          <p:cNvSpPr>
            <a:spLocks noGrp="1"/>
          </p:cNvSpPr>
          <p:nvPr>
            <p:ph idx="10" hasCustomPrompt="1"/>
          </p:nvPr>
        </p:nvSpPr>
        <p:spPr>
          <a:xfrm>
            <a:off x="1368000" y="2620951"/>
            <a:ext cx="2190278" cy="542874"/>
          </a:xfrm>
        </p:spPr>
        <p:txBody>
          <a:bodyPr>
            <a:normAutofit/>
          </a:bodyPr>
          <a:lstStyle>
            <a:lvl1pPr marL="0" indent="0">
              <a:buClr>
                <a:srgbClr val="00B388"/>
              </a:buClr>
              <a:buNone/>
              <a:defRPr sz="2000" b="0" i="0" baseline="0">
                <a:latin typeface="Work Sans" charset="0"/>
                <a:ea typeface="Work Sans" charset="0"/>
                <a:cs typeface="Work Sans" charset="0"/>
              </a:defRPr>
            </a:lvl1pPr>
            <a:lvl2pPr>
              <a:buClr>
                <a:srgbClr val="00B388"/>
              </a:buClr>
              <a:defRPr/>
            </a:lvl2pPr>
            <a:lvl3pPr>
              <a:buClr>
                <a:srgbClr val="00B388"/>
              </a:buClr>
              <a:defRPr/>
            </a:lvl3pPr>
            <a:lvl4pPr>
              <a:buClr>
                <a:srgbClr val="00B388"/>
              </a:buClr>
              <a:defRPr/>
            </a:lvl4pPr>
            <a:lvl5pPr>
              <a:buClr>
                <a:srgbClr val="00B388"/>
              </a:buClr>
              <a:defRPr/>
            </a:lvl5pPr>
          </a:lstStyle>
          <a:p>
            <a:pPr lvl="0"/>
            <a:r>
              <a:rPr lang="en-GB" dirty="0"/>
              <a:t>Subtitle here</a:t>
            </a:r>
            <a:endParaRPr lang="en-US" dirty="0"/>
          </a:p>
        </p:txBody>
      </p:sp>
    </p:spTree>
    <p:extLst>
      <p:ext uri="{BB962C8B-B14F-4D97-AF65-F5344CB8AC3E}">
        <p14:creationId xmlns:p14="http://schemas.microsoft.com/office/powerpoint/2010/main" val="2214668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Chapter Slide Orange">
    <p:bg>
      <p:bgPr>
        <a:solidFill>
          <a:srgbClr val="E04E3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68000" y="2340000"/>
            <a:ext cx="10515600" cy="1170000"/>
          </a:xfrm>
        </p:spPr>
        <p:txBody>
          <a:bodyPr anchor="b"/>
          <a:lstStyle>
            <a:lvl1pPr>
              <a:defRPr sz="6000" b="1" i="0">
                <a:solidFill>
                  <a:schemeClr val="bg1"/>
                </a:solidFill>
                <a:latin typeface="Antonio" charset="0"/>
                <a:ea typeface="Antonio" charset="0"/>
                <a:cs typeface="Antonio" charset="0"/>
              </a:defRPr>
            </a:lvl1pPr>
          </a:lstStyle>
          <a:p>
            <a:r>
              <a:rPr lang="en-GB" dirty="0"/>
              <a:t>Chapter slide</a:t>
            </a:r>
            <a:endParaRPr lang="en-US" dirty="0"/>
          </a:p>
        </p:txBody>
      </p:sp>
      <p:sp>
        <p:nvSpPr>
          <p:cNvPr id="3" name="Text Placeholder 2"/>
          <p:cNvSpPr>
            <a:spLocks noGrp="1"/>
          </p:cNvSpPr>
          <p:nvPr>
            <p:ph type="body" idx="1"/>
          </p:nvPr>
        </p:nvSpPr>
        <p:spPr>
          <a:xfrm>
            <a:off x="1368000" y="3636000"/>
            <a:ext cx="9898199" cy="704087"/>
          </a:xfrm>
        </p:spPr>
        <p:txBody>
          <a:bodyPr/>
          <a:lstStyle>
            <a:lvl1pPr marL="0" indent="0">
              <a:buNone/>
              <a:defRPr sz="2400" b="0" i="0">
                <a:solidFill>
                  <a:srgbClr val="2A1564"/>
                </a:solidFill>
                <a:latin typeface="Work Sans" charset="0"/>
                <a:ea typeface="Work Sans" charset="0"/>
                <a:cs typeface="Work Sans"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598" y="320383"/>
            <a:ext cx="2925646" cy="1293632"/>
          </a:xfrm>
          <a:prstGeom prst="rect">
            <a:avLst/>
          </a:prstGeom>
        </p:spPr>
      </p:pic>
      <p:sp>
        <p:nvSpPr>
          <p:cNvPr id="8" name="Rectangle 7"/>
          <p:cNvSpPr/>
          <p:nvPr userDrawn="1"/>
        </p:nvSpPr>
        <p:spPr>
          <a:xfrm>
            <a:off x="1104537" y="1458000"/>
            <a:ext cx="78377" cy="5400000"/>
          </a:xfrm>
          <a:prstGeom prst="rect">
            <a:avLst/>
          </a:prstGeom>
          <a:solidFill>
            <a:srgbClr val="2A15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A1564"/>
              </a:solidFill>
            </a:endParaRPr>
          </a:p>
        </p:txBody>
      </p:sp>
    </p:spTree>
    <p:extLst>
      <p:ext uri="{BB962C8B-B14F-4D97-AF65-F5344CB8AC3E}">
        <p14:creationId xmlns:p14="http://schemas.microsoft.com/office/powerpoint/2010/main" val="17521799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 Oran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3200" y="320400"/>
            <a:ext cx="2925646" cy="1293633"/>
          </a:xfrm>
          <a:prstGeom prst="rect">
            <a:avLst/>
          </a:prstGeom>
        </p:spPr>
      </p:pic>
      <p:sp>
        <p:nvSpPr>
          <p:cNvPr id="2" name="Title 1"/>
          <p:cNvSpPr>
            <a:spLocks noGrp="1"/>
          </p:cNvSpPr>
          <p:nvPr>
            <p:ph type="title" hasCustomPrompt="1"/>
          </p:nvPr>
        </p:nvSpPr>
        <p:spPr>
          <a:xfrm>
            <a:off x="1368000" y="1747815"/>
            <a:ext cx="7220712" cy="739353"/>
          </a:xfrm>
        </p:spPr>
        <p:txBody>
          <a:bodyPr anchor="b" anchorCtr="0"/>
          <a:lstStyle>
            <a:lvl1pPr>
              <a:defRPr b="1" i="0">
                <a:solidFill>
                  <a:srgbClr val="E04E39"/>
                </a:solidFill>
                <a:latin typeface="Antonio" charset="0"/>
                <a:ea typeface="Antonio" charset="0"/>
                <a:cs typeface="Antonio" charset="0"/>
              </a:defRPr>
            </a:lvl1pPr>
          </a:lstStyle>
          <a:p>
            <a:r>
              <a:rPr lang="en-GB" dirty="0"/>
              <a:t>Content slide</a:t>
            </a:r>
            <a:endParaRPr lang="en-US" dirty="0"/>
          </a:p>
        </p:txBody>
      </p:sp>
      <p:sp>
        <p:nvSpPr>
          <p:cNvPr id="3" name="Content Placeholder 2"/>
          <p:cNvSpPr>
            <a:spLocks noGrp="1"/>
          </p:cNvSpPr>
          <p:nvPr>
            <p:ph idx="1"/>
          </p:nvPr>
        </p:nvSpPr>
        <p:spPr>
          <a:xfrm>
            <a:off x="1368000" y="3392425"/>
            <a:ext cx="5480856" cy="2784538"/>
          </a:xfrm>
        </p:spPr>
        <p:txBody>
          <a:bodyPr/>
          <a:lstStyle>
            <a:lvl1pPr marL="457200" indent="-457200">
              <a:buClr>
                <a:srgbClr val="E04E39"/>
              </a:buClr>
              <a:buFont typeface="Arial" charset="0"/>
              <a:buChar char="•"/>
              <a:defRPr b="0" i="0">
                <a:latin typeface="Work Sans" charset="0"/>
                <a:ea typeface="Work Sans" charset="0"/>
                <a:cs typeface="Work Sans" charset="0"/>
              </a:defRPr>
            </a:lvl1pPr>
            <a:lvl2pPr marL="800100" indent="-342900">
              <a:buClr>
                <a:srgbClr val="E04E39"/>
              </a:buClr>
              <a:buFont typeface="Arial" charset="0"/>
              <a:buChar char="•"/>
              <a:defRPr b="0" i="0">
                <a:latin typeface="Work Sans" charset="0"/>
                <a:ea typeface="Work Sans" charset="0"/>
                <a:cs typeface="Work Sans" charset="0"/>
              </a:defRPr>
            </a:lvl2pPr>
            <a:lvl3pPr marL="1257300" indent="-342900">
              <a:buClr>
                <a:srgbClr val="E04E39"/>
              </a:buClr>
              <a:buFont typeface="Arial" charset="0"/>
              <a:buChar char="•"/>
              <a:defRPr b="0" i="0">
                <a:latin typeface="Work Sans" charset="0"/>
                <a:ea typeface="Work Sans" charset="0"/>
                <a:cs typeface="Work Sans" charset="0"/>
              </a:defRPr>
            </a:lvl3pPr>
            <a:lvl4pPr marL="1657350" indent="-285750">
              <a:buClr>
                <a:srgbClr val="E04E39"/>
              </a:buClr>
              <a:buFont typeface="Arial" charset="0"/>
              <a:buChar char="•"/>
              <a:defRPr b="0" i="0">
                <a:latin typeface="Work Sans" charset="0"/>
                <a:ea typeface="Work Sans" charset="0"/>
                <a:cs typeface="Work Sans" charset="0"/>
              </a:defRPr>
            </a:lvl4pPr>
            <a:lvl5pPr marL="2114550" indent="-285750">
              <a:buClr>
                <a:srgbClr val="E04E39"/>
              </a:buClr>
              <a:buFont typeface="Arial" charset="0"/>
              <a:buChar char="•"/>
              <a:defRPr b="0" i="0">
                <a:latin typeface="Work Sans" charset="0"/>
                <a:ea typeface="Work Sans" charset="0"/>
                <a:cs typeface="Work Sans"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Rectangle 7"/>
          <p:cNvSpPr/>
          <p:nvPr userDrawn="1"/>
        </p:nvSpPr>
        <p:spPr>
          <a:xfrm>
            <a:off x="1104537" y="1458000"/>
            <a:ext cx="78377" cy="5400000"/>
          </a:xfrm>
          <a:prstGeom prst="rect">
            <a:avLst/>
          </a:prstGeom>
          <a:solidFill>
            <a:srgbClr val="E04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Content Placeholder 2"/>
          <p:cNvSpPr>
            <a:spLocks noGrp="1"/>
          </p:cNvSpPr>
          <p:nvPr>
            <p:ph idx="10" hasCustomPrompt="1"/>
          </p:nvPr>
        </p:nvSpPr>
        <p:spPr>
          <a:xfrm>
            <a:off x="1368000" y="2620951"/>
            <a:ext cx="2190278" cy="542874"/>
          </a:xfrm>
        </p:spPr>
        <p:txBody>
          <a:bodyPr>
            <a:normAutofit/>
          </a:bodyPr>
          <a:lstStyle>
            <a:lvl1pPr marL="0" indent="0">
              <a:buClr>
                <a:srgbClr val="00B388"/>
              </a:buClr>
              <a:buNone/>
              <a:defRPr sz="2000" b="0" i="0" baseline="0">
                <a:latin typeface="Work Sans" charset="0"/>
                <a:ea typeface="Work Sans" charset="0"/>
                <a:cs typeface="Work Sans" charset="0"/>
              </a:defRPr>
            </a:lvl1pPr>
            <a:lvl2pPr>
              <a:buClr>
                <a:srgbClr val="00B388"/>
              </a:buClr>
              <a:defRPr/>
            </a:lvl2pPr>
            <a:lvl3pPr>
              <a:buClr>
                <a:srgbClr val="00B388"/>
              </a:buClr>
              <a:defRPr/>
            </a:lvl3pPr>
            <a:lvl4pPr>
              <a:buClr>
                <a:srgbClr val="00B388"/>
              </a:buClr>
              <a:defRPr/>
            </a:lvl4pPr>
            <a:lvl5pPr>
              <a:buClr>
                <a:srgbClr val="00B388"/>
              </a:buClr>
              <a:defRPr/>
            </a:lvl5pPr>
          </a:lstStyle>
          <a:p>
            <a:pPr lvl="0"/>
            <a:r>
              <a:rPr lang="en-GB" dirty="0"/>
              <a:t>Subtitle here</a:t>
            </a:r>
            <a:endParaRPr lang="en-US" dirty="0"/>
          </a:p>
        </p:txBody>
      </p:sp>
    </p:spTree>
    <p:extLst>
      <p:ext uri="{BB962C8B-B14F-4D97-AF65-F5344CB8AC3E}">
        <p14:creationId xmlns:p14="http://schemas.microsoft.com/office/powerpoint/2010/main" val="24191629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598" y="320383"/>
            <a:ext cx="2925646" cy="1293632"/>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200" y="320400"/>
            <a:ext cx="2925646" cy="1293633"/>
          </a:xfrm>
          <a:prstGeom prst="rect">
            <a:avLst/>
          </a:prstGeom>
        </p:spPr>
      </p:pic>
      <p:sp>
        <p:nvSpPr>
          <p:cNvPr id="7" name="Rectangle 6"/>
          <p:cNvSpPr/>
          <p:nvPr userDrawn="1"/>
        </p:nvSpPr>
        <p:spPr>
          <a:xfrm>
            <a:off x="1104537" y="1458000"/>
            <a:ext cx="78377" cy="5400000"/>
          </a:xfrm>
          <a:prstGeom prst="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825270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gn off Slide">
    <p:bg>
      <p:bgPr>
        <a:solidFill>
          <a:srgbClr val="2A1564"/>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598" y="2064572"/>
            <a:ext cx="2925646" cy="1293632"/>
          </a:xfrm>
          <a:prstGeom prst="rect">
            <a:avLst/>
          </a:prstGeom>
        </p:spPr>
      </p:pic>
      <p:sp>
        <p:nvSpPr>
          <p:cNvPr id="7" name="Rectangle 6"/>
          <p:cNvSpPr/>
          <p:nvPr userDrawn="1"/>
        </p:nvSpPr>
        <p:spPr>
          <a:xfrm>
            <a:off x="1104537" y="3258000"/>
            <a:ext cx="78377" cy="3600000"/>
          </a:xfrm>
          <a:prstGeom prst="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Content Placeholder 2"/>
          <p:cNvSpPr>
            <a:spLocks noGrp="1"/>
          </p:cNvSpPr>
          <p:nvPr>
            <p:ph idx="1" hasCustomPrompt="1"/>
          </p:nvPr>
        </p:nvSpPr>
        <p:spPr>
          <a:xfrm>
            <a:off x="1368000" y="3392425"/>
            <a:ext cx="7547400" cy="2678492"/>
          </a:xfrm>
          <a:ln>
            <a:noFill/>
          </a:ln>
        </p:spPr>
        <p:txBody>
          <a:bodyPr>
            <a:normAutofit/>
          </a:bodyPr>
          <a:lstStyle>
            <a:lvl1pPr marL="0" indent="0">
              <a:buClr>
                <a:srgbClr val="00B388"/>
              </a:buClr>
              <a:buNone/>
              <a:defRPr sz="1200" b="0" i="0" spc="300" baseline="0">
                <a:solidFill>
                  <a:schemeClr val="bg1"/>
                </a:solidFill>
                <a:latin typeface="Work Sans" charset="0"/>
                <a:ea typeface="Work Sans" charset="0"/>
                <a:cs typeface="Work Sans" charset="0"/>
              </a:defRPr>
            </a:lvl1pPr>
            <a:lvl2pPr marL="457200" indent="0">
              <a:buClr>
                <a:srgbClr val="00B388"/>
              </a:buClr>
              <a:buNone/>
              <a:defRPr>
                <a:solidFill>
                  <a:schemeClr val="bg1"/>
                </a:solidFill>
              </a:defRPr>
            </a:lvl2pPr>
            <a:lvl3pPr marL="914400" indent="0">
              <a:buClr>
                <a:srgbClr val="00B388"/>
              </a:buClr>
              <a:buNone/>
              <a:defRPr>
                <a:solidFill>
                  <a:schemeClr val="bg1"/>
                </a:solidFill>
              </a:defRPr>
            </a:lvl3pPr>
            <a:lvl4pPr marL="1371600" indent="0">
              <a:buClr>
                <a:srgbClr val="00B388"/>
              </a:buClr>
              <a:buNone/>
              <a:defRPr>
                <a:solidFill>
                  <a:schemeClr val="bg1"/>
                </a:solidFill>
              </a:defRPr>
            </a:lvl4pPr>
            <a:lvl5pPr marL="1828800" indent="0">
              <a:buClr>
                <a:srgbClr val="00B388"/>
              </a:buClr>
              <a:buNone/>
              <a:defRPr>
                <a:solidFill>
                  <a:schemeClr val="bg1"/>
                </a:solidFill>
              </a:defRPr>
            </a:lvl5pPr>
          </a:lstStyle>
          <a:p>
            <a:pPr lvl="0"/>
            <a:r>
              <a:rPr lang="en-GB" dirty="0"/>
              <a:t>Department Here</a:t>
            </a:r>
          </a:p>
          <a:p>
            <a:pPr lvl="0"/>
            <a:r>
              <a:rPr lang="en-GB" sz="1000" b="1" i="0" u="none" strike="noStrike" kern="1200" baseline="0" dirty="0">
                <a:solidFill>
                  <a:schemeClr val="bg1"/>
                </a:solidFill>
                <a:latin typeface="Arial" charset="0"/>
                <a:ea typeface="Arial" charset="0"/>
                <a:cs typeface="Arial" charset="0"/>
              </a:rPr>
              <a:t>University of Greenwich</a:t>
            </a:r>
            <a:br>
              <a:rPr lang="en-GB" sz="1000" b="0" i="0" u="none" strike="noStrike" kern="1200" baseline="0" dirty="0">
                <a:solidFill>
                  <a:schemeClr val="bg1"/>
                </a:solidFill>
                <a:latin typeface="Arial" charset="0"/>
                <a:ea typeface="Arial" charset="0"/>
                <a:cs typeface="Arial" charset="0"/>
              </a:rPr>
            </a:br>
            <a:r>
              <a:rPr lang="en-GB" sz="1000" b="0" i="0" u="none" strike="noStrike" kern="1200" baseline="0" dirty="0">
                <a:solidFill>
                  <a:schemeClr val="bg1"/>
                </a:solidFill>
                <a:latin typeface="Arial" charset="0"/>
                <a:ea typeface="Arial" charset="0"/>
                <a:cs typeface="Arial" charset="0"/>
              </a:rPr>
              <a:t>Old Royal Naval College</a:t>
            </a:r>
            <a:br>
              <a:rPr lang="en-GB" sz="1000" b="0" i="0" u="none" strike="noStrike" kern="1200" baseline="0" dirty="0">
                <a:solidFill>
                  <a:schemeClr val="bg1"/>
                </a:solidFill>
                <a:latin typeface="Arial" charset="0"/>
                <a:ea typeface="Arial" charset="0"/>
                <a:cs typeface="Arial" charset="0"/>
              </a:rPr>
            </a:br>
            <a:r>
              <a:rPr lang="en-GB" sz="1000" b="0" i="0" u="none" strike="noStrike" kern="1200" baseline="0" dirty="0">
                <a:solidFill>
                  <a:schemeClr val="bg1"/>
                </a:solidFill>
                <a:latin typeface="Arial" charset="0"/>
                <a:ea typeface="Arial" charset="0"/>
                <a:cs typeface="Arial" charset="0"/>
              </a:rPr>
              <a:t>Park Row</a:t>
            </a:r>
            <a:br>
              <a:rPr lang="en-GB" sz="1000" b="0" i="0" u="none" strike="noStrike" kern="1200" baseline="0" dirty="0">
                <a:solidFill>
                  <a:schemeClr val="bg1"/>
                </a:solidFill>
                <a:latin typeface="Arial" charset="0"/>
                <a:ea typeface="Arial" charset="0"/>
                <a:cs typeface="Arial" charset="0"/>
              </a:rPr>
            </a:br>
            <a:r>
              <a:rPr lang="en-GB" sz="1000" b="0" i="0" u="none" strike="noStrike" kern="1200" baseline="0" dirty="0">
                <a:solidFill>
                  <a:schemeClr val="bg1"/>
                </a:solidFill>
                <a:latin typeface="Arial" charset="0"/>
                <a:ea typeface="Arial" charset="0"/>
                <a:cs typeface="Arial" charset="0"/>
              </a:rPr>
              <a:t>Greenwich</a:t>
            </a:r>
            <a:br>
              <a:rPr lang="en-GB" sz="1000" b="0" i="0" u="none" strike="noStrike" kern="1200" baseline="0" dirty="0">
                <a:solidFill>
                  <a:schemeClr val="bg1"/>
                </a:solidFill>
                <a:latin typeface="Arial" charset="0"/>
                <a:ea typeface="Arial" charset="0"/>
                <a:cs typeface="Arial" charset="0"/>
              </a:rPr>
            </a:br>
            <a:r>
              <a:rPr lang="en-GB" sz="1000" b="0" i="0" u="none" strike="noStrike" kern="1200" baseline="0" dirty="0">
                <a:solidFill>
                  <a:schemeClr val="bg1"/>
                </a:solidFill>
                <a:latin typeface="Arial" charset="0"/>
                <a:ea typeface="Arial" charset="0"/>
                <a:cs typeface="Arial" charset="0"/>
              </a:rPr>
              <a:t>London SE10 9LS</a:t>
            </a:r>
            <a:endParaRPr lang="en-US" dirty="0"/>
          </a:p>
        </p:txBody>
      </p:sp>
      <p:sp>
        <p:nvSpPr>
          <p:cNvPr id="5" name="Rectangle 4"/>
          <p:cNvSpPr/>
          <p:nvPr userDrawn="1"/>
        </p:nvSpPr>
        <p:spPr>
          <a:xfrm>
            <a:off x="8915400" y="0"/>
            <a:ext cx="414819" cy="2916528"/>
          </a:xfrm>
          <a:prstGeom prst="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Subtitle 2"/>
          <p:cNvSpPr txBox="1">
            <a:spLocks/>
          </p:cNvSpPr>
          <p:nvPr userDrawn="1"/>
        </p:nvSpPr>
        <p:spPr>
          <a:xfrm>
            <a:off x="1349974" y="6070918"/>
            <a:ext cx="9779726" cy="78708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tacoma" charset="0"/>
                <a:ea typeface="+mn-ea"/>
                <a:cs typeface="+mn-cs"/>
              </a:defRPr>
            </a:lvl1pPr>
            <a:lvl2pPr marL="457200" indent="0" algn="ctr" defTabSz="914400" rtl="0" eaLnBrk="1" latinLnBrk="0" hangingPunct="1">
              <a:lnSpc>
                <a:spcPct val="90000"/>
              </a:lnSpc>
              <a:spcBef>
                <a:spcPts val="500"/>
              </a:spcBef>
              <a:buFont typeface="Arial"/>
              <a:buNone/>
              <a:defRPr sz="2000" kern="1200" baseline="0">
                <a:solidFill>
                  <a:schemeClr val="tx1"/>
                </a:solidFill>
                <a:latin typeface="tacoma" charset="0"/>
                <a:ea typeface="+mn-ea"/>
                <a:cs typeface="+mn-cs"/>
              </a:defRPr>
            </a:lvl2pPr>
            <a:lvl3pPr marL="914400" indent="0" algn="ctr" defTabSz="914400" rtl="0" eaLnBrk="1" latinLnBrk="0" hangingPunct="1">
              <a:lnSpc>
                <a:spcPct val="90000"/>
              </a:lnSpc>
              <a:spcBef>
                <a:spcPts val="500"/>
              </a:spcBef>
              <a:buFont typeface="Arial"/>
              <a:buNone/>
              <a:defRPr sz="1800" kern="1200" baseline="0">
                <a:solidFill>
                  <a:schemeClr val="tx1"/>
                </a:solidFill>
                <a:latin typeface="tacoma" charset="0"/>
                <a:ea typeface="+mn-ea"/>
                <a:cs typeface="+mn-cs"/>
              </a:defRPr>
            </a:lvl3pPr>
            <a:lvl4pPr marL="1371600" indent="0" algn="ctr" defTabSz="914400" rtl="0" eaLnBrk="1" latinLnBrk="0" hangingPunct="1">
              <a:lnSpc>
                <a:spcPct val="90000"/>
              </a:lnSpc>
              <a:spcBef>
                <a:spcPts val="500"/>
              </a:spcBef>
              <a:buFont typeface="Arial"/>
              <a:buNone/>
              <a:defRPr sz="1600" kern="1200" baseline="0">
                <a:solidFill>
                  <a:schemeClr val="tx1"/>
                </a:solidFill>
                <a:latin typeface="tacoma" charset="0"/>
                <a:ea typeface="+mn-ea"/>
                <a:cs typeface="+mn-cs"/>
              </a:defRPr>
            </a:lvl4pPr>
            <a:lvl5pPr marL="1828800" indent="0" algn="ctr" defTabSz="914400" rtl="0" eaLnBrk="1" latinLnBrk="0" hangingPunct="1">
              <a:lnSpc>
                <a:spcPct val="90000"/>
              </a:lnSpc>
              <a:spcBef>
                <a:spcPts val="500"/>
              </a:spcBef>
              <a:buFont typeface="Arial"/>
              <a:buNone/>
              <a:defRPr sz="1600" kern="1200" baseline="0">
                <a:solidFill>
                  <a:schemeClr val="tx1"/>
                </a:solidFill>
                <a:latin typeface="tacoma" charset="0"/>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900" dirty="0">
                <a:solidFill>
                  <a:prstClr val="white"/>
                </a:solidFill>
                <a:latin typeface="Work Sans" charset="0"/>
                <a:ea typeface="Work Sans" charset="0"/>
                <a:cs typeface="Work Sans" charset="0"/>
              </a:rPr>
              <a:t>University of Greenwich is a charity and company limited by guarantee, registered in England (reg. no. 986729).</a:t>
            </a:r>
            <a:br>
              <a:rPr lang="en-US" sz="900" dirty="0">
                <a:solidFill>
                  <a:prstClr val="white"/>
                </a:solidFill>
                <a:latin typeface="Work Sans" charset="0"/>
                <a:ea typeface="Work Sans" charset="0"/>
                <a:cs typeface="Work Sans" charset="0"/>
              </a:rPr>
            </a:br>
            <a:r>
              <a:rPr lang="en-US" sz="900" dirty="0">
                <a:solidFill>
                  <a:prstClr val="white"/>
                </a:solidFill>
                <a:latin typeface="Work Sans" charset="0"/>
                <a:ea typeface="Work Sans" charset="0"/>
                <a:cs typeface="Work Sans" charset="0"/>
              </a:rPr>
              <a:t>Registered office: Old Royal Naval college, Park Row, Greenwich, London SE10 9LS</a:t>
            </a:r>
          </a:p>
        </p:txBody>
      </p:sp>
      <p:pic>
        <p:nvPicPr>
          <p:cNvPr id="2" name="Picture 1"/>
          <p:cNvPicPr>
            <a:picLocks noChangeAspect="1"/>
          </p:cNvPicPr>
          <p:nvPr userDrawn="1"/>
        </p:nvPicPr>
        <p:blipFill>
          <a:blip r:embed="rId3"/>
          <a:stretch>
            <a:fillRect/>
          </a:stretch>
        </p:blipFill>
        <p:spPr>
          <a:xfrm>
            <a:off x="9497616" y="1273708"/>
            <a:ext cx="1493472" cy="1642820"/>
          </a:xfrm>
          <a:prstGeom prst="rect">
            <a:avLst/>
          </a:prstGeom>
        </p:spPr>
      </p:pic>
    </p:spTree>
    <p:extLst>
      <p:ext uri="{BB962C8B-B14F-4D97-AF65-F5344CB8AC3E}">
        <p14:creationId xmlns:p14="http://schemas.microsoft.com/office/powerpoint/2010/main" val="4271634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D245AD7-0358-4A9C-8021-04E8265B2258}" type="datetimeFigureOut">
              <a:rPr lang="en-GB" smtClean="0"/>
              <a:t>12/01/2020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EF24B8-7FDC-40D9-AF8D-B265FC3F2E4E}" type="slidenum">
              <a:rPr lang="en-GB" smtClean="0"/>
              <a:t>‹#›</a:t>
            </a:fld>
            <a:endParaRPr lang="en-GB"/>
          </a:p>
        </p:txBody>
      </p:sp>
    </p:spTree>
    <p:extLst>
      <p:ext uri="{BB962C8B-B14F-4D97-AF65-F5344CB8AC3E}">
        <p14:creationId xmlns:p14="http://schemas.microsoft.com/office/powerpoint/2010/main" val="350573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D245AD7-0358-4A9C-8021-04E8265B2258}" type="datetimeFigureOut">
              <a:rPr lang="en-GB" smtClean="0"/>
              <a:t>12/01/2020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EF24B8-7FDC-40D9-AF8D-B265FC3F2E4E}" type="slidenum">
              <a:rPr lang="en-GB" smtClean="0"/>
              <a:t>‹#›</a:t>
            </a:fld>
            <a:endParaRPr lang="en-GB"/>
          </a:p>
        </p:txBody>
      </p:sp>
    </p:spTree>
    <p:extLst>
      <p:ext uri="{BB962C8B-B14F-4D97-AF65-F5344CB8AC3E}">
        <p14:creationId xmlns:p14="http://schemas.microsoft.com/office/powerpoint/2010/main" val="21802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D245AD7-0358-4A9C-8021-04E8265B2258}" type="datetimeFigureOut">
              <a:rPr lang="en-GB" smtClean="0"/>
              <a:t>12/01/2020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7EF24B8-7FDC-40D9-AF8D-B265FC3F2E4E}" type="slidenum">
              <a:rPr lang="en-GB" smtClean="0"/>
              <a:t>‹#›</a:t>
            </a:fld>
            <a:endParaRPr lang="en-GB"/>
          </a:p>
        </p:txBody>
      </p:sp>
    </p:spTree>
    <p:extLst>
      <p:ext uri="{BB962C8B-B14F-4D97-AF65-F5344CB8AC3E}">
        <p14:creationId xmlns:p14="http://schemas.microsoft.com/office/powerpoint/2010/main" val="2611200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245AD7-0358-4A9C-8021-04E8265B2258}" type="datetimeFigureOut">
              <a:rPr lang="en-GB" smtClean="0"/>
              <a:t>12/01/2020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EF24B8-7FDC-40D9-AF8D-B265FC3F2E4E}" type="slidenum">
              <a:rPr lang="en-GB" smtClean="0"/>
              <a:t>‹#›</a:t>
            </a:fld>
            <a:endParaRPr lang="en-GB"/>
          </a:p>
        </p:txBody>
      </p:sp>
    </p:spTree>
    <p:extLst>
      <p:ext uri="{BB962C8B-B14F-4D97-AF65-F5344CB8AC3E}">
        <p14:creationId xmlns:p14="http://schemas.microsoft.com/office/powerpoint/2010/main" val="1350732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245AD7-0358-4A9C-8021-04E8265B2258}" type="datetimeFigureOut">
              <a:rPr lang="en-GB" smtClean="0"/>
              <a:t>12/01/2020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EF24B8-7FDC-40D9-AF8D-B265FC3F2E4E}" type="slidenum">
              <a:rPr lang="en-GB" smtClean="0"/>
              <a:t>‹#›</a:t>
            </a:fld>
            <a:endParaRPr lang="en-GB"/>
          </a:p>
        </p:txBody>
      </p:sp>
    </p:spTree>
    <p:extLst>
      <p:ext uri="{BB962C8B-B14F-4D97-AF65-F5344CB8AC3E}">
        <p14:creationId xmlns:p14="http://schemas.microsoft.com/office/powerpoint/2010/main" val="1833736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245AD7-0358-4A9C-8021-04E8265B2258}" type="datetimeFigureOut">
              <a:rPr lang="en-GB" smtClean="0"/>
              <a:t>12/01/2020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EF24B8-7FDC-40D9-AF8D-B265FC3F2E4E}" type="slidenum">
              <a:rPr lang="en-GB" smtClean="0"/>
              <a:t>‹#›</a:t>
            </a:fld>
            <a:endParaRPr lang="en-GB"/>
          </a:p>
        </p:txBody>
      </p:sp>
    </p:spTree>
    <p:extLst>
      <p:ext uri="{BB962C8B-B14F-4D97-AF65-F5344CB8AC3E}">
        <p14:creationId xmlns:p14="http://schemas.microsoft.com/office/powerpoint/2010/main" val="3878049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245AD7-0358-4A9C-8021-04E8265B2258}" type="datetimeFigureOut">
              <a:rPr lang="en-GB" smtClean="0"/>
              <a:t>12/01/2020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EF24B8-7FDC-40D9-AF8D-B265FC3F2E4E}" type="slidenum">
              <a:rPr lang="en-GB" smtClean="0"/>
              <a:t>‹#›</a:t>
            </a:fld>
            <a:endParaRPr lang="en-GB"/>
          </a:p>
        </p:txBody>
      </p:sp>
    </p:spTree>
    <p:extLst>
      <p:ext uri="{BB962C8B-B14F-4D97-AF65-F5344CB8AC3E}">
        <p14:creationId xmlns:p14="http://schemas.microsoft.com/office/powerpoint/2010/main" val="3176536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08911F7F-FE6D-D943-8FCC-6B1B16CEE67E}" type="datetimeFigureOut">
              <a:rPr lang="en-US" smtClean="0">
                <a:solidFill>
                  <a:prstClr val="black">
                    <a:tint val="75000"/>
                  </a:prstClr>
                </a:solidFill>
              </a:rPr>
              <a:pPr/>
              <a:t>1/12/2020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8255E4C5-EAE9-914A-8568-3235713BD8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6041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514350" rtl="0" eaLnBrk="1" latinLnBrk="0" hangingPunct="1">
        <a:lnSpc>
          <a:spcPct val="90000"/>
        </a:lnSpc>
        <a:spcBef>
          <a:spcPct val="0"/>
        </a:spcBef>
        <a:buNone/>
        <a:defRPr sz="2138" b="1" i="0" kern="1200" baseline="0">
          <a:solidFill>
            <a:schemeClr val="tx1"/>
          </a:solidFill>
          <a:latin typeface="Antonio" charset="0"/>
          <a:ea typeface="Antonio" charset="0"/>
          <a:cs typeface="Antonio" charset="0"/>
        </a:defRPr>
      </a:lvl1pPr>
    </p:titleStyle>
    <p:bodyStyle>
      <a:lvl1pPr marL="128588" indent="-128588" algn="l" defTabSz="514350" rtl="0" eaLnBrk="1" latinLnBrk="0" hangingPunct="1">
        <a:lnSpc>
          <a:spcPct val="90000"/>
        </a:lnSpc>
        <a:spcBef>
          <a:spcPts val="563"/>
        </a:spcBef>
        <a:buFont typeface="Arial"/>
        <a:buChar char="•"/>
        <a:defRPr sz="1575" b="0" i="0" kern="1200" baseline="0">
          <a:solidFill>
            <a:srgbClr val="555555"/>
          </a:solidFill>
          <a:latin typeface="Work Sans" charset="0"/>
          <a:ea typeface="Work Sans" charset="0"/>
          <a:cs typeface="Work Sans" charset="0"/>
        </a:defRPr>
      </a:lvl1pPr>
      <a:lvl2pPr marL="385763" indent="-128588" algn="l" defTabSz="514350" rtl="0" eaLnBrk="1" latinLnBrk="0" hangingPunct="1">
        <a:lnSpc>
          <a:spcPct val="90000"/>
        </a:lnSpc>
        <a:spcBef>
          <a:spcPts val="281"/>
        </a:spcBef>
        <a:buFont typeface="Arial"/>
        <a:buChar char="•"/>
        <a:defRPr sz="1350" b="0" i="0" kern="1200" baseline="0">
          <a:solidFill>
            <a:srgbClr val="555555"/>
          </a:solidFill>
          <a:latin typeface="Work Sans" charset="0"/>
          <a:ea typeface="Work Sans" charset="0"/>
          <a:cs typeface="Work Sans" charset="0"/>
        </a:defRPr>
      </a:lvl2pPr>
      <a:lvl3pPr marL="642938" indent="-128588" algn="l" defTabSz="514350" rtl="0" eaLnBrk="1" latinLnBrk="0" hangingPunct="1">
        <a:lnSpc>
          <a:spcPct val="90000"/>
        </a:lnSpc>
        <a:spcBef>
          <a:spcPts val="281"/>
        </a:spcBef>
        <a:buFont typeface="Arial"/>
        <a:buChar char="•"/>
        <a:defRPr sz="1125" b="0" i="0" kern="1200" baseline="0">
          <a:solidFill>
            <a:srgbClr val="555555"/>
          </a:solidFill>
          <a:latin typeface="Work Sans" charset="0"/>
          <a:ea typeface="Work Sans" charset="0"/>
          <a:cs typeface="Work Sans" charset="0"/>
        </a:defRPr>
      </a:lvl3pPr>
      <a:lvl4pPr marL="900113" indent="-128588" algn="l" defTabSz="514350" rtl="0" eaLnBrk="1" latinLnBrk="0" hangingPunct="1">
        <a:lnSpc>
          <a:spcPct val="90000"/>
        </a:lnSpc>
        <a:spcBef>
          <a:spcPts val="281"/>
        </a:spcBef>
        <a:buFont typeface="Arial"/>
        <a:buChar char="•"/>
        <a:defRPr sz="1013" b="0" i="0" kern="1200" baseline="0">
          <a:solidFill>
            <a:srgbClr val="555555"/>
          </a:solidFill>
          <a:latin typeface="Work Sans" charset="0"/>
          <a:ea typeface="Work Sans" charset="0"/>
          <a:cs typeface="Work Sans" charset="0"/>
        </a:defRPr>
      </a:lvl4pPr>
      <a:lvl5pPr marL="1157288" indent="-128588" algn="l" defTabSz="514350" rtl="0" eaLnBrk="1" latinLnBrk="0" hangingPunct="1">
        <a:lnSpc>
          <a:spcPct val="90000"/>
        </a:lnSpc>
        <a:spcBef>
          <a:spcPts val="281"/>
        </a:spcBef>
        <a:buFont typeface="Arial"/>
        <a:buChar char="•"/>
        <a:defRPr sz="1013" b="0" i="0" kern="1200" baseline="0">
          <a:solidFill>
            <a:srgbClr val="555555"/>
          </a:solidFill>
          <a:latin typeface="Work Sans" charset="0"/>
          <a:ea typeface="Work Sans" charset="0"/>
          <a:cs typeface="Work Sans" charset="0"/>
        </a:defRPr>
      </a:lvl5pPr>
      <a:lvl6pPr marL="141446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11F7F-FE6D-D943-8FCC-6B1B16CEE67E}" type="datetimeFigureOut">
              <a:rPr lang="en-US" smtClean="0">
                <a:solidFill>
                  <a:prstClr val="black">
                    <a:tint val="75000"/>
                  </a:prstClr>
                </a:solidFill>
              </a:rPr>
              <a:pPr/>
              <a:t>1/12/2020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55E4C5-EAE9-914A-8568-3235713BD8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89678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l" defTabSz="914400" rtl="0" eaLnBrk="1" latinLnBrk="0" hangingPunct="1">
        <a:lnSpc>
          <a:spcPct val="90000"/>
        </a:lnSpc>
        <a:spcBef>
          <a:spcPct val="0"/>
        </a:spcBef>
        <a:buNone/>
        <a:defRPr sz="3800" b="1" i="0" kern="1200" baseline="0">
          <a:solidFill>
            <a:schemeClr val="tx1"/>
          </a:solidFill>
          <a:latin typeface="Antonio" charset="0"/>
          <a:ea typeface="Antonio" charset="0"/>
          <a:cs typeface="Antonio" charset="0"/>
        </a:defRPr>
      </a:lvl1pPr>
    </p:titleStyle>
    <p:bodyStyle>
      <a:lvl1pPr marL="228600" indent="-228600" algn="l" defTabSz="914400" rtl="0" eaLnBrk="1" latinLnBrk="0" hangingPunct="1">
        <a:lnSpc>
          <a:spcPct val="90000"/>
        </a:lnSpc>
        <a:spcBef>
          <a:spcPts val="1000"/>
        </a:spcBef>
        <a:buFont typeface="Arial"/>
        <a:buChar char="•"/>
        <a:defRPr sz="2800" b="0" i="0" kern="1200" baseline="0">
          <a:solidFill>
            <a:srgbClr val="555555"/>
          </a:solidFill>
          <a:latin typeface="Work Sans" charset="0"/>
          <a:ea typeface="Work Sans" charset="0"/>
          <a:cs typeface="Work Sans" charset="0"/>
        </a:defRPr>
      </a:lvl1pPr>
      <a:lvl2pPr marL="685800" indent="-228600" algn="l" defTabSz="914400" rtl="0" eaLnBrk="1" latinLnBrk="0" hangingPunct="1">
        <a:lnSpc>
          <a:spcPct val="90000"/>
        </a:lnSpc>
        <a:spcBef>
          <a:spcPts val="500"/>
        </a:spcBef>
        <a:buFont typeface="Arial"/>
        <a:buChar char="•"/>
        <a:defRPr sz="2400" b="0" i="0" kern="1200" baseline="0">
          <a:solidFill>
            <a:srgbClr val="555555"/>
          </a:solidFill>
          <a:latin typeface="Work Sans" charset="0"/>
          <a:ea typeface="Work Sans" charset="0"/>
          <a:cs typeface="Work Sans" charset="0"/>
        </a:defRPr>
      </a:lvl2pPr>
      <a:lvl3pPr marL="1143000" indent="-228600" algn="l" defTabSz="914400" rtl="0" eaLnBrk="1" latinLnBrk="0" hangingPunct="1">
        <a:lnSpc>
          <a:spcPct val="90000"/>
        </a:lnSpc>
        <a:spcBef>
          <a:spcPts val="500"/>
        </a:spcBef>
        <a:buFont typeface="Arial"/>
        <a:buChar char="•"/>
        <a:defRPr sz="2000" b="0" i="0" kern="1200" baseline="0">
          <a:solidFill>
            <a:srgbClr val="555555"/>
          </a:solidFill>
          <a:latin typeface="Work Sans" charset="0"/>
          <a:ea typeface="Work Sans" charset="0"/>
          <a:cs typeface="Work Sans" charset="0"/>
        </a:defRPr>
      </a:lvl3pPr>
      <a:lvl4pPr marL="1600200" indent="-228600" algn="l" defTabSz="914400" rtl="0" eaLnBrk="1" latinLnBrk="0" hangingPunct="1">
        <a:lnSpc>
          <a:spcPct val="90000"/>
        </a:lnSpc>
        <a:spcBef>
          <a:spcPts val="500"/>
        </a:spcBef>
        <a:buFont typeface="Arial"/>
        <a:buChar char="•"/>
        <a:defRPr sz="1800" b="0" i="0" kern="1200" baseline="0">
          <a:solidFill>
            <a:srgbClr val="555555"/>
          </a:solidFill>
          <a:latin typeface="Work Sans" charset="0"/>
          <a:ea typeface="Work Sans" charset="0"/>
          <a:cs typeface="Work Sans" charset="0"/>
        </a:defRPr>
      </a:lvl4pPr>
      <a:lvl5pPr marL="2057400" indent="-228600" algn="l" defTabSz="914400" rtl="0" eaLnBrk="1" latinLnBrk="0" hangingPunct="1">
        <a:lnSpc>
          <a:spcPct val="90000"/>
        </a:lnSpc>
        <a:spcBef>
          <a:spcPts val="500"/>
        </a:spcBef>
        <a:buFont typeface="Arial"/>
        <a:buChar char="•"/>
        <a:defRPr sz="1800" b="0" i="0" kern="1200" baseline="0">
          <a:solidFill>
            <a:srgbClr val="555555"/>
          </a:solidFill>
          <a:latin typeface="Work Sans" charset="0"/>
          <a:ea typeface="Work Sans" charset="0"/>
          <a:cs typeface="Work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6500" y="2060848"/>
            <a:ext cx="5611828" cy="1368152"/>
          </a:xfrm>
        </p:spPr>
        <p:txBody>
          <a:bodyPr>
            <a:noAutofit/>
          </a:bodyPr>
          <a:lstStyle/>
          <a:p>
            <a:r>
              <a:rPr lang="en-GB" sz="3200" dirty="0">
                <a:latin typeface="Arial" panose="020B0604020202020204" pitchFamily="34" charset="0"/>
                <a:cs typeface="Arial" panose="020B0604020202020204" pitchFamily="34" charset="0"/>
              </a:rPr>
              <a:t>BUSI1630</a:t>
            </a:r>
            <a:br>
              <a:rPr lang="en-GB" sz="32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Cross-Cultural Management and Diversity Management</a:t>
            </a:r>
          </a:p>
        </p:txBody>
      </p:sp>
      <p:sp>
        <p:nvSpPr>
          <p:cNvPr id="3" name="Content Placeholder 2"/>
          <p:cNvSpPr>
            <a:spLocks noGrp="1"/>
          </p:cNvSpPr>
          <p:nvPr>
            <p:ph idx="1"/>
          </p:nvPr>
        </p:nvSpPr>
        <p:spPr>
          <a:xfrm>
            <a:off x="3436500" y="3933056"/>
            <a:ext cx="6673415" cy="2081378"/>
          </a:xfrm>
        </p:spPr>
        <p:txBody>
          <a:bodyPr>
            <a:normAutofit/>
          </a:bodyPr>
          <a:lstStyle/>
          <a:p>
            <a:r>
              <a:rPr lang="en-GB" dirty="0">
                <a:latin typeface="Arial" panose="020B0604020202020204" pitchFamily="34" charset="0"/>
                <a:cs typeface="Arial" panose="020B0604020202020204" pitchFamily="34" charset="0"/>
              </a:rPr>
              <a:t>Lecture 13</a:t>
            </a:r>
          </a:p>
          <a:p>
            <a:br>
              <a:rPr lang="en-GB" dirty="0">
                <a:latin typeface="Arial" panose="020B0604020202020204" pitchFamily="34" charset="0"/>
                <a:cs typeface="Arial" panose="020B0604020202020204" pitchFamily="34" charset="0"/>
              </a:rPr>
            </a:br>
            <a:r>
              <a:rPr lang="en-GB" sz="1800" b="1" dirty="0">
                <a:solidFill>
                  <a:schemeClr val="tx1"/>
                </a:solidFill>
              </a:rPr>
              <a:t>Introduction: Equality and Diversity Issues in the Labour Market</a:t>
            </a:r>
            <a:endParaRPr lang="en-GB" sz="1800" b="1" dirty="0">
              <a:solidFill>
                <a:srgbClr val="000000"/>
              </a:solidFill>
              <a:latin typeface="Arial" pitchFamily="34" charset="0"/>
              <a:cs typeface="Arial" pitchFamily="34" charset="0"/>
            </a:endParaRPr>
          </a:p>
          <a:p>
            <a:endParaRPr lang="en-GB" sz="1800" b="1" dirty="0">
              <a:solidFill>
                <a:srgbClr val="000000"/>
              </a:solidFill>
              <a:latin typeface="Arial" pitchFamily="34" charset="0"/>
              <a:cs typeface="Arial" pitchFamily="34" charset="0"/>
            </a:endParaRPr>
          </a:p>
          <a:p>
            <a:r>
              <a:rPr lang="en-GB" sz="1500" b="1" dirty="0">
                <a:solidFill>
                  <a:schemeClr val="bg2">
                    <a:lumMod val="50000"/>
                  </a:schemeClr>
                </a:solidFill>
                <a:latin typeface="Arial" pitchFamily="34" charset="0"/>
                <a:cs typeface="Arial" pitchFamily="34" charset="0"/>
              </a:rPr>
              <a:t>Dr Kenisha Linton</a:t>
            </a:r>
          </a:p>
          <a:p>
            <a:r>
              <a:rPr lang="en-GB" sz="1500" b="1" dirty="0">
                <a:solidFill>
                  <a:schemeClr val="bg2">
                    <a:lumMod val="50000"/>
                  </a:schemeClr>
                </a:solidFill>
                <a:latin typeface="Arial" pitchFamily="34" charset="0"/>
                <a:cs typeface="Arial" pitchFamily="34" charset="0"/>
              </a:rPr>
              <a:t>HROB Department</a:t>
            </a:r>
          </a:p>
        </p:txBody>
      </p:sp>
    </p:spTree>
    <p:extLst>
      <p:ext uri="{BB962C8B-B14F-4D97-AF65-F5344CB8AC3E}">
        <p14:creationId xmlns:p14="http://schemas.microsoft.com/office/powerpoint/2010/main" val="1617815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Multiple and intersectional discrimination</a:t>
            </a:r>
          </a:p>
        </p:txBody>
      </p:sp>
      <p:sp>
        <p:nvSpPr>
          <p:cNvPr id="3" name="Content Placeholder 2"/>
          <p:cNvSpPr>
            <a:spLocks noGrp="1"/>
          </p:cNvSpPr>
          <p:nvPr>
            <p:ph idx="1"/>
          </p:nvPr>
        </p:nvSpPr>
        <p:spPr/>
        <p:txBody>
          <a:bodyPr/>
          <a:lstStyle/>
          <a:p>
            <a:r>
              <a:rPr lang="en-GB" dirty="0"/>
              <a:t>It has been advocated that anti-discrimination laws should take a more holistic approach in order to capture multiple dimensions of discrimination.</a:t>
            </a:r>
          </a:p>
          <a:p>
            <a:pPr>
              <a:lnSpc>
                <a:spcPct val="150000"/>
              </a:lnSpc>
            </a:pPr>
            <a:r>
              <a:rPr lang="en-GB" b="1" dirty="0"/>
              <a:t>Multiple</a:t>
            </a:r>
            <a:r>
              <a:rPr lang="en-GB" dirty="0"/>
              <a:t> discrimination</a:t>
            </a:r>
          </a:p>
          <a:p>
            <a:pPr>
              <a:lnSpc>
                <a:spcPct val="150000"/>
              </a:lnSpc>
            </a:pPr>
            <a:r>
              <a:rPr lang="en-GB" b="1" dirty="0"/>
              <a:t>Additive multiple </a:t>
            </a:r>
            <a:r>
              <a:rPr lang="en-GB" dirty="0"/>
              <a:t>discrimination</a:t>
            </a:r>
          </a:p>
          <a:p>
            <a:pPr>
              <a:lnSpc>
                <a:spcPct val="150000"/>
              </a:lnSpc>
            </a:pPr>
            <a:r>
              <a:rPr lang="en-GB" b="1" dirty="0"/>
              <a:t>Intersectional </a:t>
            </a:r>
            <a:r>
              <a:rPr lang="en-GB" dirty="0"/>
              <a:t>discrimination</a:t>
            </a:r>
          </a:p>
        </p:txBody>
      </p:sp>
      <p:graphicFrame>
        <p:nvGraphicFramePr>
          <p:cNvPr id="4" name="Diagram 3"/>
          <p:cNvGraphicFramePr/>
          <p:nvPr>
            <p:extLst>
              <p:ext uri="{D42A27DB-BD31-4B8C-83A1-F6EECF244321}">
                <p14:modId xmlns:p14="http://schemas.microsoft.com/office/powerpoint/2010/main" val="3364511314"/>
              </p:ext>
            </p:extLst>
          </p:nvPr>
        </p:nvGraphicFramePr>
        <p:xfrm>
          <a:off x="6198062" y="3275214"/>
          <a:ext cx="5155738" cy="3162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3209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Changing patterns of disadvantage and discrimination</a:t>
            </a:r>
          </a:p>
        </p:txBody>
      </p:sp>
      <p:sp>
        <p:nvSpPr>
          <p:cNvPr id="3" name="Content Placeholder 2"/>
          <p:cNvSpPr>
            <a:spLocks noGrp="1"/>
          </p:cNvSpPr>
          <p:nvPr>
            <p:ph idx="1"/>
          </p:nvPr>
        </p:nvSpPr>
        <p:spPr>
          <a:xfrm>
            <a:off x="838200" y="1858875"/>
            <a:ext cx="5994862" cy="1732222"/>
          </a:xfrm>
        </p:spPr>
        <p:txBody>
          <a:bodyPr/>
          <a:lstStyle/>
          <a:p>
            <a:r>
              <a:rPr lang="en-GB" dirty="0"/>
              <a:t>Patterns of disadvantage and discrimination vary not just between different social groups but also within the groups themselves.</a:t>
            </a:r>
          </a:p>
          <a:p>
            <a:endParaRPr lang="en-GB" dirty="0"/>
          </a:p>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6946" y="1490721"/>
            <a:ext cx="2050057" cy="252567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5587" y="1523971"/>
            <a:ext cx="1931921" cy="250045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878" y="3726030"/>
            <a:ext cx="2094848" cy="301161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1268" y="4405744"/>
            <a:ext cx="4406240" cy="222195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41566" y="3759284"/>
            <a:ext cx="3351862" cy="2513896"/>
          </a:xfrm>
          <a:prstGeom prst="rect">
            <a:avLst/>
          </a:prstGeom>
        </p:spPr>
      </p:pic>
    </p:spTree>
    <p:extLst>
      <p:ext uri="{BB962C8B-B14F-4D97-AF65-F5344CB8AC3E}">
        <p14:creationId xmlns:p14="http://schemas.microsoft.com/office/powerpoint/2010/main" val="1325798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Monitoring labour market participation trends</a:t>
            </a:r>
          </a:p>
        </p:txBody>
      </p:sp>
      <p:sp>
        <p:nvSpPr>
          <p:cNvPr id="3" name="Content Placeholder 2"/>
          <p:cNvSpPr>
            <a:spLocks noGrp="1"/>
          </p:cNvSpPr>
          <p:nvPr>
            <p:ph idx="1"/>
          </p:nvPr>
        </p:nvSpPr>
        <p:spPr>
          <a:xfrm>
            <a:off x="838200" y="1978426"/>
            <a:ext cx="7075516" cy="4638505"/>
          </a:xfrm>
        </p:spPr>
        <p:txBody>
          <a:bodyPr>
            <a:normAutofit fontScale="92500" lnSpcReduction="10000"/>
          </a:bodyPr>
          <a:lstStyle/>
          <a:p>
            <a:r>
              <a:rPr lang="en-GB" dirty="0"/>
              <a:t>Average Full Time earnings of women are 82% of men’s</a:t>
            </a:r>
          </a:p>
          <a:p>
            <a:r>
              <a:rPr lang="en-GB" dirty="0"/>
              <a:t>Gender segregation &amp; concentration of women in Part Time employment</a:t>
            </a:r>
          </a:p>
          <a:p>
            <a:r>
              <a:rPr lang="en-GB" dirty="0"/>
              <a:t>Disabled workers’ earnings are 80-90% of able-bodied workers’</a:t>
            </a:r>
          </a:p>
          <a:p>
            <a:r>
              <a:rPr lang="en-GB" dirty="0"/>
              <a:t>Unemployment rate of disabled workers is 3 times that of the able-bodied</a:t>
            </a:r>
          </a:p>
          <a:p>
            <a:r>
              <a:rPr lang="en-GB" dirty="0"/>
              <a:t>Average incomes of ethnic minority workers are 79% of white workers’</a:t>
            </a:r>
          </a:p>
          <a:p>
            <a:r>
              <a:rPr lang="en-GB" dirty="0"/>
              <a:t>Unemployment rate of ethnic minorities is twice that of white workers</a:t>
            </a:r>
          </a:p>
          <a:p>
            <a:endParaRPr lang="en-GB" dirty="0"/>
          </a:p>
          <a:p>
            <a:endParaRPr lang="en-GB" dirty="0"/>
          </a:p>
          <a:p>
            <a:endParaRPr lang="en-GB" dirty="0"/>
          </a:p>
        </p:txBody>
      </p:sp>
      <p:pic>
        <p:nvPicPr>
          <p:cNvPr id="4" name="Picture 3"/>
          <p:cNvPicPr>
            <a:picLocks noChangeAspect="1"/>
          </p:cNvPicPr>
          <p:nvPr/>
        </p:nvPicPr>
        <p:blipFill>
          <a:blip r:embed="rId2"/>
          <a:stretch>
            <a:fillRect/>
          </a:stretch>
        </p:blipFill>
        <p:spPr>
          <a:xfrm>
            <a:off x="7880466" y="1917886"/>
            <a:ext cx="4285480" cy="2757325"/>
          </a:xfrm>
          <a:prstGeom prst="rect">
            <a:avLst/>
          </a:prstGeom>
        </p:spPr>
      </p:pic>
    </p:spTree>
    <p:extLst>
      <p:ext uri="{BB962C8B-B14F-4D97-AF65-F5344CB8AC3E}">
        <p14:creationId xmlns:p14="http://schemas.microsoft.com/office/powerpoint/2010/main" val="173919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2492896"/>
            <a:ext cx="8229600" cy="1143000"/>
          </a:xfrm>
        </p:spPr>
        <p:txBody>
          <a:bodyPr>
            <a:normAutofit fontScale="90000"/>
          </a:bodyPr>
          <a:lstStyle/>
          <a:p>
            <a:r>
              <a:rPr lang="en-GB" dirty="0">
                <a:latin typeface="Century Gothic" panose="020B0502020202020204" pitchFamily="34" charset="0"/>
              </a:rPr>
              <a:t>Why do these disparities exist?</a:t>
            </a:r>
          </a:p>
        </p:txBody>
      </p:sp>
    </p:spTree>
    <p:extLst>
      <p:ext uri="{BB962C8B-B14F-4D97-AF65-F5344CB8AC3E}">
        <p14:creationId xmlns:p14="http://schemas.microsoft.com/office/powerpoint/2010/main" val="2821718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703512" y="238409"/>
          <a:ext cx="8640960" cy="622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491183" y="6546830"/>
            <a:ext cx="2771913" cy="338554"/>
          </a:xfrm>
          <a:prstGeom prst="rect">
            <a:avLst/>
          </a:prstGeom>
        </p:spPr>
        <p:txBody>
          <a:bodyPr wrap="none">
            <a:spAutoFit/>
          </a:bodyPr>
          <a:lstStyle/>
          <a:p>
            <a:r>
              <a:rPr lang="en-GB" sz="1600" dirty="0">
                <a:solidFill>
                  <a:prstClr val="black"/>
                </a:solidFill>
                <a:latin typeface="Century Gothic" panose="020B0502020202020204" pitchFamily="34" charset="0"/>
              </a:rPr>
              <a:t>(Graves and Powell, 2008)</a:t>
            </a:r>
          </a:p>
        </p:txBody>
      </p:sp>
    </p:spTree>
    <p:extLst>
      <p:ext uri="{BB962C8B-B14F-4D97-AF65-F5344CB8AC3E}">
        <p14:creationId xmlns:p14="http://schemas.microsoft.com/office/powerpoint/2010/main" val="254065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3C385EF9-3463-4D32-86B0-FFDB8E42E9B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EFFFD3DE-2018-4226-B910-DC7C3A45904C}"/>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5C83CD68-C2A4-4292-8ACD-F19059CC6C1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7F3954D4-1A1E-4BD9-BD0D-92636991BAD0}"/>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9C6E7063-55F7-42A4-9894-4FCEE09B2E7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339A73EB-118A-4045-9289-3219C7FA8D2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4D25CDBC-2FFB-4F7D-B592-D113E6A47F2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434FF432-DFF8-42DF-8B4D-C2490F71DD17}"/>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AD16C9C6-6712-4A60-BEE0-90B35A0BB7BE}"/>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4BAACCBA-9D60-4EC7-895D-87A342185D52}"/>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89C29E50-42E6-46A0-ACF6-A5BC44A18123}"/>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graphicEl>
                                              <a:dgm id="{BAACB7AF-E50E-4D7B-B3E0-12941EF74383}"/>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dgm id="{DF4CB559-CF3B-41CB-BA26-AF4D5173E35C}"/>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graphicEl>
                                              <a:dgm id="{3C036191-B36D-4134-B6C1-AC0CB62A6FEC}"/>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2D416E08-0558-4750-8D75-150BE3F98A82}"/>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dgm id="{AACFAEF2-8400-4DB9-BED8-D8F38F462D44}"/>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dgm id="{F625D7CB-52E2-41C6-AAFB-5D43019275D1}"/>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graphicEl>
                                              <a:dgm id="{188C669A-75F3-4DB3-AB4A-F70412A48392}"/>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graphicEl>
                                              <a:dgm id="{D4BE283D-94A5-4C82-ABCB-FA79D2DD72DC}"/>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graphicEl>
                                              <a:dgm id="{A981032D-9965-4997-9714-1309565BB45E}"/>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
                                            <p:graphicEl>
                                              <a:dgm id="{36C01FE0-CC9F-4660-BFB5-19C95484FF8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Causes of labour market inequalities and occupational segregation</a:t>
            </a:r>
          </a:p>
        </p:txBody>
      </p:sp>
      <p:sp>
        <p:nvSpPr>
          <p:cNvPr id="3" name="Content Placeholder 2"/>
          <p:cNvSpPr>
            <a:spLocks noGrp="1"/>
          </p:cNvSpPr>
          <p:nvPr>
            <p:ph idx="1"/>
          </p:nvPr>
        </p:nvSpPr>
        <p:spPr>
          <a:xfrm>
            <a:off x="838200" y="2277687"/>
            <a:ext cx="10515600" cy="4082156"/>
          </a:xfrm>
        </p:spPr>
        <p:txBody>
          <a:bodyPr/>
          <a:lstStyle/>
          <a:p>
            <a:r>
              <a:rPr lang="en-GB" dirty="0"/>
              <a:t>Labour-supply side </a:t>
            </a:r>
          </a:p>
          <a:p>
            <a:pPr lvl="1"/>
            <a:r>
              <a:rPr lang="en-GB" dirty="0"/>
              <a:t>Neo-liberal theories, human capital theory.</a:t>
            </a:r>
          </a:p>
          <a:p>
            <a:pPr marL="0" indent="0">
              <a:buNone/>
            </a:pPr>
            <a:endParaRPr lang="en-GB" dirty="0"/>
          </a:p>
          <a:p>
            <a:r>
              <a:rPr lang="en-GB" dirty="0"/>
              <a:t>Demand-side </a:t>
            </a:r>
          </a:p>
          <a:p>
            <a:pPr lvl="1"/>
            <a:r>
              <a:rPr lang="en-GB" dirty="0"/>
              <a:t>Dual market theory, segmented labour market theory.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9317" y="4672521"/>
            <a:ext cx="4614256" cy="1930297"/>
          </a:xfrm>
          <a:prstGeom prst="rect">
            <a:avLst/>
          </a:prstGeom>
        </p:spPr>
      </p:pic>
    </p:spTree>
    <p:extLst>
      <p:ext uri="{BB962C8B-B14F-4D97-AF65-F5344CB8AC3E}">
        <p14:creationId xmlns:p14="http://schemas.microsoft.com/office/powerpoint/2010/main" val="1147805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role of stakeholders in promoting equality and diversity</a:t>
            </a:r>
          </a:p>
        </p:txBody>
      </p:sp>
      <p:sp>
        <p:nvSpPr>
          <p:cNvPr id="3" name="Content Placeholder 2"/>
          <p:cNvSpPr>
            <a:spLocks noGrp="1"/>
          </p:cNvSpPr>
          <p:nvPr>
            <p:ph idx="1"/>
          </p:nvPr>
        </p:nvSpPr>
        <p:spPr>
          <a:xfrm>
            <a:off x="1386840" y="2243323"/>
            <a:ext cx="10515600" cy="3933639"/>
          </a:xfrm>
        </p:spPr>
        <p:txBody>
          <a:bodyPr/>
          <a:lstStyle/>
          <a:p>
            <a:pPr>
              <a:lnSpc>
                <a:spcPct val="200000"/>
              </a:lnSpc>
            </a:pPr>
            <a:r>
              <a:rPr lang="en-GB" dirty="0"/>
              <a:t>European Union</a:t>
            </a:r>
          </a:p>
          <a:p>
            <a:pPr>
              <a:lnSpc>
                <a:spcPct val="200000"/>
              </a:lnSpc>
            </a:pPr>
            <a:r>
              <a:rPr lang="en-GB" dirty="0"/>
              <a:t>Social partners</a:t>
            </a:r>
          </a:p>
          <a:p>
            <a:pPr>
              <a:lnSpc>
                <a:spcPct val="200000"/>
              </a:lnSpc>
            </a:pPr>
            <a:r>
              <a:rPr lang="en-GB" dirty="0"/>
              <a:t>The state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6178" y="2243323"/>
            <a:ext cx="4564883" cy="3283204"/>
          </a:xfrm>
          <a:prstGeom prst="rect">
            <a:avLst/>
          </a:prstGeom>
        </p:spPr>
      </p:pic>
    </p:spTree>
    <p:extLst>
      <p:ext uri="{BB962C8B-B14F-4D97-AF65-F5344CB8AC3E}">
        <p14:creationId xmlns:p14="http://schemas.microsoft.com/office/powerpoint/2010/main" val="1507211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51592" y="1263729"/>
            <a:ext cx="1773382" cy="5417127"/>
          </a:xfrm>
          <a:prstGeom prst="rect">
            <a:avLst/>
          </a:prstGeom>
          <a:solidFill>
            <a:srgbClr val="606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564041" y="196137"/>
            <a:ext cx="8946011" cy="1802679"/>
          </a:xfrm>
        </p:spPr>
        <p:txBody>
          <a:bodyPr>
            <a:normAutofit fontScale="90000"/>
          </a:bodyPr>
          <a:lstStyle/>
          <a:p>
            <a:r>
              <a:rPr lang="en-GB" sz="3600" dirty="0"/>
              <a:t>Join us at the Department of HROB</a:t>
            </a:r>
            <a:br>
              <a:rPr lang="en-GB" sz="3600" dirty="0"/>
            </a:br>
            <a:br>
              <a:rPr lang="en-GB" sz="1100" dirty="0"/>
            </a:br>
            <a:r>
              <a:rPr lang="en-GB" sz="8000" dirty="0"/>
              <a:t>BUSINESS BREAKFAST</a:t>
            </a:r>
          </a:p>
        </p:txBody>
      </p:sp>
      <p:sp>
        <p:nvSpPr>
          <p:cNvPr id="3" name="Text Placeholder 2"/>
          <p:cNvSpPr>
            <a:spLocks noGrp="1"/>
          </p:cNvSpPr>
          <p:nvPr>
            <p:ph type="body" idx="1"/>
          </p:nvPr>
        </p:nvSpPr>
        <p:spPr>
          <a:xfrm>
            <a:off x="1309467" y="2240398"/>
            <a:ext cx="10819643" cy="1320880"/>
          </a:xfrm>
        </p:spPr>
        <p:txBody>
          <a:bodyPr>
            <a:noAutofit/>
          </a:bodyPr>
          <a:lstStyle/>
          <a:p>
            <a:r>
              <a:rPr lang="en-GB" sz="3200" b="1" dirty="0"/>
              <a:t>Tuesday 28</a:t>
            </a:r>
            <a:r>
              <a:rPr lang="en-GB" sz="3200" b="1" baseline="30000" dirty="0"/>
              <a:t>th</a:t>
            </a:r>
            <a:r>
              <a:rPr lang="en-GB" sz="3200" b="1" dirty="0"/>
              <a:t> January 2020 from 8:30 - 12:00</a:t>
            </a:r>
          </a:p>
          <a:p>
            <a:r>
              <a:rPr lang="en-GB" sz="3200" b="1" dirty="0"/>
              <a:t> Queen Anne 163 (Circulation Area)</a:t>
            </a:r>
          </a:p>
        </p:txBody>
      </p:sp>
      <p:sp>
        <p:nvSpPr>
          <p:cNvPr id="8" name="TextBox 7"/>
          <p:cNvSpPr txBox="1"/>
          <p:nvPr/>
        </p:nvSpPr>
        <p:spPr>
          <a:xfrm>
            <a:off x="1441919" y="3397097"/>
            <a:ext cx="7225563" cy="2950551"/>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GB" sz="21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Meet with your Personal Tutor </a:t>
            </a:r>
          </a:p>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GB" sz="21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Enjoy a free breakfast</a:t>
            </a:r>
          </a:p>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GB" sz="21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Catch up with your lecturers</a:t>
            </a:r>
          </a:p>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GB" sz="21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Meet your dissertation supervisor</a:t>
            </a:r>
          </a:p>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GB" sz="21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Meet with an employability advisor</a:t>
            </a:r>
          </a:p>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GB" sz="21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Earn 20 Passport points (GEP)</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5352" y="3148234"/>
            <a:ext cx="4408780" cy="298551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 name="TextBox 9"/>
          <p:cNvSpPr txBox="1"/>
          <p:nvPr/>
        </p:nvSpPr>
        <p:spPr>
          <a:xfrm>
            <a:off x="901385" y="6474466"/>
            <a:ext cx="1122772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600" b="1" i="0" u="none" strike="noStrike" kern="1200" cap="none" spc="0" normalizeH="0" baseline="0" noProof="0" dirty="0">
                <a:ln>
                  <a:noFill/>
                </a:ln>
                <a:solidFill>
                  <a:srgbClr val="FFC000"/>
                </a:solidFill>
                <a:effectLst/>
                <a:uLnTx/>
                <a:uFillTx/>
                <a:latin typeface="Calibri" panose="020F0502020204030204"/>
                <a:ea typeface="+mn-ea"/>
                <a:cs typeface="+mn-cs"/>
              </a:rPr>
              <a:t>This event is organised by the Department of HROB for Business Management and Human Resource Management students. </a:t>
            </a:r>
          </a:p>
        </p:txBody>
      </p:sp>
    </p:spTree>
    <p:extLst>
      <p:ext uri="{BB962C8B-B14F-4D97-AF65-F5344CB8AC3E}">
        <p14:creationId xmlns:p14="http://schemas.microsoft.com/office/powerpoint/2010/main" val="1756212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7900" y="429855"/>
            <a:ext cx="4641000" cy="2310708"/>
          </a:xfrm>
          <a:prstGeom prst="rect">
            <a:avLst/>
          </a:prstGeom>
        </p:spPr>
      </p:pic>
      <p:sp>
        <p:nvSpPr>
          <p:cNvPr id="6" name="Content Placeholder 2"/>
          <p:cNvSpPr txBox="1">
            <a:spLocks/>
          </p:cNvSpPr>
          <p:nvPr/>
        </p:nvSpPr>
        <p:spPr>
          <a:xfrm>
            <a:off x="990600" y="3075415"/>
            <a:ext cx="10515600" cy="344129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Further reading: </a:t>
            </a:r>
          </a:p>
          <a:p>
            <a:r>
              <a:rPr lang="en-GB" sz="2400" dirty="0" err="1"/>
              <a:t>Kumra</a:t>
            </a:r>
            <a:r>
              <a:rPr lang="en-GB" sz="2400" dirty="0"/>
              <a:t>, S; </a:t>
            </a:r>
            <a:r>
              <a:rPr lang="en-GB" sz="2400" dirty="0" err="1"/>
              <a:t>Manfredi</a:t>
            </a:r>
            <a:r>
              <a:rPr lang="en-GB" sz="2400" dirty="0"/>
              <a:t>, S and Vickers, L. 2012 Managing Equality and Diversity. OUP. (Chapter 1)</a:t>
            </a:r>
          </a:p>
          <a:p>
            <a:r>
              <a:rPr lang="en-GB" sz="2400" dirty="0" err="1"/>
              <a:t>Cassell</a:t>
            </a:r>
            <a:r>
              <a:rPr lang="en-GB" sz="2400" dirty="0"/>
              <a:t>, C. &amp; Biswas, R. 2000. Managing Diversity in the New Millennium. Personnel Review, 29 (3), pp. 268-274.</a:t>
            </a:r>
          </a:p>
          <a:p>
            <a:r>
              <a:rPr lang="en-GB" sz="2400" dirty="0"/>
              <a:t>Government Equalities Office, (2013) </a:t>
            </a:r>
            <a:r>
              <a:rPr lang="en-GB" sz="2400" i="1" dirty="0"/>
              <a:t>Equality Act 2010: The Public Sector Equality Duty: A Consultation</a:t>
            </a:r>
            <a:r>
              <a:rPr lang="en-GB" sz="2400" dirty="0"/>
              <a:t>. London: UK Gov.</a:t>
            </a:r>
          </a:p>
          <a:p>
            <a:r>
              <a:rPr lang="en-GB" sz="2400" dirty="0" err="1"/>
              <a:t>Kandola</a:t>
            </a:r>
            <a:r>
              <a:rPr lang="en-GB" sz="2400" dirty="0"/>
              <a:t>, B. &amp; Fullerton, J. 1994. </a:t>
            </a:r>
            <a:r>
              <a:rPr lang="en-GB" sz="2400" i="1" dirty="0"/>
              <a:t>Managing the Mosaic: Diversity in Action</a:t>
            </a:r>
            <a:r>
              <a:rPr lang="en-GB" sz="2400" dirty="0"/>
              <a:t>. London: IPD.</a:t>
            </a:r>
          </a:p>
          <a:p>
            <a:r>
              <a:rPr lang="en-GB" sz="2400" dirty="0" err="1"/>
              <a:t>Kirton</a:t>
            </a:r>
            <a:r>
              <a:rPr lang="en-GB" sz="2400" dirty="0"/>
              <a:t>, G. &amp; Greene, A. 2005. </a:t>
            </a:r>
            <a:r>
              <a:rPr lang="en-GB" sz="2400" i="1" dirty="0"/>
              <a:t>The Dynamics of Managing Diversity A Critical Approach</a:t>
            </a:r>
            <a:r>
              <a:rPr lang="en-GB" sz="2400" dirty="0"/>
              <a:t>. Oxford: Elsevier.</a:t>
            </a:r>
          </a:p>
          <a:p>
            <a:r>
              <a:rPr lang="en-GB" sz="2400" dirty="0" err="1"/>
              <a:t>Ozbilgin</a:t>
            </a:r>
            <a:r>
              <a:rPr lang="en-GB" sz="2400" dirty="0"/>
              <a:t>, M and </a:t>
            </a:r>
            <a:r>
              <a:rPr lang="en-GB" sz="2400" dirty="0" err="1"/>
              <a:t>Tatli</a:t>
            </a:r>
            <a:r>
              <a:rPr lang="en-GB" sz="2400" dirty="0"/>
              <a:t>, A (2011) . Mapping out the field of equality and diversity: Rise of individualism and voluntarism. </a:t>
            </a:r>
            <a:r>
              <a:rPr lang="en-GB" sz="2400" i="1" dirty="0"/>
              <a:t>Human Relations</a:t>
            </a:r>
            <a:r>
              <a:rPr lang="en-GB" sz="2400" dirty="0"/>
              <a:t> 64, (9), pp. 1229-1253.</a:t>
            </a:r>
          </a:p>
          <a:p>
            <a:endParaRPr lang="en-GB" sz="2400" dirty="0"/>
          </a:p>
          <a:p>
            <a:endParaRPr lang="en-GB" sz="2400" dirty="0"/>
          </a:p>
          <a:p>
            <a:endParaRPr lang="en-GB" sz="2400" dirty="0"/>
          </a:p>
          <a:p>
            <a:endParaRPr lang="en-GB" sz="2400" dirty="0"/>
          </a:p>
          <a:p>
            <a:endParaRPr lang="en-GB" sz="2400" dirty="0"/>
          </a:p>
          <a:p>
            <a:pPr marL="0" indent="0">
              <a:buFont typeface="Arial" panose="020B0604020202020204" pitchFamily="34" charset="0"/>
              <a:buNone/>
            </a:pPr>
            <a:endParaRPr lang="en-GB" dirty="0"/>
          </a:p>
          <a:p>
            <a:endParaRPr lang="en-GB" dirty="0"/>
          </a:p>
        </p:txBody>
      </p:sp>
    </p:spTree>
    <p:extLst>
      <p:ext uri="{BB962C8B-B14F-4D97-AF65-F5344CB8AC3E}">
        <p14:creationId xmlns:p14="http://schemas.microsoft.com/office/powerpoint/2010/main" val="2394239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Learning objectives</a:t>
            </a:r>
            <a:endParaRPr lang="en-GB" dirty="0"/>
          </a:p>
        </p:txBody>
      </p:sp>
      <p:sp>
        <p:nvSpPr>
          <p:cNvPr id="3" name="Content Placeholder 2"/>
          <p:cNvSpPr>
            <a:spLocks noGrp="1"/>
          </p:cNvSpPr>
          <p:nvPr>
            <p:ph idx="1"/>
          </p:nvPr>
        </p:nvSpPr>
        <p:spPr>
          <a:xfrm>
            <a:off x="1981200" y="1600200"/>
            <a:ext cx="8229600" cy="5069160"/>
          </a:xfrm>
        </p:spPr>
        <p:txBody>
          <a:bodyPr>
            <a:normAutofit fontScale="92500" lnSpcReduction="10000"/>
          </a:bodyPr>
          <a:lstStyle/>
          <a:p>
            <a:r>
              <a:rPr lang="en-GB" dirty="0"/>
              <a:t>Understand the concept of equality and its meanings</a:t>
            </a:r>
          </a:p>
          <a:p>
            <a:r>
              <a:rPr lang="en-GB" dirty="0"/>
              <a:t>Define disadvantage and discrimination</a:t>
            </a:r>
          </a:p>
          <a:p>
            <a:r>
              <a:rPr lang="en-GB" dirty="0"/>
              <a:t>Explain patterns of disadvantage and discrimination relating to different social groups</a:t>
            </a:r>
          </a:p>
          <a:p>
            <a:r>
              <a:rPr lang="en-GB" dirty="0"/>
              <a:t>Understand how survey statistics data can be used to monitor rates of labour market participation and employment patterns of different social groups and identify labour market inequalities</a:t>
            </a:r>
          </a:p>
          <a:p>
            <a:r>
              <a:rPr lang="en-GB" dirty="0"/>
              <a:t>Define occupational segregation and understand different theories developed to explain this phenomenon</a:t>
            </a:r>
          </a:p>
          <a:p>
            <a:r>
              <a:rPr lang="en-GB" dirty="0"/>
              <a:t>Explain the role of stakeholders like the European Union, the State and the Social Partners to promote equality and diversity in the labour market and in the workplace. </a:t>
            </a:r>
          </a:p>
          <a:p>
            <a:endParaRPr lang="en-GB" dirty="0"/>
          </a:p>
          <a:p>
            <a:endParaRPr lang="en-GB" dirty="0"/>
          </a:p>
        </p:txBody>
      </p:sp>
    </p:spTree>
    <p:extLst>
      <p:ext uri="{BB962C8B-B14F-4D97-AF65-F5344CB8AC3E}">
        <p14:creationId xmlns:p14="http://schemas.microsoft.com/office/powerpoint/2010/main" val="1894090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7459" y="1147156"/>
            <a:ext cx="10515600" cy="5345690"/>
          </a:xfrm>
        </p:spPr>
        <p:txBody>
          <a:bodyPr/>
          <a:lstStyle/>
          <a:p>
            <a:r>
              <a:rPr lang="en-GB" altLang="en-US" sz="3200" b="1" dirty="0"/>
              <a:t>Diversity </a:t>
            </a:r>
            <a:r>
              <a:rPr lang="en-GB" altLang="en-US" sz="3200" dirty="0"/>
              <a:t>is generally conceptualised as a referring to differences between people based on attributes such as gender, age, race, ethnicity, class, sexual orientation, and educational background </a:t>
            </a:r>
          </a:p>
          <a:p>
            <a:pPr lvl="1">
              <a:buNone/>
            </a:pPr>
            <a:r>
              <a:rPr lang="en-GB" altLang="en-US" dirty="0"/>
              <a:t>					                                 (Williams &amp; O’Reilly, 1998).</a:t>
            </a:r>
          </a:p>
          <a:p>
            <a:endParaRPr lang="en-GB" dirty="0"/>
          </a:p>
        </p:txBody>
      </p:sp>
      <p:pic>
        <p:nvPicPr>
          <p:cNvPr id="5" name="Picture 2" descr="http://previews.123rf.com/images/cienpies/cienpies1307/cienpies130700828/20633178-Diversity-multi-ethnic-hand-tree-illustration-over-stripe-pattern-background-file-layered-for-easy-m-Stock-Vector.jpg"/>
          <p:cNvPicPr>
            <a:picLocks noChangeAspect="1" noChangeArrowheads="1"/>
          </p:cNvPicPr>
          <p:nvPr/>
        </p:nvPicPr>
        <p:blipFill>
          <a:blip r:embed="rId2" cstate="print">
            <a:lum bright="20000"/>
          </a:blip>
          <a:srcRect/>
          <a:stretch>
            <a:fillRect/>
          </a:stretch>
        </p:blipFill>
        <p:spPr bwMode="auto">
          <a:xfrm>
            <a:off x="2765921" y="3237582"/>
            <a:ext cx="3346705" cy="3255264"/>
          </a:xfrm>
          <a:prstGeom prst="rect">
            <a:avLst/>
          </a:prstGeom>
          <a:noFill/>
        </p:spPr>
      </p:pic>
    </p:spTree>
    <p:extLst>
      <p:ext uri="{BB962C8B-B14F-4D97-AF65-F5344CB8AC3E}">
        <p14:creationId xmlns:p14="http://schemas.microsoft.com/office/powerpoint/2010/main" val="2456174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l"/>
            <a:r>
              <a:rPr lang="en-US" dirty="0">
                <a:latin typeface="Century Gothic" pitchFamily="34" charset="0"/>
              </a:rPr>
              <a:t>What is diversity?</a:t>
            </a:r>
          </a:p>
        </p:txBody>
      </p:sp>
      <p:sp>
        <p:nvSpPr>
          <p:cNvPr id="20483" name="Content Placeholder 2"/>
          <p:cNvSpPr>
            <a:spLocks noGrp="1"/>
          </p:cNvSpPr>
          <p:nvPr>
            <p:ph idx="1"/>
          </p:nvPr>
        </p:nvSpPr>
        <p:spPr>
          <a:xfrm>
            <a:off x="1981200" y="2277686"/>
            <a:ext cx="8229600" cy="4175649"/>
          </a:xfrm>
        </p:spPr>
        <p:txBody>
          <a:bodyPr>
            <a:normAutofit/>
          </a:bodyPr>
          <a:lstStyle/>
          <a:p>
            <a:pPr marL="514350" indent="-514350">
              <a:buFont typeface="+mj-lt"/>
              <a:buAutoNum type="arabicPeriod"/>
            </a:pPr>
            <a:r>
              <a:rPr lang="en-US" b="1" dirty="0">
                <a:latin typeface="Century Gothic" pitchFamily="34" charset="0"/>
              </a:rPr>
              <a:t>Surface-level</a:t>
            </a:r>
            <a:r>
              <a:rPr lang="en-US" dirty="0">
                <a:latin typeface="Century Gothic" pitchFamily="34" charset="0"/>
              </a:rPr>
              <a:t> Diversity—diversity in observable categories (race, gender, etc.)</a:t>
            </a:r>
          </a:p>
          <a:p>
            <a:pPr marL="514350" indent="-514350">
              <a:buFont typeface="+mj-lt"/>
              <a:buAutoNum type="arabicPeriod"/>
            </a:pPr>
            <a:endParaRPr lang="en-US" dirty="0">
              <a:latin typeface="Century Gothic" pitchFamily="34" charset="0"/>
            </a:endParaRPr>
          </a:p>
          <a:p>
            <a:pPr marL="514350" indent="-514350">
              <a:buFont typeface="+mj-lt"/>
              <a:buAutoNum type="arabicPeriod"/>
            </a:pPr>
            <a:r>
              <a:rPr lang="en-US" b="1" dirty="0">
                <a:latin typeface="Century Gothic" pitchFamily="34" charset="0"/>
              </a:rPr>
              <a:t>Deep-level </a:t>
            </a:r>
            <a:r>
              <a:rPr lang="en-US" dirty="0">
                <a:latin typeface="Century Gothic" pitchFamily="34" charset="0"/>
              </a:rPr>
              <a:t>Diversity—diversity in culture, ideas, perspective, or point of view</a:t>
            </a:r>
          </a:p>
          <a:p>
            <a:pPr marL="514350" indent="-514350">
              <a:buFont typeface="+mj-lt"/>
              <a:buAutoNum type="arabicPeriod"/>
            </a:pPr>
            <a:endParaRPr lang="en-US" dirty="0">
              <a:latin typeface="Century Gothic" pitchFamily="34" charset="0"/>
            </a:endParaRPr>
          </a:p>
          <a:p>
            <a:endParaRPr lang="en-US" dirty="0">
              <a:latin typeface="Century Gothic" pitchFamily="34" charset="0"/>
            </a:endParaRPr>
          </a:p>
        </p:txBody>
      </p:sp>
    </p:spTree>
    <p:extLst>
      <p:ext uri="{BB962C8B-B14F-4D97-AF65-F5344CB8AC3E}">
        <p14:creationId xmlns:p14="http://schemas.microsoft.com/office/powerpoint/2010/main" val="3934773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000"/>
            <a:ext cx="10515600" cy="1325563"/>
          </a:xfrm>
        </p:spPr>
        <p:txBody>
          <a:bodyPr/>
          <a:lstStyle/>
          <a:p>
            <a:r>
              <a:rPr lang="en-GB" b="1" dirty="0"/>
              <a:t>Equal or diverse?</a:t>
            </a:r>
          </a:p>
        </p:txBody>
      </p:sp>
      <p:sp>
        <p:nvSpPr>
          <p:cNvPr id="3" name="Content Placeholder 2"/>
          <p:cNvSpPr>
            <a:spLocks noGrp="1"/>
          </p:cNvSpPr>
          <p:nvPr>
            <p:ph idx="1"/>
          </p:nvPr>
        </p:nvSpPr>
        <p:spPr>
          <a:xfrm>
            <a:off x="838200" y="1574314"/>
            <a:ext cx="10515600" cy="5242120"/>
          </a:xfrm>
        </p:spPr>
        <p:txBody>
          <a:bodyPr>
            <a:normAutofit fontScale="92500" lnSpcReduction="20000"/>
          </a:bodyPr>
          <a:lstStyle/>
          <a:p>
            <a:r>
              <a:rPr lang="en-GB" dirty="0"/>
              <a:t>These two terms reflect different concepts which have evolved as part of the equality discourse. </a:t>
            </a:r>
          </a:p>
          <a:p>
            <a:endParaRPr lang="en-GB" sz="1300" dirty="0"/>
          </a:p>
          <a:p>
            <a:r>
              <a:rPr lang="en-GB" dirty="0"/>
              <a:t>How the notion of diversity has helped to shape the idea of equality.</a:t>
            </a:r>
          </a:p>
          <a:p>
            <a:pPr marL="0" indent="0">
              <a:buNone/>
            </a:pPr>
            <a:endParaRPr lang="en-GB" sz="1200" dirty="0"/>
          </a:p>
          <a:p>
            <a:r>
              <a:rPr lang="en-GB" dirty="0"/>
              <a:t>Rooted in the Enlightenment</a:t>
            </a:r>
          </a:p>
          <a:p>
            <a:r>
              <a:rPr lang="en-GB" dirty="0"/>
              <a:t>“All </a:t>
            </a:r>
            <a:r>
              <a:rPr lang="en-GB" i="1" dirty="0"/>
              <a:t>men</a:t>
            </a:r>
            <a:r>
              <a:rPr lang="en-GB" dirty="0"/>
              <a:t> are created equal”</a:t>
            </a:r>
          </a:p>
          <a:p>
            <a:endParaRPr lang="en-GB" sz="1400" dirty="0"/>
          </a:p>
          <a:p>
            <a:r>
              <a:rPr lang="en-GB" dirty="0"/>
              <a:t>Substantive models of equality:</a:t>
            </a:r>
          </a:p>
          <a:p>
            <a:pPr lvl="1">
              <a:lnSpc>
                <a:spcPct val="120000"/>
              </a:lnSpc>
            </a:pPr>
            <a:r>
              <a:rPr lang="en-GB" dirty="0"/>
              <a:t>Equality as </a:t>
            </a:r>
            <a:r>
              <a:rPr lang="en-GB" b="1" i="1" dirty="0"/>
              <a:t>dignity</a:t>
            </a:r>
          </a:p>
          <a:p>
            <a:pPr lvl="1">
              <a:lnSpc>
                <a:spcPct val="120000"/>
              </a:lnSpc>
            </a:pPr>
            <a:r>
              <a:rPr lang="en-GB" dirty="0"/>
              <a:t>Equality and </a:t>
            </a:r>
            <a:r>
              <a:rPr lang="en-GB" b="1" i="1" dirty="0"/>
              <a:t>disadvantage</a:t>
            </a:r>
          </a:p>
          <a:p>
            <a:pPr lvl="1">
              <a:lnSpc>
                <a:spcPct val="120000"/>
              </a:lnSpc>
            </a:pPr>
            <a:r>
              <a:rPr lang="en-GB" dirty="0"/>
              <a:t>Equality and </a:t>
            </a:r>
            <a:r>
              <a:rPr lang="en-GB" b="1" i="1" dirty="0"/>
              <a:t>inclusion</a:t>
            </a:r>
            <a:r>
              <a:rPr lang="en-GB" i="1" dirty="0"/>
              <a:t>.</a:t>
            </a:r>
          </a:p>
          <a:p>
            <a:endParaRPr lang="en-GB" sz="1100" dirty="0"/>
          </a:p>
          <a:p>
            <a:pPr marL="0" indent="0">
              <a:buNone/>
            </a:pPr>
            <a:endParaRPr lang="en-GB" sz="1200" dirty="0"/>
          </a:p>
          <a:p>
            <a:pPr marL="457200" lvl="1" indent="0">
              <a:buNone/>
            </a:pPr>
            <a:r>
              <a:rPr lang="en-GB" dirty="0"/>
              <a:t>                                                                                                  </a:t>
            </a:r>
            <a:r>
              <a:rPr lang="en-GB" sz="2600" dirty="0"/>
              <a:t>The fox and the stork</a:t>
            </a:r>
          </a:p>
        </p:txBody>
      </p:sp>
      <p:pic>
        <p:nvPicPr>
          <p:cNvPr id="5" name="Content Placeholder 4" descr="fox and the stork fable - Google Search - Internet Explorer"/>
          <p:cNvPicPr>
            <a:picLocks noChangeAspect="1"/>
          </p:cNvPicPr>
          <p:nvPr/>
        </p:nvPicPr>
        <p:blipFill rotWithShape="1">
          <a:blip r:embed="rId3">
            <a:extLst>
              <a:ext uri="{28A0092B-C50C-407E-A947-70E740481C1C}">
                <a14:useLocalDpi xmlns:a14="http://schemas.microsoft.com/office/drawing/2010/main" val="0"/>
              </a:ext>
            </a:extLst>
          </a:blip>
          <a:srcRect l="6667" t="39427" r="42116" b="13196"/>
          <a:stretch/>
        </p:blipFill>
        <p:spPr>
          <a:xfrm>
            <a:off x="5728878" y="3424840"/>
            <a:ext cx="5055500" cy="2517598"/>
          </a:xfrm>
          <a:prstGeom prst="rect">
            <a:avLst/>
          </a:prstGeom>
        </p:spPr>
      </p:pic>
    </p:spTree>
    <p:extLst>
      <p:ext uri="{BB962C8B-B14F-4D97-AF65-F5344CB8AC3E}">
        <p14:creationId xmlns:p14="http://schemas.microsoft.com/office/powerpoint/2010/main" val="637543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446" y="930386"/>
            <a:ext cx="6133407" cy="1779559"/>
          </a:xfrm>
        </p:spPr>
        <p:txBody>
          <a:bodyPr>
            <a:normAutofit fontScale="90000"/>
          </a:bodyPr>
          <a:lstStyle/>
          <a:p>
            <a:r>
              <a:rPr lang="en-GB" b="1" dirty="0"/>
              <a:t>Understanding disadvantage and discrimination</a:t>
            </a:r>
          </a:p>
        </p:txBody>
      </p:sp>
      <p:sp>
        <p:nvSpPr>
          <p:cNvPr id="3" name="Content Placeholder 2"/>
          <p:cNvSpPr>
            <a:spLocks noGrp="1"/>
          </p:cNvSpPr>
          <p:nvPr>
            <p:ph idx="1"/>
          </p:nvPr>
        </p:nvSpPr>
        <p:spPr>
          <a:xfrm>
            <a:off x="738446" y="3391584"/>
            <a:ext cx="10284229" cy="2926080"/>
          </a:xfrm>
        </p:spPr>
        <p:txBody>
          <a:bodyPr>
            <a:normAutofit fontScale="92500"/>
          </a:bodyPr>
          <a:lstStyle/>
          <a:p>
            <a:r>
              <a:rPr lang="en-GB" b="1" dirty="0"/>
              <a:t>Disadvantage</a:t>
            </a:r>
            <a:r>
              <a:rPr lang="en-GB" dirty="0"/>
              <a:t> encompasses those situations where people in some social groups, because of their characteristics, are not able to participate in paid work in the same way as other people (e.g. disability or being a carer). </a:t>
            </a:r>
          </a:p>
          <a:p>
            <a:endParaRPr lang="en-GB" sz="1000" dirty="0"/>
          </a:p>
          <a:p>
            <a:r>
              <a:rPr lang="en-GB" b="1" dirty="0"/>
              <a:t>Discrimination</a:t>
            </a:r>
            <a:r>
              <a:rPr lang="en-GB" dirty="0"/>
              <a:t> may be experienced by people belonging to a particular social group because of employers’ discriminatory decisions which cannot be objectively justified (e.g. age discrimination).</a:t>
            </a:r>
          </a:p>
          <a:p>
            <a:endParaRPr lang="en-GB" dirty="0"/>
          </a:p>
        </p:txBody>
      </p:sp>
      <p:pic>
        <p:nvPicPr>
          <p:cNvPr id="4" name="Picture 3" descr="disadvantage - Google Search - Internet Explorer"/>
          <p:cNvPicPr>
            <a:picLocks noChangeAspect="1"/>
          </p:cNvPicPr>
          <p:nvPr/>
        </p:nvPicPr>
        <p:blipFill rotWithShape="1">
          <a:blip r:embed="rId3">
            <a:extLst>
              <a:ext uri="{28A0092B-C50C-407E-A947-70E740481C1C}">
                <a14:useLocalDpi xmlns:a14="http://schemas.microsoft.com/office/drawing/2010/main" val="0"/>
              </a:ext>
            </a:extLst>
          </a:blip>
          <a:srcRect l="4091" t="34233" r="47500" b="13334"/>
          <a:stretch/>
        </p:blipFill>
        <p:spPr>
          <a:xfrm>
            <a:off x="7315204" y="269449"/>
            <a:ext cx="4505498" cy="2627149"/>
          </a:xfrm>
          <a:prstGeom prst="rect">
            <a:avLst/>
          </a:prstGeom>
        </p:spPr>
      </p:pic>
    </p:spTree>
    <p:extLst>
      <p:ext uri="{BB962C8B-B14F-4D97-AF65-F5344CB8AC3E}">
        <p14:creationId xmlns:p14="http://schemas.microsoft.com/office/powerpoint/2010/main" val="960861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pPr algn="l"/>
            <a:r>
              <a:rPr lang="en-GB" sz="3600" dirty="0">
                <a:latin typeface="Century Gothic" pitchFamily="34" charset="0"/>
              </a:rPr>
              <a:t>Discrimination</a:t>
            </a:r>
          </a:p>
        </p:txBody>
      </p:sp>
      <p:sp>
        <p:nvSpPr>
          <p:cNvPr id="249859" name="Rectangle 3"/>
          <p:cNvSpPr>
            <a:spLocks noGrp="1" noChangeArrowheads="1"/>
          </p:cNvSpPr>
          <p:nvPr>
            <p:ph idx="1"/>
          </p:nvPr>
        </p:nvSpPr>
        <p:spPr>
          <a:xfrm>
            <a:off x="1847528" y="1916832"/>
            <a:ext cx="8424936" cy="3960440"/>
          </a:xfrm>
        </p:spPr>
        <p:txBody>
          <a:bodyPr>
            <a:noAutofit/>
          </a:bodyPr>
          <a:lstStyle/>
          <a:p>
            <a:pPr algn="ctr">
              <a:buNone/>
            </a:pPr>
            <a:r>
              <a:rPr lang="en-US" i="1" dirty="0">
                <a:latin typeface="Century Gothic" panose="020B0502020202020204" pitchFamily="34" charset="0"/>
              </a:rPr>
              <a:t>Under the Equality Act 2010, it is unlawful to discriminate, harass or </a:t>
            </a:r>
            <a:r>
              <a:rPr lang="en-US" i="1" dirty="0" err="1">
                <a:latin typeface="Century Gothic" panose="020B0502020202020204" pitchFamily="34" charset="0"/>
              </a:rPr>
              <a:t>victimise</a:t>
            </a:r>
            <a:r>
              <a:rPr lang="en-US" i="1" dirty="0">
                <a:latin typeface="Century Gothic" panose="020B0502020202020204" pitchFamily="34" charset="0"/>
              </a:rPr>
              <a:t> someone because they have or are perceived to have a “protected characteristic” or are associated with someone who has a protected characteristic. </a:t>
            </a:r>
          </a:p>
          <a:p>
            <a:pPr>
              <a:buNone/>
            </a:pPr>
            <a:endParaRPr lang="en-GB" dirty="0">
              <a:latin typeface="Century Gothic" panose="020B0502020202020204" pitchFamily="34" charset="0"/>
            </a:endParaRPr>
          </a:p>
          <a:p>
            <a:pPr>
              <a:buNone/>
            </a:pPr>
            <a:r>
              <a:rPr lang="en-GB" dirty="0">
                <a:latin typeface="Century Gothic" panose="020B0502020202020204" pitchFamily="34" charset="0"/>
              </a:rPr>
              <a:t>	</a:t>
            </a:r>
            <a:endParaRPr lang="en-GB" dirty="0">
              <a:solidFill>
                <a:srgbClr val="660066"/>
              </a:solidFill>
              <a:latin typeface="Century Gothic" panose="020B0502020202020204" pitchFamily="34" charset="0"/>
            </a:endParaRPr>
          </a:p>
        </p:txBody>
      </p:sp>
    </p:spTree>
    <p:extLst>
      <p:ext uri="{BB962C8B-B14F-4D97-AF65-F5344CB8AC3E}">
        <p14:creationId xmlns:p14="http://schemas.microsoft.com/office/powerpoint/2010/main" val="30966426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4718" y="1065771"/>
            <a:ext cx="9954296" cy="4351338"/>
          </a:xfrm>
        </p:spPr>
        <p:txBody>
          <a:bodyPr>
            <a:normAutofit/>
          </a:bodyPr>
          <a:lstStyle/>
          <a:p>
            <a:pPr marL="0" indent="0">
              <a:buNone/>
            </a:pPr>
            <a:r>
              <a:rPr lang="en-GB" sz="3600" dirty="0">
                <a:cs typeface="Arial" panose="020B0604020202020204" pitchFamily="34" charset="0"/>
              </a:rPr>
              <a:t>Do you think that airlines should stop pilots from flying after the age of 60?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666" y="2814792"/>
            <a:ext cx="4380024" cy="284701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048194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754832" y="174576"/>
            <a:ext cx="8229600" cy="806152"/>
          </a:xfrm>
        </p:spPr>
        <p:txBody>
          <a:bodyPr>
            <a:normAutofit/>
          </a:bodyPr>
          <a:lstStyle/>
          <a:p>
            <a:pPr algn="l"/>
            <a:r>
              <a:rPr lang="en-GB" sz="3600" dirty="0">
                <a:latin typeface="Century Gothic" pitchFamily="34" charset="0"/>
              </a:rPr>
              <a:t> Recent example</a:t>
            </a:r>
          </a:p>
        </p:txBody>
      </p:sp>
      <p:sp>
        <p:nvSpPr>
          <p:cNvPr id="31747" name="Content Placeholder 2"/>
          <p:cNvSpPr>
            <a:spLocks noGrp="1"/>
          </p:cNvSpPr>
          <p:nvPr>
            <p:ph idx="1"/>
          </p:nvPr>
        </p:nvSpPr>
        <p:spPr>
          <a:xfrm>
            <a:off x="1775520" y="1340770"/>
            <a:ext cx="8712968" cy="5400599"/>
          </a:xfrm>
        </p:spPr>
        <p:txBody>
          <a:bodyPr>
            <a:normAutofit fontScale="92500" lnSpcReduction="10000"/>
          </a:bodyPr>
          <a:lstStyle/>
          <a:p>
            <a:r>
              <a:rPr lang="en-GB" dirty="0">
                <a:latin typeface="Century Gothic" pitchFamily="34" charset="0"/>
              </a:rPr>
              <a:t>The European Court of Justice (ECJ) ruled that Deutsche Lufthansa were discriminatory on the grounds of age by stopping pilots from flying after the age of 60.</a:t>
            </a:r>
          </a:p>
          <a:p>
            <a:endParaRPr lang="en-GB" dirty="0">
              <a:latin typeface="Century Gothic" pitchFamily="34" charset="0"/>
            </a:endParaRPr>
          </a:p>
          <a:p>
            <a:r>
              <a:rPr lang="en-GB" dirty="0">
                <a:latin typeface="Century Gothic" pitchFamily="34" charset="0"/>
              </a:rPr>
              <a:t>For employers to justify keeping a compulsory retirement age:</a:t>
            </a:r>
          </a:p>
          <a:p>
            <a:pPr lvl="1"/>
            <a:r>
              <a:rPr lang="en-GB" sz="2600" dirty="0">
                <a:latin typeface="Century Gothic" pitchFamily="34" charset="0"/>
              </a:rPr>
              <a:t>This has to be objectively justified as a proportionate means of achieving a legitimate aim</a:t>
            </a:r>
          </a:p>
          <a:p>
            <a:pPr lvl="1"/>
            <a:r>
              <a:rPr lang="en-GB" sz="2600" dirty="0">
                <a:latin typeface="Century Gothic" pitchFamily="34" charset="0"/>
              </a:rPr>
              <a:t>Even in professions where a high level of physical aptitude is vital and health and safety is the purported reason for keeping a retirement age, the employer will still needed to provide evidence of why individuals should not be allowed to work past a particular age</a:t>
            </a:r>
          </a:p>
          <a:p>
            <a:pPr>
              <a:buNone/>
            </a:pPr>
            <a:endParaRPr lang="en-GB" sz="2000" dirty="0">
              <a:latin typeface="Century Gothic" pitchFamily="34" charset="0"/>
            </a:endParaRPr>
          </a:p>
        </p:txBody>
      </p:sp>
      <p:pic>
        <p:nvPicPr>
          <p:cNvPr id="24578" name="Picture 2" descr="http://www.wkrb13.com/logos/deutsche-lufthansa-ag-logo.jpg"/>
          <p:cNvPicPr>
            <a:picLocks noChangeAspect="1" noChangeArrowheads="1"/>
          </p:cNvPicPr>
          <p:nvPr/>
        </p:nvPicPr>
        <p:blipFill>
          <a:blip r:embed="rId3" cstate="print"/>
          <a:srcRect/>
          <a:stretch>
            <a:fillRect/>
          </a:stretch>
        </p:blipFill>
        <p:spPr bwMode="auto">
          <a:xfrm>
            <a:off x="5838826" y="0"/>
            <a:ext cx="4829175" cy="1057276"/>
          </a:xfrm>
          <a:prstGeom prst="rect">
            <a:avLst/>
          </a:prstGeom>
          <a:noFill/>
        </p:spPr>
      </p:pic>
    </p:spTree>
    <p:extLst>
      <p:ext uri="{BB962C8B-B14F-4D97-AF65-F5344CB8AC3E}">
        <p14:creationId xmlns:p14="http://schemas.microsoft.com/office/powerpoint/2010/main" val="1707956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1844</TotalTime>
  <Words>1078</Words>
  <Application>Microsoft Office PowerPoint</Application>
  <PresentationFormat>Widescreen</PresentationFormat>
  <Paragraphs>124</Paragraphs>
  <Slides>18</Slides>
  <Notes>10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18</vt:i4>
      </vt:variant>
    </vt:vector>
  </HeadingPairs>
  <TitlesOfParts>
    <vt:vector size="29" baseType="lpstr">
      <vt:lpstr>Antonio</vt:lpstr>
      <vt:lpstr>Arial</vt:lpstr>
      <vt:lpstr>Arial Black</vt:lpstr>
      <vt:lpstr>Calibri</vt:lpstr>
      <vt:lpstr>Calibri Light</vt:lpstr>
      <vt:lpstr>Century Gothic</vt:lpstr>
      <vt:lpstr>Wingdings</vt:lpstr>
      <vt:lpstr>Work Sans</vt:lpstr>
      <vt:lpstr>Office Theme</vt:lpstr>
      <vt:lpstr>1_Office Theme</vt:lpstr>
      <vt:lpstr>2_Office Theme</vt:lpstr>
      <vt:lpstr>BUSI1630 Cross-Cultural Management and Diversity Management</vt:lpstr>
      <vt:lpstr>Learning objectives</vt:lpstr>
      <vt:lpstr>PowerPoint Presentation</vt:lpstr>
      <vt:lpstr>What is diversity?</vt:lpstr>
      <vt:lpstr>Equal or diverse?</vt:lpstr>
      <vt:lpstr>Understanding disadvantage and discrimination</vt:lpstr>
      <vt:lpstr>Discrimination</vt:lpstr>
      <vt:lpstr>PowerPoint Presentation</vt:lpstr>
      <vt:lpstr> Recent example</vt:lpstr>
      <vt:lpstr>Multiple and intersectional discrimination</vt:lpstr>
      <vt:lpstr>Changing patterns of disadvantage and discrimination</vt:lpstr>
      <vt:lpstr>Monitoring labour market participation trends</vt:lpstr>
      <vt:lpstr>Why do these disparities exist?</vt:lpstr>
      <vt:lpstr>PowerPoint Presentation</vt:lpstr>
      <vt:lpstr>Causes of labour market inequalities and occupational segregation</vt:lpstr>
      <vt:lpstr>The role of stakeholders in promoting equality and diversity</vt:lpstr>
      <vt:lpstr>Join us at the Department of HROB  BUSINESS BREAKFAST</vt:lpstr>
      <vt:lpstr>PowerPoint Presentation</vt:lpstr>
    </vt:vector>
  </TitlesOfParts>
  <Company>University of Greenwich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BUSI1630 Cross-Cultural Management and Diversity Management</dc:title>
  <dc:creator>Kenisha Linton</dc:creator>
  <cp:lastModifiedBy>Kenisha Linton</cp:lastModifiedBy>
  <cp:revision>49</cp:revision>
  <dcterms:created xsi:type="dcterms:W3CDTF">2017-09-16T22:19:18Z</dcterms:created>
  <dcterms:modified xsi:type="dcterms:W3CDTF">2020-01-12T23:56:51Z</dcterms:modified>
</cp:coreProperties>
</file>