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6" r:id="rId8"/>
    <p:sldId id="264" r:id="rId9"/>
    <p:sldId id="275" r:id="rId10"/>
    <p:sldId id="279" r:id="rId11"/>
    <p:sldId id="266" r:id="rId12"/>
    <p:sldId id="280" r:id="rId13"/>
    <p:sldId id="273" r:id="rId14"/>
    <p:sldId id="267" r:id="rId15"/>
    <p:sldId id="262" r:id="rId16"/>
    <p:sldId id="268" r:id="rId17"/>
    <p:sldId id="282" r:id="rId18"/>
    <p:sldId id="261" r:id="rId19"/>
    <p:sldId id="272" r:id="rId20"/>
    <p:sldId id="269" r:id="rId21"/>
    <p:sldId id="278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23" autoAdjust="0"/>
    <p:restoredTop sz="90929"/>
  </p:normalViewPr>
  <p:slideViewPr>
    <p:cSldViewPr>
      <p:cViewPr varScale="1">
        <p:scale>
          <a:sx n="84" d="100"/>
          <a:sy n="84" d="100"/>
        </p:scale>
        <p:origin x="9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DCDCEA-2A57-4B6B-9EC0-F1D97AB5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FA1FFDB3-D36B-4573-813C-45D75AEC3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xmlns="" id="{CCE46D85-4A60-4314-B9E5-4E38330697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13">
              <a:extLst>
                <a:ext uri="{FF2B5EF4-FFF2-40B4-BE49-F238E27FC236}">
                  <a16:creationId xmlns:a16="http://schemas.microsoft.com/office/drawing/2014/main" xmlns="" id="{ABA270AA-0972-4E7B-8114-D171EECC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F497203C-4F0A-4344-8B29-CCB5B9CE60A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DA183517-5D9E-4FEB-BDE5-50D151151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B9115933-18B7-40C4-89AA-9AF85A7ED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DE16891-B4F4-45DC-AB4A-ECA68145E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8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D2C9D-7226-4ADA-AA6E-AC0F7C8E8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60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7899-99FA-440D-820E-0A695785E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2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4D43-DCD8-43CE-8944-DFA42D6F8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6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E90F-2732-4D87-B4BA-32643B495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8B8F-6FD6-4F36-B7A9-2AAF3C431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9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C95B-2224-4282-BA94-85BBAF33C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5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4D5B-84F4-4CF3-8525-EFD10725A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7729-E7B1-4B0A-AD55-BA1955820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C9FA-3BFA-4311-8232-7F6124CF8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C774-31CF-445D-BB0F-037FBF719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2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8837F-A3D1-4ACD-98F7-8973B9B13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>
              <a:extLst>
                <a:ext uri="{FF2B5EF4-FFF2-40B4-BE49-F238E27FC236}">
                  <a16:creationId xmlns:a16="http://schemas.microsoft.com/office/drawing/2014/main" xmlns="" id="{4CA9531B-D8B5-47E4-8FB7-4627A3B4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xmlns="" id="{383322B9-F1C6-455D-BBF7-D072E04E4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027" name="AutoShape 5">
            <a:extLst>
              <a:ext uri="{FF2B5EF4-FFF2-40B4-BE49-F238E27FC236}">
                <a16:creationId xmlns:a16="http://schemas.microsoft.com/office/drawing/2014/main" xmlns="" id="{636BAA8D-12BC-432C-A306-8F281F21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xmlns="" id="{676AE0B6-1234-4265-AEBF-DF3472C691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xmlns="" id="{B72FD310-B631-4FBF-8875-81F7FDDF2C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xmlns="" id="{3CB53A07-7D1E-4852-BD8F-4AABBE651D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DF0C8C-6A8E-42A6-A4D2-581B355EB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>
              <a:extLst>
                <a:ext uri="{FF2B5EF4-FFF2-40B4-BE49-F238E27FC236}">
                  <a16:creationId xmlns:a16="http://schemas.microsoft.com/office/drawing/2014/main" xmlns="" id="{896ABD3C-05A8-40E0-B276-B99D0C801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AutoShape 20">
              <a:extLst>
                <a:ext uri="{FF2B5EF4-FFF2-40B4-BE49-F238E27FC236}">
                  <a16:creationId xmlns:a16="http://schemas.microsoft.com/office/drawing/2014/main" xmlns="" id="{8B9D89C7-14CA-4F4C-AE2D-32FC4E2DC6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appeal are advertisers using to get you to buy their product?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2362200"/>
            <a:ext cx="51339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2209800" cy="32766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3315" name="Picture 1028" descr="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47101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476500"/>
            <a:ext cx="52117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5363" name="Picture 6" descr="time_iraqi_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18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27432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6387" name="Picture 4" descr="2004-3-04-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464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17411" name="Picture 4" descr="032107-0230-macvsp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19050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18435" name="Picture 5" descr="Nissan Digital Ad - #She_Dri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11163"/>
            <a:ext cx="603567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19050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19459" name="Picture 4" descr="STC Print Ad - Don&amp;#039;t text and driv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27125"/>
            <a:ext cx="59499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20483" name="Picture 7" descr="quit_smoking_advertisement_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133600"/>
            <a:ext cx="6781800" cy="4268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21336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Logos?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21507" name="Picture 7" descr="CREST_dic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"/>
            <a:ext cx="4835525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 you view each advertisement that comes up on the screen, decide if it’s appealing to your sense of ethos, pathos, or logos.</a:t>
            </a:r>
          </a:p>
          <a:p>
            <a:pPr eaLnBrk="1" hangingPunct="1"/>
            <a:r>
              <a:rPr lang="en-US" altLang="en-US" smtClean="0"/>
              <a:t>Write/log your answers on the document handed out to you as the slide show continues.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2133600" cy="40386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22531" name="Picture 5" descr="Image result for ad saudi ara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60438"/>
            <a:ext cx="61722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EXAMPLE: Ad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038600" cy="4114800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#1: Michelin Tires</a:t>
            </a:r>
          </a:p>
          <a:p>
            <a:pPr lvl="1" eaLnBrk="1" hangingPunct="1"/>
            <a:r>
              <a:rPr lang="en-US" altLang="en-US" smtClean="0"/>
              <a:t>Little Baby</a:t>
            </a:r>
          </a:p>
          <a:p>
            <a:pPr lvl="1" eaLnBrk="1" hangingPunct="1"/>
            <a:r>
              <a:rPr lang="en-US" altLang="en-US" smtClean="0"/>
              <a:t>Don’t skimp on the important stuff, we need good tires our families depend on it.</a:t>
            </a:r>
          </a:p>
          <a:p>
            <a:pPr lvl="1" eaLnBrk="1" hangingPunct="1"/>
            <a:r>
              <a:rPr lang="en-US" altLang="en-US" smtClean="0"/>
              <a:t>Pathos (little babies are cute and we want them to live)</a:t>
            </a:r>
          </a:p>
        </p:txBody>
      </p:sp>
      <p:pic>
        <p:nvPicPr>
          <p:cNvPr id="23556" name="Picture 4" descr="miche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67000"/>
            <a:ext cx="45704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ETHOS, PATHOS, and LOGOS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AS YOU ANALYZE THE ADVERTISMENTS:</a:t>
            </a:r>
          </a:p>
          <a:p>
            <a:pPr eaLnBrk="1" hangingPunct="1"/>
            <a:r>
              <a:rPr lang="en-US" altLang="en-US" smtClean="0"/>
              <a:t>Ethos: Is it Ethical?</a:t>
            </a:r>
          </a:p>
          <a:p>
            <a:pPr eaLnBrk="1" hangingPunct="1"/>
            <a:r>
              <a:rPr lang="en-US" altLang="en-US" smtClean="0"/>
              <a:t>Pathos: Does it make you feel a strong emotion?</a:t>
            </a:r>
          </a:p>
          <a:p>
            <a:pPr eaLnBrk="1" hangingPunct="1"/>
            <a:r>
              <a:rPr lang="en-US" altLang="en-US" smtClean="0"/>
              <a:t>Logos: Does it make you use your sense of reason?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Ethos</a:t>
            </a:r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: Character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To make the audience perceive the character of the ad.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Political issues, national beliefs, religious issues, etc…</a:t>
            </a: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Sometimes has contrasting colors symbolizing the difference between good and evil.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Pathos</a:t>
            </a:r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: Emotion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To make the audience </a:t>
            </a:r>
            <a:r>
              <a:rPr lang="en-US" altLang="en-US" b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feel</a:t>
            </a:r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 something about what is presented to it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Children, animals, illness, memories, etc…</a:t>
            </a: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“Tugs at your heart strings”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Logos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Logos</a:t>
            </a:r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: Logic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To make the audience </a:t>
            </a:r>
            <a:r>
              <a:rPr lang="en-US" altLang="en-US" b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think</a:t>
            </a:r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 about what is presented to it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Statistics, facts, authorities, etc…</a:t>
            </a:r>
          </a:p>
          <a:p>
            <a:pPr eaLnBrk="1" hangingPunct="1"/>
            <a:r>
              <a:rPr lang="en-US" altLang="en-US" smtClean="0">
                <a:latin typeface="Book Antiqua" panose="02040602050305030304" pitchFamily="18" charset="0"/>
                <a:cs typeface="Times New Roman" panose="02020603050405020304" pitchFamily="18" charset="0"/>
              </a:rPr>
              <a:t>Very straightforward, and not “fluff”.  It has a very scientific, factual approach.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some advertisements have more than one appeal?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Yes!  The more appeals used in an ad the more likely the consumer is to connect with it.</a:t>
            </a:r>
          </a:p>
          <a:p>
            <a:pPr eaLnBrk="1" hangingPunct="1"/>
            <a:r>
              <a:rPr lang="en-US" altLang="en-US" smtClean="0"/>
              <a:t>For the case of this lesson or power point, pick the MOST emphasized appeal used in each ad to write onto your 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Ethos, Pathos, or Logos?</a:t>
            </a:r>
          </a:p>
        </p:txBody>
      </p:sp>
      <p:pic>
        <p:nvPicPr>
          <p:cNvPr id="10243" name="Picture 4" descr="miche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79608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11267" name="Picture 5" descr="ad_75-1835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d15b3d487ee8aa78148af1e5ba257c7863185"/>
</p:tagLst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8875</TotalTime>
  <Words>375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Wingdings</vt:lpstr>
      <vt:lpstr>Calibri</vt:lpstr>
      <vt:lpstr>Book Antiqua</vt:lpstr>
      <vt:lpstr>Capsules</vt:lpstr>
      <vt:lpstr>Ethos, Pathos, or Logos?</vt:lpstr>
      <vt:lpstr>Objective:</vt:lpstr>
      <vt:lpstr>ETHOS, PATHOS, and LOGOS</vt:lpstr>
      <vt:lpstr>Ethos</vt:lpstr>
      <vt:lpstr>Pathos</vt:lpstr>
      <vt:lpstr>Logos</vt:lpstr>
      <vt:lpstr>Can some advertisements have more than one appeal?</vt:lpstr>
      <vt:lpstr>Ethos, Pathos, or Logos?</vt:lpstr>
      <vt:lpstr> </vt:lpstr>
      <vt:lpstr>PowerPoint Presentation</vt:lpstr>
      <vt:lpstr>Ethos, Pathos, or Logos? </vt:lpstr>
      <vt:lpstr>PowerPoint Presentation</vt:lpstr>
      <vt:lpstr> </vt:lpstr>
      <vt:lpstr>Ethos, Pathos, or Logos?         </vt:lpstr>
      <vt:lpstr>Ethos, Pathos, or Logos?</vt:lpstr>
      <vt:lpstr>Ethos, Pathos, or Logos?</vt:lpstr>
      <vt:lpstr>Ethos, Pathos, or Logos?</vt:lpstr>
      <vt:lpstr>Ethos, Pathos, or Logos?</vt:lpstr>
      <vt:lpstr>Ethos, Pathos, Logos?        </vt:lpstr>
      <vt:lpstr>Ethos, Pathos, or Logos?</vt:lpstr>
      <vt:lpstr>FOR EXAMPLE: Ad Analysis</vt:lpstr>
    </vt:vector>
  </TitlesOfParts>
  <Company>Chandler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Ethos, Pathos, or Logos?</dc:title>
  <dc:creator>Information Systems</dc:creator>
  <cp:lastModifiedBy>augky</cp:lastModifiedBy>
  <cp:revision>22</cp:revision>
  <cp:lastPrinted>1601-01-01T00:00:00Z</cp:lastPrinted>
  <dcterms:created xsi:type="dcterms:W3CDTF">2007-10-31T18:24:19Z</dcterms:created>
  <dcterms:modified xsi:type="dcterms:W3CDTF">2020-06-09T03:47:47Z</dcterms:modified>
</cp:coreProperties>
</file>