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EACC9-8D16-4B16-A258-6D077837A6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581DA-43E2-4A54-AB59-8185A7769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66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81DA-43E2-4A54-AB59-8185A77690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6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D774-29D7-4869-8B22-43798A514E6F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0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0274-872E-4E4E-846A-A325AD7E17A8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F5E6-1C56-4C4B-8417-D47B1755B82B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0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93DA-762E-4989-85F2-0D4B93450255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7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B9BB-D707-424F-BD84-34AC3B5A45FB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4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7346-557E-4F57-8D30-12B8A5D84481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7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9F4E-60C4-4E6B-9C30-14D45EA6B254}" type="datetime1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1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3700-08D8-45DB-A13F-FA65FB72B543}" type="datetime1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5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37C-5242-4126-A948-8DDBE831ABA7}" type="datetime1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7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3CCB-CB0E-4107-BF07-E01022A66CA1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0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410B-8ACF-43BC-9DA5-51E7AB0F37D3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3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673AF-F552-4B2F-8762-174327276E80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99568-B15E-404F-96E6-FEFCF276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1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in a Global Economy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Fall 2019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Industry Assignment 5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8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Industry financing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industry’s predominant form of </a:t>
            </a:r>
            <a:r>
              <a:rPr lang="en-US" dirty="0" smtClean="0"/>
              <a:t>financing ?</a:t>
            </a:r>
          </a:p>
          <a:p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/>
              <a:t>the industry finance itself via supplier </a:t>
            </a:r>
            <a:r>
              <a:rPr lang="en-US" dirty="0" smtClean="0"/>
              <a:t>   credit</a:t>
            </a:r>
            <a:r>
              <a:rPr lang="en-US" dirty="0"/>
              <a:t>, debt – short or long term, or stock?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share of the industry’s revenue is listed?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0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Industry financing – what I am looking for 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Where does the industry get its money for:</a:t>
            </a:r>
          </a:p>
          <a:p>
            <a:r>
              <a:rPr lang="en-US" dirty="0" smtClean="0"/>
              <a:t>Operations </a:t>
            </a:r>
          </a:p>
          <a:p>
            <a:r>
              <a:rPr lang="en-US" dirty="0" smtClean="0"/>
              <a:t>Capital investment </a:t>
            </a:r>
          </a:p>
          <a:p>
            <a:r>
              <a:rPr lang="en-US" dirty="0" smtClean="0"/>
              <a:t>Are the industry current operations financed by the:</a:t>
            </a:r>
            <a:endParaRPr lang="en-US" dirty="0"/>
          </a:p>
          <a:p>
            <a:r>
              <a:rPr lang="en-US" dirty="0" smtClean="0"/>
              <a:t>Suppliers </a:t>
            </a:r>
          </a:p>
          <a:p>
            <a:r>
              <a:rPr lang="en-US" dirty="0" smtClean="0"/>
              <a:t>Banks</a:t>
            </a:r>
          </a:p>
          <a:p>
            <a:r>
              <a:rPr lang="en-US" dirty="0" smtClean="0"/>
              <a:t>Clients – advance or cash payment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Industry financing – what I am looking for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capital investment financed by: </a:t>
            </a:r>
          </a:p>
          <a:p>
            <a:r>
              <a:rPr lang="en-US" dirty="0" smtClean="0"/>
              <a:t>Shareholders – private </a:t>
            </a:r>
          </a:p>
          <a:p>
            <a:r>
              <a:rPr lang="en-US" dirty="0" smtClean="0"/>
              <a:t>Shareholders – public </a:t>
            </a:r>
          </a:p>
          <a:p>
            <a:r>
              <a:rPr lang="en-US" dirty="0" smtClean="0"/>
              <a:t>Banks              - private </a:t>
            </a:r>
          </a:p>
          <a:p>
            <a:r>
              <a:rPr lang="en-US" dirty="0" smtClean="0"/>
              <a:t>Banks              - public </a:t>
            </a:r>
          </a:p>
          <a:p>
            <a:r>
              <a:rPr lang="en-US" dirty="0" smtClean="0"/>
              <a:t>Government support programs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8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en-US" i="1" dirty="0" smtClean="0"/>
              <a:t>Share of revenue listed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big is the sector’s global revenue? </a:t>
            </a:r>
          </a:p>
          <a:p>
            <a:r>
              <a:rPr lang="en-US" dirty="0" smtClean="0"/>
              <a:t>What part of that revenue is generated by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companies whose stock is listed on stock </a:t>
            </a:r>
            <a:br>
              <a:rPr lang="en-US" dirty="0" smtClean="0"/>
            </a:br>
            <a:r>
              <a:rPr lang="en-US" dirty="0" smtClean="0"/>
              <a:t>    exchanges?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75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Changes in market structure – what I am looking for 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there a generational shift in the sector ? </a:t>
            </a:r>
          </a:p>
          <a:p>
            <a:r>
              <a:rPr lang="en-US" dirty="0" smtClean="0"/>
              <a:t>Will the   younger generation keep the   company private ? </a:t>
            </a:r>
          </a:p>
          <a:p>
            <a:r>
              <a:rPr lang="en-US" dirty="0" smtClean="0"/>
              <a:t>Will the   younger generation sell part of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stock on the stock exchanges? </a:t>
            </a:r>
          </a:p>
          <a:p>
            <a:r>
              <a:rPr lang="en-US" dirty="0" smtClean="0"/>
              <a:t>Will the younger generation sell the company to a larger group?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26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Subdivision of paper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Financing               70 % </a:t>
            </a:r>
          </a:p>
          <a:p>
            <a:r>
              <a:rPr lang="en-US" dirty="0" smtClean="0"/>
              <a:t>Market structure  30 % </a:t>
            </a:r>
          </a:p>
          <a:p>
            <a:r>
              <a:rPr lang="en-US" dirty="0" smtClean="0"/>
              <a:t>This will vary with the sector </a:t>
            </a:r>
          </a:p>
          <a:p>
            <a:r>
              <a:rPr lang="en-US" dirty="0" smtClean="0"/>
              <a:t>This will not be the same for:</a:t>
            </a:r>
          </a:p>
          <a:p>
            <a:r>
              <a:rPr lang="en-US" dirty="0" smtClean="0"/>
              <a:t>Luxury goods </a:t>
            </a:r>
          </a:p>
          <a:p>
            <a:r>
              <a:rPr lang="en-US" dirty="0" smtClean="0"/>
              <a:t>As compared to </a:t>
            </a:r>
          </a:p>
          <a:p>
            <a:r>
              <a:rPr lang="en-US" dirty="0" smtClean="0"/>
              <a:t>Pharmaceuticals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9568-B15E-404F-96E6-FEFCF27685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73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234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Managing in a Global Economy Fall 2019 </vt:lpstr>
      <vt:lpstr>Industry financing </vt:lpstr>
      <vt:lpstr>Industry financing – what I am looking for  </vt:lpstr>
      <vt:lpstr>Industry financing – what I am looking for  </vt:lpstr>
      <vt:lpstr>Share of revenue listed </vt:lpstr>
      <vt:lpstr>Changes in market structure – what I am looking for  </vt:lpstr>
      <vt:lpstr>Subdivision of paper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MIGE September 2013  Lesson 8</dc:title>
  <dc:creator>Productivity Station</dc:creator>
  <cp:lastModifiedBy>Jean</cp:lastModifiedBy>
  <cp:revision>16</cp:revision>
  <dcterms:created xsi:type="dcterms:W3CDTF">2013-09-29T22:16:40Z</dcterms:created>
  <dcterms:modified xsi:type="dcterms:W3CDTF">2019-09-04T17:42:06Z</dcterms:modified>
</cp:coreProperties>
</file>