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A9D04-13D1-4F1B-AF0E-A6161E4FD7A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B870A-7DEF-4437-8600-630CC52CA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B870A-7DEF-4437-8600-630CC52CA7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58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B870A-7DEF-4437-8600-630CC52CA7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86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BABA-53E2-4EE1-AD2F-EB56495DAB4B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6D2C-CFE8-4A60-B1D0-5C73EAA7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B4EA-E377-4E7F-AB2C-ABCAB402DE46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6D2C-CFE8-4A60-B1D0-5C73EAA7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168C-DD2B-44F8-94BF-C6DB92122F9A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6D2C-CFE8-4A60-B1D0-5C73EAA7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9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0603-2CC3-4112-A1C5-592D4EA1E29B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6D2C-CFE8-4A60-B1D0-5C73EAA7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4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633D-5107-42AB-BF20-8C4F5F1289F4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6D2C-CFE8-4A60-B1D0-5C73EAA7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9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A9A3-6102-4582-9048-609A3E4C6EDA}" type="datetime1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6D2C-CFE8-4A60-B1D0-5C73EAA7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6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C82C-8904-4E9E-B556-D1B34563EFDD}" type="datetime1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6D2C-CFE8-4A60-B1D0-5C73EAA7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5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EEB-9031-4F6C-9C6D-ABCFA146D280}" type="datetime1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6D2C-CFE8-4A60-B1D0-5C73EAA7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3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3633-7BB5-45FD-A4E8-72BABB4CD92D}" type="datetime1">
              <a:rPr lang="en-US" smtClean="0"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6D2C-CFE8-4A60-B1D0-5C73EAA7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7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2AC1-CA27-4F81-9041-5F1B20D4AB23}" type="datetime1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6D2C-CFE8-4A60-B1D0-5C73EAA7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6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20F0-941B-4FF9-AD09-EF645F3CF315}" type="datetime1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6D2C-CFE8-4A60-B1D0-5C73EAA7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8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9C6F3-C498-439E-96B4-FF78AF077589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16D2C-CFE8-4A60-B1D0-5C73EAA7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3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Managing in a Global </a:t>
            </a:r>
            <a:r>
              <a:rPr lang="en-US"/>
              <a:t>Economy Fall 2019 </a:t>
            </a:r>
            <a:r>
              <a:rPr lang="en-US" dirty="0"/>
              <a:t>Lesson 5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Next Assignment </a:t>
            </a:r>
            <a:br>
              <a:rPr lang="en-US" dirty="0"/>
            </a:br>
            <a:r>
              <a:rPr lang="en-US" dirty="0"/>
              <a:t>Relative advantages of protectionism and Free Trade </a:t>
            </a:r>
          </a:p>
          <a:p>
            <a:r>
              <a:rPr lang="en-US" dirty="0"/>
              <a:t>Are National Development Plans Justified 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6D2C-CFE8-4A60-B1D0-5C73EAA732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1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Relative Advantages of Protectionism and Free Trade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We have studied protectionism</a:t>
            </a:r>
          </a:p>
          <a:p>
            <a:r>
              <a:rPr lang="en-US" dirty="0"/>
              <a:t>We have studied free trade </a:t>
            </a:r>
          </a:p>
          <a:p>
            <a:r>
              <a:rPr lang="en-US" dirty="0"/>
              <a:t>What are the advantages for a country of: </a:t>
            </a:r>
          </a:p>
          <a:p>
            <a:r>
              <a:rPr lang="en-US" dirty="0"/>
              <a:t>Protectionism </a:t>
            </a:r>
          </a:p>
          <a:p>
            <a:r>
              <a:rPr lang="en-US" dirty="0"/>
              <a:t>Free trade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6D2C-CFE8-4A60-B1D0-5C73EAA732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7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Protectionism – What is the track record 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protectionism be seen as a:</a:t>
            </a:r>
          </a:p>
          <a:p>
            <a:r>
              <a:rPr lang="en-US" dirty="0"/>
              <a:t>Short term</a:t>
            </a:r>
          </a:p>
          <a:p>
            <a:r>
              <a:rPr lang="en-US" dirty="0"/>
              <a:t>Permanent </a:t>
            </a:r>
          </a:p>
          <a:p>
            <a:r>
              <a:rPr lang="en-US" dirty="0"/>
              <a:t>Measure </a:t>
            </a:r>
          </a:p>
          <a:p>
            <a:r>
              <a:rPr lang="en-US" dirty="0"/>
              <a:t>What is the historical evidence 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6D2C-CFE8-4A60-B1D0-5C73EAA732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7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Free Trade 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Free trade – what are the advantages for a country ? </a:t>
            </a:r>
          </a:p>
          <a:p>
            <a:r>
              <a:rPr lang="en-US" dirty="0"/>
              <a:t>Free trade –  must it be completely free </a:t>
            </a:r>
          </a:p>
          <a:p>
            <a:r>
              <a:rPr lang="en-US" dirty="0"/>
              <a:t>Free trade -   must it be limited </a:t>
            </a:r>
          </a:p>
          <a:p>
            <a:r>
              <a:rPr lang="en-US" dirty="0"/>
              <a:t>Free trade  -   the second phase 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6D2C-CFE8-4A60-B1D0-5C73EAA732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90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National Development Plans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National development plans ? </a:t>
            </a:r>
          </a:p>
          <a:p>
            <a:r>
              <a:rPr lang="en-US" dirty="0"/>
              <a:t>Are they socialism? </a:t>
            </a:r>
          </a:p>
          <a:p>
            <a:r>
              <a:rPr lang="en-US" dirty="0"/>
              <a:t>Can they be reconciled with a market economy? </a:t>
            </a:r>
          </a:p>
          <a:p>
            <a:r>
              <a:rPr lang="en-US" dirty="0"/>
              <a:t>Which sectors of the economy should or could be: </a:t>
            </a:r>
          </a:p>
          <a:p>
            <a:r>
              <a:rPr lang="en-US" dirty="0"/>
              <a:t>Guided </a:t>
            </a:r>
          </a:p>
          <a:p>
            <a:r>
              <a:rPr lang="en-US" dirty="0"/>
              <a:t>Financed </a:t>
            </a:r>
          </a:p>
          <a:p>
            <a:r>
              <a:rPr lang="en-US" dirty="0"/>
              <a:t>By governments 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6D2C-CFE8-4A60-B1D0-5C73EAA732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8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142</Words>
  <Application>Microsoft Office PowerPoint</Application>
  <PresentationFormat>On-screen Show (4:3)</PresentationFormat>
  <Paragraphs>37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Managing in a Global Economy Fall 2019 Lesson 5 </vt:lpstr>
      <vt:lpstr>Relative Advantages of Protectionism and Free Trade </vt:lpstr>
      <vt:lpstr>Protectionism – What is the track record ? </vt:lpstr>
      <vt:lpstr>Free Trade ? </vt:lpstr>
      <vt:lpstr>National Development Plans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in a Global Economy  September 2013</dc:title>
  <dc:creator>Jean</dc:creator>
  <cp:lastModifiedBy>Simon Jean  Ergas</cp:lastModifiedBy>
  <cp:revision>16</cp:revision>
  <dcterms:created xsi:type="dcterms:W3CDTF">2013-09-18T15:51:45Z</dcterms:created>
  <dcterms:modified xsi:type="dcterms:W3CDTF">2019-09-02T22:52:36Z</dcterms:modified>
</cp:coreProperties>
</file>