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1" autoAdjust="0"/>
    <p:restoredTop sz="94660"/>
  </p:normalViewPr>
  <p:slideViewPr>
    <p:cSldViewPr snapToGrid="0">
      <p:cViewPr varScale="1">
        <p:scale>
          <a:sx n="72" d="100"/>
          <a:sy n="72" d="100"/>
        </p:scale>
        <p:origin x="9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2DE4-BCC2-4195-97AD-0A7AD9888E5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72FB-B229-4887-A577-3515F135D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7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2DE4-BCC2-4195-97AD-0A7AD9888E5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72FB-B229-4887-A577-3515F135D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2DE4-BCC2-4195-97AD-0A7AD9888E5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72FB-B229-4887-A577-3515F135D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2DE4-BCC2-4195-97AD-0A7AD9888E5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72FB-B229-4887-A577-3515F135D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5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2DE4-BCC2-4195-97AD-0A7AD9888E5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72FB-B229-4887-A577-3515F135D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4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2DE4-BCC2-4195-97AD-0A7AD9888E5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72FB-B229-4887-A577-3515F135D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0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2DE4-BCC2-4195-97AD-0A7AD9888E5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72FB-B229-4887-A577-3515F135D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5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2DE4-BCC2-4195-97AD-0A7AD9888E5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72FB-B229-4887-A577-3515F135D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2DE4-BCC2-4195-97AD-0A7AD9888E5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72FB-B229-4887-A577-3515F135D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2DE4-BCC2-4195-97AD-0A7AD9888E5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72FB-B229-4887-A577-3515F135D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7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2DE4-BCC2-4195-97AD-0A7AD9888E5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672FB-B229-4887-A577-3515F135D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3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2DE4-BCC2-4195-97AD-0A7AD9888E5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672FB-B229-4887-A577-3515F135D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8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211281" y="2405617"/>
            <a:ext cx="1943100" cy="1943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Competitive Rivalry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509284" y="2171700"/>
            <a:ext cx="2375070" cy="2145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Supplier </a:t>
            </a:r>
          </a:p>
          <a:p>
            <a:pPr algn="ctr"/>
            <a:r>
              <a:rPr lang="en-US" dirty="0"/>
              <a:t>Power</a:t>
            </a:r>
          </a:p>
        </p:txBody>
      </p:sp>
      <p:sp>
        <p:nvSpPr>
          <p:cNvPr id="9" name="Down Arrow 8"/>
          <p:cNvSpPr/>
          <p:nvPr/>
        </p:nvSpPr>
        <p:spPr>
          <a:xfrm>
            <a:off x="5042488" y="95693"/>
            <a:ext cx="2262079" cy="2115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Threat of</a:t>
            </a:r>
          </a:p>
          <a:p>
            <a:pPr algn="ctr"/>
            <a:r>
              <a:rPr lang="en-US" dirty="0"/>
              <a:t>New</a:t>
            </a:r>
          </a:p>
          <a:p>
            <a:pPr algn="ctr"/>
            <a:r>
              <a:rPr lang="en-US" dirty="0"/>
              <a:t>Entry</a:t>
            </a:r>
          </a:p>
        </p:txBody>
      </p:sp>
      <p:sp>
        <p:nvSpPr>
          <p:cNvPr id="10" name="Left Arrow 9"/>
          <p:cNvSpPr/>
          <p:nvPr/>
        </p:nvSpPr>
        <p:spPr>
          <a:xfrm>
            <a:off x="7481308" y="2267394"/>
            <a:ext cx="2243469" cy="20494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Buyer</a:t>
            </a:r>
          </a:p>
          <a:p>
            <a:pPr algn="ctr"/>
            <a:r>
              <a:rPr lang="en-US" dirty="0"/>
              <a:t>Power</a:t>
            </a:r>
          </a:p>
        </p:txBody>
      </p:sp>
      <p:sp>
        <p:nvSpPr>
          <p:cNvPr id="11" name="Up Arrow 10"/>
          <p:cNvSpPr/>
          <p:nvPr/>
        </p:nvSpPr>
        <p:spPr>
          <a:xfrm>
            <a:off x="4884354" y="4542762"/>
            <a:ext cx="2644852" cy="214777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Threat of </a:t>
            </a:r>
          </a:p>
          <a:p>
            <a:pPr algn="ctr"/>
            <a:r>
              <a:rPr lang="en-US" dirty="0"/>
              <a:t>Substitution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54960" y="242535"/>
            <a:ext cx="233897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Threat of New Entry: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Time and cost of entry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Specialists knowledge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Economies of scale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Cost advantages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Technology Protection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Barriers to entry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4136" y="3976458"/>
            <a:ext cx="25006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Supplier Power: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Number of suppliers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Size of suppliers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Uniqueness of service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Your ability to substitute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Cost of changing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73443" y="376376"/>
            <a:ext cx="24301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Competitive Rivalry: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Number of competitors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Quality differences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Other differences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Switching costs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Customer loyalty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03042" y="4638177"/>
            <a:ext cx="325101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Buyer Power: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Number of customers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Size of each order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Differences between competitors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Price sensitivity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Ability to substitute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Cost of changing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55311" y="5848910"/>
            <a:ext cx="24463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Threat of Substitution: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Substitute performance</a:t>
            </a:r>
          </a:p>
          <a:p>
            <a:pPr marL="285750" indent="-285750">
              <a:buFont typeface="Calibri" panose="020F0502020204030204" pitchFamily="34" charset="0"/>
              <a:buChar char="⁻"/>
            </a:pPr>
            <a:r>
              <a:rPr lang="en-US" sz="1600" dirty="0"/>
              <a:t>Cost of change</a:t>
            </a:r>
          </a:p>
        </p:txBody>
      </p:sp>
    </p:spTree>
    <p:extLst>
      <p:ext uri="{BB962C8B-B14F-4D97-AF65-F5344CB8AC3E}">
        <p14:creationId xmlns:p14="http://schemas.microsoft.com/office/powerpoint/2010/main" val="94347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98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Wilmington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Bender</dc:creator>
  <cp:lastModifiedBy>cakir cakir</cp:lastModifiedBy>
  <cp:revision>3</cp:revision>
  <dcterms:created xsi:type="dcterms:W3CDTF">2016-03-21T17:23:18Z</dcterms:created>
  <dcterms:modified xsi:type="dcterms:W3CDTF">2017-10-28T18:14:48Z</dcterms:modified>
</cp:coreProperties>
</file>