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image" Target="../media/image13.svg"/><Relationship Id="rId2" Type="http://schemas.openxmlformats.org/officeDocument/2006/relationships/image" Target="../media/image3.svg"/><Relationship Id="rId16" Type="http://schemas.openxmlformats.org/officeDocument/2006/relationships/image" Target="../media/image17.svg"/><Relationship Id="rId1" Type="http://schemas.openxmlformats.org/officeDocument/2006/relationships/image" Target="../media/image18.png"/><Relationship Id="rId6" Type="http://schemas.openxmlformats.org/officeDocument/2006/relationships/image" Target="../media/image7.svg"/><Relationship Id="rId11" Type="http://schemas.openxmlformats.org/officeDocument/2006/relationships/image" Target="../media/image23.png"/><Relationship Id="rId5" Type="http://schemas.openxmlformats.org/officeDocument/2006/relationships/image" Target="../media/image20.png"/><Relationship Id="rId15" Type="http://schemas.openxmlformats.org/officeDocument/2006/relationships/image" Target="../media/image25.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22.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E7A47E-D1C4-44D8-876C-CE0D27A33B3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D389CF-0DC9-4E38-8414-0EAA17A4CB45}">
      <dgm:prSet/>
      <dgm:spPr/>
      <dgm:t>
        <a:bodyPr/>
        <a:lstStyle/>
        <a:p>
          <a:pPr>
            <a:lnSpc>
              <a:spcPct val="100000"/>
            </a:lnSpc>
          </a:pPr>
          <a:r>
            <a:rPr lang="en-US" dirty="0"/>
            <a:t>Cover Page (APA) </a:t>
          </a:r>
        </a:p>
      </dgm:t>
    </dgm:pt>
    <dgm:pt modelId="{27511D52-EB44-479D-B231-EB09EFF21C24}" type="parTrans" cxnId="{7137B568-8F92-453B-8C99-AE86273829F5}">
      <dgm:prSet/>
      <dgm:spPr/>
      <dgm:t>
        <a:bodyPr/>
        <a:lstStyle/>
        <a:p>
          <a:endParaRPr lang="en-US"/>
        </a:p>
      </dgm:t>
    </dgm:pt>
    <dgm:pt modelId="{21DB286E-88E7-47D3-93EE-2A25B555C9BB}" type="sibTrans" cxnId="{7137B568-8F92-453B-8C99-AE86273829F5}">
      <dgm:prSet/>
      <dgm:spPr/>
      <dgm:t>
        <a:bodyPr/>
        <a:lstStyle/>
        <a:p>
          <a:pPr>
            <a:lnSpc>
              <a:spcPct val="100000"/>
            </a:lnSpc>
          </a:pPr>
          <a:endParaRPr lang="en-US"/>
        </a:p>
      </dgm:t>
    </dgm:pt>
    <dgm:pt modelId="{8A62135C-77A9-4685-882F-4120798AEAA8}">
      <dgm:prSet/>
      <dgm:spPr/>
      <dgm:t>
        <a:bodyPr/>
        <a:lstStyle/>
        <a:p>
          <a:pPr>
            <a:lnSpc>
              <a:spcPct val="100000"/>
            </a:lnSpc>
          </a:pPr>
          <a:r>
            <a:rPr lang="en-US" dirty="0"/>
            <a:t>Abstract (APA) (MLA papers traditionally do not have one, but I want everyone to learn how to write one anyway)</a:t>
          </a:r>
        </a:p>
      </dgm:t>
    </dgm:pt>
    <dgm:pt modelId="{924A085C-D357-4372-BAA1-DC2CFBE32930}" type="parTrans" cxnId="{9B158402-4C5D-4739-8ADE-03D5A69BF16C}">
      <dgm:prSet/>
      <dgm:spPr/>
      <dgm:t>
        <a:bodyPr/>
        <a:lstStyle/>
        <a:p>
          <a:endParaRPr lang="en-US"/>
        </a:p>
      </dgm:t>
    </dgm:pt>
    <dgm:pt modelId="{ED355EDD-8F98-4FE2-8717-0477D87E5806}" type="sibTrans" cxnId="{9B158402-4C5D-4739-8ADE-03D5A69BF16C}">
      <dgm:prSet/>
      <dgm:spPr/>
      <dgm:t>
        <a:bodyPr/>
        <a:lstStyle/>
        <a:p>
          <a:pPr>
            <a:lnSpc>
              <a:spcPct val="100000"/>
            </a:lnSpc>
          </a:pPr>
          <a:endParaRPr lang="en-US"/>
        </a:p>
      </dgm:t>
    </dgm:pt>
    <dgm:pt modelId="{162F6497-35F8-4040-84B1-06503BF04C79}">
      <dgm:prSet/>
      <dgm:spPr/>
      <dgm:t>
        <a:bodyPr/>
        <a:lstStyle/>
        <a:p>
          <a:pPr>
            <a:lnSpc>
              <a:spcPct val="100000"/>
            </a:lnSpc>
          </a:pPr>
          <a:r>
            <a:rPr lang="en-US"/>
            <a:t>Introduction</a:t>
          </a:r>
        </a:p>
      </dgm:t>
    </dgm:pt>
    <dgm:pt modelId="{8BCDD06F-2C37-42E1-A876-21CF13334806}" type="parTrans" cxnId="{270D16C1-215D-4CDE-AD56-9D3C7D1B9421}">
      <dgm:prSet/>
      <dgm:spPr/>
      <dgm:t>
        <a:bodyPr/>
        <a:lstStyle/>
        <a:p>
          <a:endParaRPr lang="en-US"/>
        </a:p>
      </dgm:t>
    </dgm:pt>
    <dgm:pt modelId="{8A1C2522-C726-495F-A275-7D56AA78DF4C}" type="sibTrans" cxnId="{270D16C1-215D-4CDE-AD56-9D3C7D1B9421}">
      <dgm:prSet/>
      <dgm:spPr/>
      <dgm:t>
        <a:bodyPr/>
        <a:lstStyle/>
        <a:p>
          <a:pPr>
            <a:lnSpc>
              <a:spcPct val="100000"/>
            </a:lnSpc>
          </a:pPr>
          <a:endParaRPr lang="en-US"/>
        </a:p>
      </dgm:t>
    </dgm:pt>
    <dgm:pt modelId="{2E78D270-D1D4-45B6-9A13-1678BFF41FB9}">
      <dgm:prSet/>
      <dgm:spPr/>
      <dgm:t>
        <a:bodyPr/>
        <a:lstStyle/>
        <a:p>
          <a:pPr>
            <a:lnSpc>
              <a:spcPct val="100000"/>
            </a:lnSpc>
          </a:pPr>
          <a:r>
            <a:rPr lang="en-US"/>
            <a:t>Methodology </a:t>
          </a:r>
        </a:p>
      </dgm:t>
    </dgm:pt>
    <dgm:pt modelId="{B2D6800B-961B-4F2F-A6E7-BE0D86CA0573}" type="parTrans" cxnId="{E95F0A76-81A0-4FA6-8D1B-DD2E9B454BA4}">
      <dgm:prSet/>
      <dgm:spPr/>
      <dgm:t>
        <a:bodyPr/>
        <a:lstStyle/>
        <a:p>
          <a:endParaRPr lang="en-US"/>
        </a:p>
      </dgm:t>
    </dgm:pt>
    <dgm:pt modelId="{D8974570-0A2C-424B-B01D-6552DF0343D5}" type="sibTrans" cxnId="{E95F0A76-81A0-4FA6-8D1B-DD2E9B454BA4}">
      <dgm:prSet/>
      <dgm:spPr/>
      <dgm:t>
        <a:bodyPr/>
        <a:lstStyle/>
        <a:p>
          <a:pPr>
            <a:lnSpc>
              <a:spcPct val="100000"/>
            </a:lnSpc>
          </a:pPr>
          <a:endParaRPr lang="en-US"/>
        </a:p>
      </dgm:t>
    </dgm:pt>
    <dgm:pt modelId="{98AA228F-B88A-4E94-8922-8D99B1A25AD6}">
      <dgm:prSet/>
      <dgm:spPr/>
      <dgm:t>
        <a:bodyPr/>
        <a:lstStyle/>
        <a:p>
          <a:pPr>
            <a:lnSpc>
              <a:spcPct val="100000"/>
            </a:lnSpc>
          </a:pPr>
          <a:r>
            <a:rPr lang="en-US"/>
            <a:t>Review of Literature/ Background/ History (with citations)</a:t>
          </a:r>
        </a:p>
      </dgm:t>
    </dgm:pt>
    <dgm:pt modelId="{D26184B3-6D72-4D84-B37D-68A1E7D32AFA}" type="parTrans" cxnId="{EBB04046-4850-44AC-8149-F36A66A915F9}">
      <dgm:prSet/>
      <dgm:spPr/>
      <dgm:t>
        <a:bodyPr/>
        <a:lstStyle/>
        <a:p>
          <a:endParaRPr lang="en-US"/>
        </a:p>
      </dgm:t>
    </dgm:pt>
    <dgm:pt modelId="{C387ED5D-B3BF-4E2B-B59D-3430D6F7CBE4}" type="sibTrans" cxnId="{EBB04046-4850-44AC-8149-F36A66A915F9}">
      <dgm:prSet/>
      <dgm:spPr/>
      <dgm:t>
        <a:bodyPr/>
        <a:lstStyle/>
        <a:p>
          <a:pPr>
            <a:lnSpc>
              <a:spcPct val="100000"/>
            </a:lnSpc>
          </a:pPr>
          <a:endParaRPr lang="en-US"/>
        </a:p>
      </dgm:t>
    </dgm:pt>
    <dgm:pt modelId="{2778A8A9-93E7-4833-B9A0-A2D570C592D0}">
      <dgm:prSet/>
      <dgm:spPr/>
      <dgm:t>
        <a:bodyPr/>
        <a:lstStyle/>
        <a:p>
          <a:pPr>
            <a:lnSpc>
              <a:spcPct val="100000"/>
            </a:lnSpc>
          </a:pPr>
          <a:r>
            <a:rPr lang="en-US"/>
            <a:t>Results and Discussion</a:t>
          </a:r>
        </a:p>
      </dgm:t>
    </dgm:pt>
    <dgm:pt modelId="{3F05FCC8-612B-4810-BB77-4C7788B1DF82}" type="parTrans" cxnId="{B642C6D1-30AD-4FB0-8E19-1E729B805C62}">
      <dgm:prSet/>
      <dgm:spPr/>
      <dgm:t>
        <a:bodyPr/>
        <a:lstStyle/>
        <a:p>
          <a:endParaRPr lang="en-US"/>
        </a:p>
      </dgm:t>
    </dgm:pt>
    <dgm:pt modelId="{8A447B1D-385D-4023-ACB7-DE3770F97FC8}" type="sibTrans" cxnId="{B642C6D1-30AD-4FB0-8E19-1E729B805C62}">
      <dgm:prSet/>
      <dgm:spPr/>
      <dgm:t>
        <a:bodyPr/>
        <a:lstStyle/>
        <a:p>
          <a:pPr>
            <a:lnSpc>
              <a:spcPct val="100000"/>
            </a:lnSpc>
          </a:pPr>
          <a:endParaRPr lang="en-US"/>
        </a:p>
      </dgm:t>
    </dgm:pt>
    <dgm:pt modelId="{129AF94F-323F-48A8-BFE2-BAAF6F14C393}">
      <dgm:prSet/>
      <dgm:spPr/>
      <dgm:t>
        <a:bodyPr/>
        <a:lstStyle/>
        <a:p>
          <a:pPr>
            <a:lnSpc>
              <a:spcPct val="100000"/>
            </a:lnSpc>
          </a:pPr>
          <a:r>
            <a:rPr lang="en-US" dirty="0"/>
            <a:t>Conclusion</a:t>
          </a:r>
        </a:p>
      </dgm:t>
    </dgm:pt>
    <dgm:pt modelId="{47E9B298-4651-4176-8836-36EC2AC6A194}" type="parTrans" cxnId="{B4753E16-DDBC-4448-A44A-D2723B47B64F}">
      <dgm:prSet/>
      <dgm:spPr/>
      <dgm:t>
        <a:bodyPr/>
        <a:lstStyle/>
        <a:p>
          <a:endParaRPr lang="en-US"/>
        </a:p>
      </dgm:t>
    </dgm:pt>
    <dgm:pt modelId="{899AA372-78D9-46DC-8293-00FB721755EF}" type="sibTrans" cxnId="{B4753E16-DDBC-4448-A44A-D2723B47B64F}">
      <dgm:prSet/>
      <dgm:spPr/>
      <dgm:t>
        <a:bodyPr/>
        <a:lstStyle/>
        <a:p>
          <a:pPr>
            <a:lnSpc>
              <a:spcPct val="100000"/>
            </a:lnSpc>
          </a:pPr>
          <a:endParaRPr lang="en-US"/>
        </a:p>
      </dgm:t>
    </dgm:pt>
    <dgm:pt modelId="{C21EDE58-D8F2-4CF9-A843-6F35285D1B55}">
      <dgm:prSet/>
      <dgm:spPr/>
      <dgm:t>
        <a:bodyPr/>
        <a:lstStyle/>
        <a:p>
          <a:pPr>
            <a:lnSpc>
              <a:spcPct val="100000"/>
            </a:lnSpc>
          </a:pPr>
          <a:r>
            <a:rPr lang="en-US" dirty="0"/>
            <a:t>References or Works Cited</a:t>
          </a:r>
        </a:p>
      </dgm:t>
    </dgm:pt>
    <dgm:pt modelId="{AFA5B65A-8C8C-4FA5-904C-CF70D03BE476}" type="parTrans" cxnId="{139A78EF-81A7-470D-831C-CC147EF7B524}">
      <dgm:prSet/>
      <dgm:spPr/>
      <dgm:t>
        <a:bodyPr/>
        <a:lstStyle/>
        <a:p>
          <a:endParaRPr lang="en-US"/>
        </a:p>
      </dgm:t>
    </dgm:pt>
    <dgm:pt modelId="{A812933E-C862-4812-966B-4A3D18513783}" type="sibTrans" cxnId="{139A78EF-81A7-470D-831C-CC147EF7B524}">
      <dgm:prSet/>
      <dgm:spPr/>
      <dgm:t>
        <a:bodyPr/>
        <a:lstStyle/>
        <a:p>
          <a:endParaRPr lang="en-US"/>
        </a:p>
      </dgm:t>
    </dgm:pt>
    <dgm:pt modelId="{F969F88B-A0FC-4082-9D20-A0184F75DA84}" type="pres">
      <dgm:prSet presAssocID="{5AE7A47E-D1C4-44D8-876C-CE0D27A33B32}" presName="root" presStyleCnt="0">
        <dgm:presLayoutVars>
          <dgm:dir/>
          <dgm:resizeHandles val="exact"/>
        </dgm:presLayoutVars>
      </dgm:prSet>
      <dgm:spPr/>
    </dgm:pt>
    <dgm:pt modelId="{BE2BAEAB-7388-4280-9890-025C0AE840E8}" type="pres">
      <dgm:prSet presAssocID="{ACD389CF-0DC9-4E38-8414-0EAA17A4CB45}" presName="compNode" presStyleCnt="0"/>
      <dgm:spPr/>
    </dgm:pt>
    <dgm:pt modelId="{F03A51A0-8787-4D01-A4D2-3E7B2762DC05}" type="pres">
      <dgm:prSet presAssocID="{ACD389CF-0DC9-4E38-8414-0EAA17A4CB45}" presName="bgRect" presStyleLbl="bgShp" presStyleIdx="0" presStyleCnt="8"/>
      <dgm:spPr/>
    </dgm:pt>
    <dgm:pt modelId="{2389CD07-274C-4DFA-A42D-15EC6DD20D2F}" type="pres">
      <dgm:prSet presAssocID="{ACD389CF-0DC9-4E38-8414-0EAA17A4CB45}"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sed Book"/>
        </a:ext>
      </dgm:extLst>
    </dgm:pt>
    <dgm:pt modelId="{9A9F2736-7A19-46BB-AEDA-EAC4A20358B2}" type="pres">
      <dgm:prSet presAssocID="{ACD389CF-0DC9-4E38-8414-0EAA17A4CB45}" presName="spaceRect" presStyleCnt="0"/>
      <dgm:spPr/>
    </dgm:pt>
    <dgm:pt modelId="{6185969A-3A3D-4411-ABC8-C5E84F089836}" type="pres">
      <dgm:prSet presAssocID="{ACD389CF-0DC9-4E38-8414-0EAA17A4CB45}" presName="parTx" presStyleLbl="revTx" presStyleIdx="0" presStyleCnt="8">
        <dgm:presLayoutVars>
          <dgm:chMax val="0"/>
          <dgm:chPref val="0"/>
        </dgm:presLayoutVars>
      </dgm:prSet>
      <dgm:spPr/>
    </dgm:pt>
    <dgm:pt modelId="{3FA154F0-11DA-4687-9FF7-5EE69BC9712F}" type="pres">
      <dgm:prSet presAssocID="{21DB286E-88E7-47D3-93EE-2A25B555C9BB}" presName="sibTrans" presStyleCnt="0"/>
      <dgm:spPr/>
    </dgm:pt>
    <dgm:pt modelId="{5426DCB7-3461-4C30-8502-4B4723C7E561}" type="pres">
      <dgm:prSet presAssocID="{8A62135C-77A9-4685-882F-4120798AEAA8}" presName="compNode" presStyleCnt="0"/>
      <dgm:spPr/>
    </dgm:pt>
    <dgm:pt modelId="{86CA8742-F9BC-46B9-9604-C774AD311692}" type="pres">
      <dgm:prSet presAssocID="{8A62135C-77A9-4685-882F-4120798AEAA8}" presName="bgRect" presStyleLbl="bgShp" presStyleIdx="1" presStyleCnt="8"/>
      <dgm:spPr/>
    </dgm:pt>
    <dgm:pt modelId="{549D5016-3DDD-42C7-8C37-C8A5003C1A60}" type="pres">
      <dgm:prSet presAssocID="{8A62135C-77A9-4685-882F-4120798AEAA8}"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341FEBF0-8E09-4712-85A4-D7FFE8B20426}" type="pres">
      <dgm:prSet presAssocID="{8A62135C-77A9-4685-882F-4120798AEAA8}" presName="spaceRect" presStyleCnt="0"/>
      <dgm:spPr/>
    </dgm:pt>
    <dgm:pt modelId="{387245A1-C862-4CEF-A148-6DB796B9CD04}" type="pres">
      <dgm:prSet presAssocID="{8A62135C-77A9-4685-882F-4120798AEAA8}" presName="parTx" presStyleLbl="revTx" presStyleIdx="1" presStyleCnt="8">
        <dgm:presLayoutVars>
          <dgm:chMax val="0"/>
          <dgm:chPref val="0"/>
        </dgm:presLayoutVars>
      </dgm:prSet>
      <dgm:spPr/>
    </dgm:pt>
    <dgm:pt modelId="{62EDD4BA-A147-4BEF-B32A-E342F753B064}" type="pres">
      <dgm:prSet presAssocID="{ED355EDD-8F98-4FE2-8717-0477D87E5806}" presName="sibTrans" presStyleCnt="0"/>
      <dgm:spPr/>
    </dgm:pt>
    <dgm:pt modelId="{755AF834-5FE8-457A-977C-8C8AE96D4DCE}" type="pres">
      <dgm:prSet presAssocID="{162F6497-35F8-4040-84B1-06503BF04C79}" presName="compNode" presStyleCnt="0"/>
      <dgm:spPr/>
    </dgm:pt>
    <dgm:pt modelId="{E1822527-B9F6-49D8-BCFC-6688CF9711C6}" type="pres">
      <dgm:prSet presAssocID="{162F6497-35F8-4040-84B1-06503BF04C79}" presName="bgRect" presStyleLbl="bgShp" presStyleIdx="2" presStyleCnt="8"/>
      <dgm:spPr/>
    </dgm:pt>
    <dgm:pt modelId="{4C3909A6-15DE-44F6-9440-14D0D0506EA0}" type="pres">
      <dgm:prSet presAssocID="{162F6497-35F8-4040-84B1-06503BF04C79}"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0B091896-D612-402C-9652-360BBF378FBD}" type="pres">
      <dgm:prSet presAssocID="{162F6497-35F8-4040-84B1-06503BF04C79}" presName="spaceRect" presStyleCnt="0"/>
      <dgm:spPr/>
    </dgm:pt>
    <dgm:pt modelId="{90612B44-4A5D-4EC4-A957-E4737EA3BE05}" type="pres">
      <dgm:prSet presAssocID="{162F6497-35F8-4040-84B1-06503BF04C79}" presName="parTx" presStyleLbl="revTx" presStyleIdx="2" presStyleCnt="8">
        <dgm:presLayoutVars>
          <dgm:chMax val="0"/>
          <dgm:chPref val="0"/>
        </dgm:presLayoutVars>
      </dgm:prSet>
      <dgm:spPr/>
    </dgm:pt>
    <dgm:pt modelId="{CDADBCBD-96A5-4AE4-98F1-0DB74822E4FD}" type="pres">
      <dgm:prSet presAssocID="{8A1C2522-C726-495F-A275-7D56AA78DF4C}" presName="sibTrans" presStyleCnt="0"/>
      <dgm:spPr/>
    </dgm:pt>
    <dgm:pt modelId="{7105DAE3-52F9-4298-849A-1DA9263D39C3}" type="pres">
      <dgm:prSet presAssocID="{2E78D270-D1D4-45B6-9A13-1678BFF41FB9}" presName="compNode" presStyleCnt="0"/>
      <dgm:spPr/>
    </dgm:pt>
    <dgm:pt modelId="{DC262E71-F377-4D43-A04F-BA5C3DD39590}" type="pres">
      <dgm:prSet presAssocID="{2E78D270-D1D4-45B6-9A13-1678BFF41FB9}" presName="bgRect" presStyleLbl="bgShp" presStyleIdx="3" presStyleCnt="8"/>
      <dgm:spPr/>
    </dgm:pt>
    <dgm:pt modelId="{5B484EBE-79F3-4267-8878-27B3D6866FA2}" type="pres">
      <dgm:prSet presAssocID="{2E78D270-D1D4-45B6-9A13-1678BFF41FB9}"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ears"/>
        </a:ext>
      </dgm:extLst>
    </dgm:pt>
    <dgm:pt modelId="{9362FD44-58B0-428C-8A43-F7E44324DD12}" type="pres">
      <dgm:prSet presAssocID="{2E78D270-D1D4-45B6-9A13-1678BFF41FB9}" presName="spaceRect" presStyleCnt="0"/>
      <dgm:spPr/>
    </dgm:pt>
    <dgm:pt modelId="{F72871B3-E3B7-4175-8AC0-B8E323B84831}" type="pres">
      <dgm:prSet presAssocID="{2E78D270-D1D4-45B6-9A13-1678BFF41FB9}" presName="parTx" presStyleLbl="revTx" presStyleIdx="3" presStyleCnt="8">
        <dgm:presLayoutVars>
          <dgm:chMax val="0"/>
          <dgm:chPref val="0"/>
        </dgm:presLayoutVars>
      </dgm:prSet>
      <dgm:spPr/>
    </dgm:pt>
    <dgm:pt modelId="{D64B44FF-3027-4FC5-BB19-956DB7BE2EB1}" type="pres">
      <dgm:prSet presAssocID="{D8974570-0A2C-424B-B01D-6552DF0343D5}" presName="sibTrans" presStyleCnt="0"/>
      <dgm:spPr/>
    </dgm:pt>
    <dgm:pt modelId="{93BEADEF-2E86-49E8-BB0B-15D045198E72}" type="pres">
      <dgm:prSet presAssocID="{98AA228F-B88A-4E94-8922-8D99B1A25AD6}" presName="compNode" presStyleCnt="0"/>
      <dgm:spPr/>
    </dgm:pt>
    <dgm:pt modelId="{52DA7659-D235-4F6F-BF70-86E45A1582E8}" type="pres">
      <dgm:prSet presAssocID="{98AA228F-B88A-4E94-8922-8D99B1A25AD6}" presName="bgRect" presStyleLbl="bgShp" presStyleIdx="4" presStyleCnt="8"/>
      <dgm:spPr/>
    </dgm:pt>
    <dgm:pt modelId="{8ADC9EFE-67E7-446E-A079-E30915D2FD15}" type="pres">
      <dgm:prSet presAssocID="{98AA228F-B88A-4E94-8922-8D99B1A25AD6}"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FC3D213D-E095-4887-9817-A88EBDA3A92B}" type="pres">
      <dgm:prSet presAssocID="{98AA228F-B88A-4E94-8922-8D99B1A25AD6}" presName="spaceRect" presStyleCnt="0"/>
      <dgm:spPr/>
    </dgm:pt>
    <dgm:pt modelId="{4B262F61-C415-48C3-A14C-2770DD66AE29}" type="pres">
      <dgm:prSet presAssocID="{98AA228F-B88A-4E94-8922-8D99B1A25AD6}" presName="parTx" presStyleLbl="revTx" presStyleIdx="4" presStyleCnt="8">
        <dgm:presLayoutVars>
          <dgm:chMax val="0"/>
          <dgm:chPref val="0"/>
        </dgm:presLayoutVars>
      </dgm:prSet>
      <dgm:spPr/>
    </dgm:pt>
    <dgm:pt modelId="{6967EC5F-7E87-4256-9EA0-29E4979AAF4F}" type="pres">
      <dgm:prSet presAssocID="{C387ED5D-B3BF-4E2B-B59D-3430D6F7CBE4}" presName="sibTrans" presStyleCnt="0"/>
      <dgm:spPr/>
    </dgm:pt>
    <dgm:pt modelId="{F4F3E9F5-0A82-4C98-818F-76154D8194F8}" type="pres">
      <dgm:prSet presAssocID="{2778A8A9-93E7-4833-B9A0-A2D570C592D0}" presName="compNode" presStyleCnt="0"/>
      <dgm:spPr/>
    </dgm:pt>
    <dgm:pt modelId="{EC340F58-A8BF-46F0-B699-3970C3821218}" type="pres">
      <dgm:prSet presAssocID="{2778A8A9-93E7-4833-B9A0-A2D570C592D0}" presName="bgRect" presStyleLbl="bgShp" presStyleIdx="5" presStyleCnt="8"/>
      <dgm:spPr/>
    </dgm:pt>
    <dgm:pt modelId="{55E97680-F0F4-472C-83E4-A9700D8239C7}" type="pres">
      <dgm:prSet presAssocID="{2778A8A9-93E7-4833-B9A0-A2D570C592D0}"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atistics"/>
        </a:ext>
      </dgm:extLst>
    </dgm:pt>
    <dgm:pt modelId="{DDCC7CDC-1A7C-4F67-BE63-6087888128FC}" type="pres">
      <dgm:prSet presAssocID="{2778A8A9-93E7-4833-B9A0-A2D570C592D0}" presName="spaceRect" presStyleCnt="0"/>
      <dgm:spPr/>
    </dgm:pt>
    <dgm:pt modelId="{A80B2EE3-06A9-4B1E-A944-BFF048F87449}" type="pres">
      <dgm:prSet presAssocID="{2778A8A9-93E7-4833-B9A0-A2D570C592D0}" presName="parTx" presStyleLbl="revTx" presStyleIdx="5" presStyleCnt="8">
        <dgm:presLayoutVars>
          <dgm:chMax val="0"/>
          <dgm:chPref val="0"/>
        </dgm:presLayoutVars>
      </dgm:prSet>
      <dgm:spPr/>
    </dgm:pt>
    <dgm:pt modelId="{CC387EBA-0F9D-4997-8244-1A65B549D42E}" type="pres">
      <dgm:prSet presAssocID="{8A447B1D-385D-4023-ACB7-DE3770F97FC8}" presName="sibTrans" presStyleCnt="0"/>
      <dgm:spPr/>
    </dgm:pt>
    <dgm:pt modelId="{64B4E82F-707C-4D9E-AC25-2FBF9E404852}" type="pres">
      <dgm:prSet presAssocID="{129AF94F-323F-48A8-BFE2-BAAF6F14C393}" presName="compNode" presStyleCnt="0"/>
      <dgm:spPr/>
    </dgm:pt>
    <dgm:pt modelId="{1868A548-E69C-4009-B8CE-542529627444}" type="pres">
      <dgm:prSet presAssocID="{129AF94F-323F-48A8-BFE2-BAAF6F14C393}" presName="bgRect" presStyleLbl="bgShp" presStyleIdx="6" presStyleCnt="8"/>
      <dgm:spPr/>
    </dgm:pt>
    <dgm:pt modelId="{66E6CC6E-3B40-44BE-81C8-D8B1E7531D32}" type="pres">
      <dgm:prSet presAssocID="{129AF94F-323F-48A8-BFE2-BAAF6F14C393}"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Gavel"/>
        </a:ext>
      </dgm:extLst>
    </dgm:pt>
    <dgm:pt modelId="{A9AA0B85-B3F1-40EE-A481-31C02D72CEC4}" type="pres">
      <dgm:prSet presAssocID="{129AF94F-323F-48A8-BFE2-BAAF6F14C393}" presName="spaceRect" presStyleCnt="0"/>
      <dgm:spPr/>
    </dgm:pt>
    <dgm:pt modelId="{946DBC2C-65F8-42E7-B3F1-8579975FB07A}" type="pres">
      <dgm:prSet presAssocID="{129AF94F-323F-48A8-BFE2-BAAF6F14C393}" presName="parTx" presStyleLbl="revTx" presStyleIdx="6" presStyleCnt="8">
        <dgm:presLayoutVars>
          <dgm:chMax val="0"/>
          <dgm:chPref val="0"/>
        </dgm:presLayoutVars>
      </dgm:prSet>
      <dgm:spPr/>
    </dgm:pt>
    <dgm:pt modelId="{EEA5BD31-0E9B-450B-A12B-BD214D0CB24E}" type="pres">
      <dgm:prSet presAssocID="{899AA372-78D9-46DC-8293-00FB721755EF}" presName="sibTrans" presStyleCnt="0"/>
      <dgm:spPr/>
    </dgm:pt>
    <dgm:pt modelId="{5EE63930-4D47-412A-BB81-1CC2D7A8F158}" type="pres">
      <dgm:prSet presAssocID="{C21EDE58-D8F2-4CF9-A843-6F35285D1B55}" presName="compNode" presStyleCnt="0"/>
      <dgm:spPr/>
    </dgm:pt>
    <dgm:pt modelId="{47B84A8D-350F-40AC-8B6E-D62DDF43967D}" type="pres">
      <dgm:prSet presAssocID="{C21EDE58-D8F2-4CF9-A843-6F35285D1B55}" presName="bgRect" presStyleLbl="bgShp" presStyleIdx="7" presStyleCnt="8"/>
      <dgm:spPr/>
    </dgm:pt>
    <dgm:pt modelId="{1EC25CE6-CF0A-43FC-9899-4232A459DCD1}" type="pres">
      <dgm:prSet presAssocID="{C21EDE58-D8F2-4CF9-A843-6F35285D1B55}"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Open Book"/>
        </a:ext>
      </dgm:extLst>
    </dgm:pt>
    <dgm:pt modelId="{D177EC03-BD07-4A9F-8303-57AC8A3AED91}" type="pres">
      <dgm:prSet presAssocID="{C21EDE58-D8F2-4CF9-A843-6F35285D1B55}" presName="spaceRect" presStyleCnt="0"/>
      <dgm:spPr/>
    </dgm:pt>
    <dgm:pt modelId="{FAA95048-7586-4F15-BDE4-5411C360F657}" type="pres">
      <dgm:prSet presAssocID="{C21EDE58-D8F2-4CF9-A843-6F35285D1B55}" presName="parTx" presStyleLbl="revTx" presStyleIdx="7" presStyleCnt="8">
        <dgm:presLayoutVars>
          <dgm:chMax val="0"/>
          <dgm:chPref val="0"/>
        </dgm:presLayoutVars>
      </dgm:prSet>
      <dgm:spPr/>
    </dgm:pt>
  </dgm:ptLst>
  <dgm:cxnLst>
    <dgm:cxn modelId="{9B158402-4C5D-4739-8ADE-03D5A69BF16C}" srcId="{5AE7A47E-D1C4-44D8-876C-CE0D27A33B32}" destId="{8A62135C-77A9-4685-882F-4120798AEAA8}" srcOrd="1" destOrd="0" parTransId="{924A085C-D357-4372-BAA1-DC2CFBE32930}" sibTransId="{ED355EDD-8F98-4FE2-8717-0477D87E5806}"/>
    <dgm:cxn modelId="{B4753E16-DDBC-4448-A44A-D2723B47B64F}" srcId="{5AE7A47E-D1C4-44D8-876C-CE0D27A33B32}" destId="{129AF94F-323F-48A8-BFE2-BAAF6F14C393}" srcOrd="6" destOrd="0" parTransId="{47E9B298-4651-4176-8836-36EC2AC6A194}" sibTransId="{899AA372-78D9-46DC-8293-00FB721755EF}"/>
    <dgm:cxn modelId="{B789A920-B327-4CF9-95F5-D9EF5E134635}" type="presOf" srcId="{8A62135C-77A9-4685-882F-4120798AEAA8}" destId="{387245A1-C862-4CEF-A148-6DB796B9CD04}" srcOrd="0" destOrd="0" presId="urn:microsoft.com/office/officeart/2018/2/layout/IconVerticalSolidList"/>
    <dgm:cxn modelId="{4D87872A-F733-4926-8A90-33E9DD4813A9}" type="presOf" srcId="{C21EDE58-D8F2-4CF9-A843-6F35285D1B55}" destId="{FAA95048-7586-4F15-BDE4-5411C360F657}" srcOrd="0" destOrd="0" presId="urn:microsoft.com/office/officeart/2018/2/layout/IconVerticalSolidList"/>
    <dgm:cxn modelId="{EBB04046-4850-44AC-8149-F36A66A915F9}" srcId="{5AE7A47E-D1C4-44D8-876C-CE0D27A33B32}" destId="{98AA228F-B88A-4E94-8922-8D99B1A25AD6}" srcOrd="4" destOrd="0" parTransId="{D26184B3-6D72-4D84-B37D-68A1E7D32AFA}" sibTransId="{C387ED5D-B3BF-4E2B-B59D-3430D6F7CBE4}"/>
    <dgm:cxn modelId="{7137B568-8F92-453B-8C99-AE86273829F5}" srcId="{5AE7A47E-D1C4-44D8-876C-CE0D27A33B32}" destId="{ACD389CF-0DC9-4E38-8414-0EAA17A4CB45}" srcOrd="0" destOrd="0" parTransId="{27511D52-EB44-479D-B231-EB09EFF21C24}" sibTransId="{21DB286E-88E7-47D3-93EE-2A25B555C9BB}"/>
    <dgm:cxn modelId="{A69E3C73-5AB3-459C-B31F-6945E3E0093A}" type="presOf" srcId="{2E78D270-D1D4-45B6-9A13-1678BFF41FB9}" destId="{F72871B3-E3B7-4175-8AC0-B8E323B84831}" srcOrd="0" destOrd="0" presId="urn:microsoft.com/office/officeart/2018/2/layout/IconVerticalSolidList"/>
    <dgm:cxn modelId="{E95F0A76-81A0-4FA6-8D1B-DD2E9B454BA4}" srcId="{5AE7A47E-D1C4-44D8-876C-CE0D27A33B32}" destId="{2E78D270-D1D4-45B6-9A13-1678BFF41FB9}" srcOrd="3" destOrd="0" parTransId="{B2D6800B-961B-4F2F-A6E7-BE0D86CA0573}" sibTransId="{D8974570-0A2C-424B-B01D-6552DF0343D5}"/>
    <dgm:cxn modelId="{050E3356-2DB6-496F-B4DD-85503C6C2E11}" type="presOf" srcId="{98AA228F-B88A-4E94-8922-8D99B1A25AD6}" destId="{4B262F61-C415-48C3-A14C-2770DD66AE29}" srcOrd="0" destOrd="0" presId="urn:microsoft.com/office/officeart/2018/2/layout/IconVerticalSolidList"/>
    <dgm:cxn modelId="{12009F86-E15A-4282-AE94-419FE84A2DA9}" type="presOf" srcId="{162F6497-35F8-4040-84B1-06503BF04C79}" destId="{90612B44-4A5D-4EC4-A957-E4737EA3BE05}" srcOrd="0" destOrd="0" presId="urn:microsoft.com/office/officeart/2018/2/layout/IconVerticalSolidList"/>
    <dgm:cxn modelId="{1DCD91AD-6F98-4E9F-B6E1-DA6A0BDF745D}" type="presOf" srcId="{129AF94F-323F-48A8-BFE2-BAAF6F14C393}" destId="{946DBC2C-65F8-42E7-B3F1-8579975FB07A}" srcOrd="0" destOrd="0" presId="urn:microsoft.com/office/officeart/2018/2/layout/IconVerticalSolidList"/>
    <dgm:cxn modelId="{270D16C1-215D-4CDE-AD56-9D3C7D1B9421}" srcId="{5AE7A47E-D1C4-44D8-876C-CE0D27A33B32}" destId="{162F6497-35F8-4040-84B1-06503BF04C79}" srcOrd="2" destOrd="0" parTransId="{8BCDD06F-2C37-42E1-A876-21CF13334806}" sibTransId="{8A1C2522-C726-495F-A275-7D56AA78DF4C}"/>
    <dgm:cxn modelId="{B642C6D1-30AD-4FB0-8E19-1E729B805C62}" srcId="{5AE7A47E-D1C4-44D8-876C-CE0D27A33B32}" destId="{2778A8A9-93E7-4833-B9A0-A2D570C592D0}" srcOrd="5" destOrd="0" parTransId="{3F05FCC8-612B-4810-BB77-4C7788B1DF82}" sibTransId="{8A447B1D-385D-4023-ACB7-DE3770F97FC8}"/>
    <dgm:cxn modelId="{9ED19ED8-1F52-4EE8-9E46-98B07C6B27BB}" type="presOf" srcId="{2778A8A9-93E7-4833-B9A0-A2D570C592D0}" destId="{A80B2EE3-06A9-4B1E-A944-BFF048F87449}" srcOrd="0" destOrd="0" presId="urn:microsoft.com/office/officeart/2018/2/layout/IconVerticalSolidList"/>
    <dgm:cxn modelId="{EB834CDB-DBAE-47CA-AC47-87AAC622CE75}" type="presOf" srcId="{5AE7A47E-D1C4-44D8-876C-CE0D27A33B32}" destId="{F969F88B-A0FC-4082-9D20-A0184F75DA84}" srcOrd="0" destOrd="0" presId="urn:microsoft.com/office/officeart/2018/2/layout/IconVerticalSolidList"/>
    <dgm:cxn modelId="{15D668E3-22C8-420E-8A10-139E052A8DA7}" type="presOf" srcId="{ACD389CF-0DC9-4E38-8414-0EAA17A4CB45}" destId="{6185969A-3A3D-4411-ABC8-C5E84F089836}" srcOrd="0" destOrd="0" presId="urn:microsoft.com/office/officeart/2018/2/layout/IconVerticalSolidList"/>
    <dgm:cxn modelId="{139A78EF-81A7-470D-831C-CC147EF7B524}" srcId="{5AE7A47E-D1C4-44D8-876C-CE0D27A33B32}" destId="{C21EDE58-D8F2-4CF9-A843-6F35285D1B55}" srcOrd="7" destOrd="0" parTransId="{AFA5B65A-8C8C-4FA5-904C-CF70D03BE476}" sibTransId="{A812933E-C862-4812-966B-4A3D18513783}"/>
    <dgm:cxn modelId="{390D2A58-0A5B-4CA2-A51C-FCF57A0157F1}" type="presParOf" srcId="{F969F88B-A0FC-4082-9D20-A0184F75DA84}" destId="{BE2BAEAB-7388-4280-9890-025C0AE840E8}" srcOrd="0" destOrd="0" presId="urn:microsoft.com/office/officeart/2018/2/layout/IconVerticalSolidList"/>
    <dgm:cxn modelId="{329D661D-A745-4799-A80C-C3D39D1B78FC}" type="presParOf" srcId="{BE2BAEAB-7388-4280-9890-025C0AE840E8}" destId="{F03A51A0-8787-4D01-A4D2-3E7B2762DC05}" srcOrd="0" destOrd="0" presId="urn:microsoft.com/office/officeart/2018/2/layout/IconVerticalSolidList"/>
    <dgm:cxn modelId="{ED167476-BC2A-4992-8BD6-CF19409F0F27}" type="presParOf" srcId="{BE2BAEAB-7388-4280-9890-025C0AE840E8}" destId="{2389CD07-274C-4DFA-A42D-15EC6DD20D2F}" srcOrd="1" destOrd="0" presId="urn:microsoft.com/office/officeart/2018/2/layout/IconVerticalSolidList"/>
    <dgm:cxn modelId="{A0FE83E8-4287-4240-8065-0D793BEF9A33}" type="presParOf" srcId="{BE2BAEAB-7388-4280-9890-025C0AE840E8}" destId="{9A9F2736-7A19-46BB-AEDA-EAC4A20358B2}" srcOrd="2" destOrd="0" presId="urn:microsoft.com/office/officeart/2018/2/layout/IconVerticalSolidList"/>
    <dgm:cxn modelId="{8612F403-0175-4770-8E5A-07B1C0E88477}" type="presParOf" srcId="{BE2BAEAB-7388-4280-9890-025C0AE840E8}" destId="{6185969A-3A3D-4411-ABC8-C5E84F089836}" srcOrd="3" destOrd="0" presId="urn:microsoft.com/office/officeart/2018/2/layout/IconVerticalSolidList"/>
    <dgm:cxn modelId="{58EFDED5-8982-4B29-9A3C-1D1BA82717E1}" type="presParOf" srcId="{F969F88B-A0FC-4082-9D20-A0184F75DA84}" destId="{3FA154F0-11DA-4687-9FF7-5EE69BC9712F}" srcOrd="1" destOrd="0" presId="urn:microsoft.com/office/officeart/2018/2/layout/IconVerticalSolidList"/>
    <dgm:cxn modelId="{1A6BADBA-1747-42B7-86A2-600CD468FD5E}" type="presParOf" srcId="{F969F88B-A0FC-4082-9D20-A0184F75DA84}" destId="{5426DCB7-3461-4C30-8502-4B4723C7E561}" srcOrd="2" destOrd="0" presId="urn:microsoft.com/office/officeart/2018/2/layout/IconVerticalSolidList"/>
    <dgm:cxn modelId="{6A2B87D5-F379-4BF8-8AF5-E843C3C469B1}" type="presParOf" srcId="{5426DCB7-3461-4C30-8502-4B4723C7E561}" destId="{86CA8742-F9BC-46B9-9604-C774AD311692}" srcOrd="0" destOrd="0" presId="urn:microsoft.com/office/officeart/2018/2/layout/IconVerticalSolidList"/>
    <dgm:cxn modelId="{0B4D77BB-536B-4685-87F3-7BD28BD1D304}" type="presParOf" srcId="{5426DCB7-3461-4C30-8502-4B4723C7E561}" destId="{549D5016-3DDD-42C7-8C37-C8A5003C1A60}" srcOrd="1" destOrd="0" presId="urn:microsoft.com/office/officeart/2018/2/layout/IconVerticalSolidList"/>
    <dgm:cxn modelId="{223314ED-472D-467C-9B54-0E73401E1ADF}" type="presParOf" srcId="{5426DCB7-3461-4C30-8502-4B4723C7E561}" destId="{341FEBF0-8E09-4712-85A4-D7FFE8B20426}" srcOrd="2" destOrd="0" presId="urn:microsoft.com/office/officeart/2018/2/layout/IconVerticalSolidList"/>
    <dgm:cxn modelId="{89A66AAD-C005-48EF-A1CD-5C88C1A35EA1}" type="presParOf" srcId="{5426DCB7-3461-4C30-8502-4B4723C7E561}" destId="{387245A1-C862-4CEF-A148-6DB796B9CD04}" srcOrd="3" destOrd="0" presId="urn:microsoft.com/office/officeart/2018/2/layout/IconVerticalSolidList"/>
    <dgm:cxn modelId="{3BEB5662-57E1-4585-AFA9-9DFDE6706777}" type="presParOf" srcId="{F969F88B-A0FC-4082-9D20-A0184F75DA84}" destId="{62EDD4BA-A147-4BEF-B32A-E342F753B064}" srcOrd="3" destOrd="0" presId="urn:microsoft.com/office/officeart/2018/2/layout/IconVerticalSolidList"/>
    <dgm:cxn modelId="{7B5D22B5-2F84-4C50-A0A8-8787309DB682}" type="presParOf" srcId="{F969F88B-A0FC-4082-9D20-A0184F75DA84}" destId="{755AF834-5FE8-457A-977C-8C8AE96D4DCE}" srcOrd="4" destOrd="0" presId="urn:microsoft.com/office/officeart/2018/2/layout/IconVerticalSolidList"/>
    <dgm:cxn modelId="{6FC1DA81-FAAD-489F-8A16-80D1C32475D9}" type="presParOf" srcId="{755AF834-5FE8-457A-977C-8C8AE96D4DCE}" destId="{E1822527-B9F6-49D8-BCFC-6688CF9711C6}" srcOrd="0" destOrd="0" presId="urn:microsoft.com/office/officeart/2018/2/layout/IconVerticalSolidList"/>
    <dgm:cxn modelId="{FC726A49-B4C0-4554-AF1A-2573623018F8}" type="presParOf" srcId="{755AF834-5FE8-457A-977C-8C8AE96D4DCE}" destId="{4C3909A6-15DE-44F6-9440-14D0D0506EA0}" srcOrd="1" destOrd="0" presId="urn:microsoft.com/office/officeart/2018/2/layout/IconVerticalSolidList"/>
    <dgm:cxn modelId="{E58940F1-A17A-4A4B-A2D9-4DF8DA6CADB0}" type="presParOf" srcId="{755AF834-5FE8-457A-977C-8C8AE96D4DCE}" destId="{0B091896-D612-402C-9652-360BBF378FBD}" srcOrd="2" destOrd="0" presId="urn:microsoft.com/office/officeart/2018/2/layout/IconVerticalSolidList"/>
    <dgm:cxn modelId="{B87C7427-2018-4AE1-9E49-8C2B2B129CEF}" type="presParOf" srcId="{755AF834-5FE8-457A-977C-8C8AE96D4DCE}" destId="{90612B44-4A5D-4EC4-A957-E4737EA3BE05}" srcOrd="3" destOrd="0" presId="urn:microsoft.com/office/officeart/2018/2/layout/IconVerticalSolidList"/>
    <dgm:cxn modelId="{9FABE7C8-C5C6-49F9-8964-6759D3F0B98D}" type="presParOf" srcId="{F969F88B-A0FC-4082-9D20-A0184F75DA84}" destId="{CDADBCBD-96A5-4AE4-98F1-0DB74822E4FD}" srcOrd="5" destOrd="0" presId="urn:microsoft.com/office/officeart/2018/2/layout/IconVerticalSolidList"/>
    <dgm:cxn modelId="{880FB147-EDB5-4B94-8ECC-EB27187C10D9}" type="presParOf" srcId="{F969F88B-A0FC-4082-9D20-A0184F75DA84}" destId="{7105DAE3-52F9-4298-849A-1DA9263D39C3}" srcOrd="6" destOrd="0" presId="urn:microsoft.com/office/officeart/2018/2/layout/IconVerticalSolidList"/>
    <dgm:cxn modelId="{9B529E0D-1CB3-4A23-9623-47B3C97A5E22}" type="presParOf" srcId="{7105DAE3-52F9-4298-849A-1DA9263D39C3}" destId="{DC262E71-F377-4D43-A04F-BA5C3DD39590}" srcOrd="0" destOrd="0" presId="urn:microsoft.com/office/officeart/2018/2/layout/IconVerticalSolidList"/>
    <dgm:cxn modelId="{8B235756-6EB8-4D79-81F8-69AF6CD11CFA}" type="presParOf" srcId="{7105DAE3-52F9-4298-849A-1DA9263D39C3}" destId="{5B484EBE-79F3-4267-8878-27B3D6866FA2}" srcOrd="1" destOrd="0" presId="urn:microsoft.com/office/officeart/2018/2/layout/IconVerticalSolidList"/>
    <dgm:cxn modelId="{CB8358AA-90E1-4F5E-A16B-4F44908A7DC9}" type="presParOf" srcId="{7105DAE3-52F9-4298-849A-1DA9263D39C3}" destId="{9362FD44-58B0-428C-8A43-F7E44324DD12}" srcOrd="2" destOrd="0" presId="urn:microsoft.com/office/officeart/2018/2/layout/IconVerticalSolidList"/>
    <dgm:cxn modelId="{1C86F7B2-BEA1-4590-AEE2-E9CEE3C8E5B8}" type="presParOf" srcId="{7105DAE3-52F9-4298-849A-1DA9263D39C3}" destId="{F72871B3-E3B7-4175-8AC0-B8E323B84831}" srcOrd="3" destOrd="0" presId="urn:microsoft.com/office/officeart/2018/2/layout/IconVerticalSolidList"/>
    <dgm:cxn modelId="{57C8F99B-49CC-4E1A-A37A-09F437B90B24}" type="presParOf" srcId="{F969F88B-A0FC-4082-9D20-A0184F75DA84}" destId="{D64B44FF-3027-4FC5-BB19-956DB7BE2EB1}" srcOrd="7" destOrd="0" presId="urn:microsoft.com/office/officeart/2018/2/layout/IconVerticalSolidList"/>
    <dgm:cxn modelId="{6477F33C-6601-4809-AB09-AD0D97174A84}" type="presParOf" srcId="{F969F88B-A0FC-4082-9D20-A0184F75DA84}" destId="{93BEADEF-2E86-49E8-BB0B-15D045198E72}" srcOrd="8" destOrd="0" presId="urn:microsoft.com/office/officeart/2018/2/layout/IconVerticalSolidList"/>
    <dgm:cxn modelId="{C8AC9570-DBF4-46C2-9981-2EB91AE6963E}" type="presParOf" srcId="{93BEADEF-2E86-49E8-BB0B-15D045198E72}" destId="{52DA7659-D235-4F6F-BF70-86E45A1582E8}" srcOrd="0" destOrd="0" presId="urn:microsoft.com/office/officeart/2018/2/layout/IconVerticalSolidList"/>
    <dgm:cxn modelId="{7909DF04-48A5-4FC4-9B15-42D20F4D28A9}" type="presParOf" srcId="{93BEADEF-2E86-49E8-BB0B-15D045198E72}" destId="{8ADC9EFE-67E7-446E-A079-E30915D2FD15}" srcOrd="1" destOrd="0" presId="urn:microsoft.com/office/officeart/2018/2/layout/IconVerticalSolidList"/>
    <dgm:cxn modelId="{DA1609FA-77E0-4766-B080-902992BDD294}" type="presParOf" srcId="{93BEADEF-2E86-49E8-BB0B-15D045198E72}" destId="{FC3D213D-E095-4887-9817-A88EBDA3A92B}" srcOrd="2" destOrd="0" presId="urn:microsoft.com/office/officeart/2018/2/layout/IconVerticalSolidList"/>
    <dgm:cxn modelId="{C1E367CB-EF75-4314-A0D1-E1306D709ABB}" type="presParOf" srcId="{93BEADEF-2E86-49E8-BB0B-15D045198E72}" destId="{4B262F61-C415-48C3-A14C-2770DD66AE29}" srcOrd="3" destOrd="0" presId="urn:microsoft.com/office/officeart/2018/2/layout/IconVerticalSolidList"/>
    <dgm:cxn modelId="{FBC16AAF-BD3F-48D1-ABF9-373B11A0E2F0}" type="presParOf" srcId="{F969F88B-A0FC-4082-9D20-A0184F75DA84}" destId="{6967EC5F-7E87-4256-9EA0-29E4979AAF4F}" srcOrd="9" destOrd="0" presId="urn:microsoft.com/office/officeart/2018/2/layout/IconVerticalSolidList"/>
    <dgm:cxn modelId="{32A9794C-51DF-480E-B380-32DD8054A560}" type="presParOf" srcId="{F969F88B-A0FC-4082-9D20-A0184F75DA84}" destId="{F4F3E9F5-0A82-4C98-818F-76154D8194F8}" srcOrd="10" destOrd="0" presId="urn:microsoft.com/office/officeart/2018/2/layout/IconVerticalSolidList"/>
    <dgm:cxn modelId="{4328DA46-85CA-45BB-81E9-6998D401B820}" type="presParOf" srcId="{F4F3E9F5-0A82-4C98-818F-76154D8194F8}" destId="{EC340F58-A8BF-46F0-B699-3970C3821218}" srcOrd="0" destOrd="0" presId="urn:microsoft.com/office/officeart/2018/2/layout/IconVerticalSolidList"/>
    <dgm:cxn modelId="{B17C2ED5-CD20-467D-8619-7FA00937D036}" type="presParOf" srcId="{F4F3E9F5-0A82-4C98-818F-76154D8194F8}" destId="{55E97680-F0F4-472C-83E4-A9700D8239C7}" srcOrd="1" destOrd="0" presId="urn:microsoft.com/office/officeart/2018/2/layout/IconVerticalSolidList"/>
    <dgm:cxn modelId="{8395F535-F3B7-482F-BC61-982BAF5C485A}" type="presParOf" srcId="{F4F3E9F5-0A82-4C98-818F-76154D8194F8}" destId="{DDCC7CDC-1A7C-4F67-BE63-6087888128FC}" srcOrd="2" destOrd="0" presId="urn:microsoft.com/office/officeart/2018/2/layout/IconVerticalSolidList"/>
    <dgm:cxn modelId="{37BA871E-8B74-4627-9C4D-B79C0B8168EB}" type="presParOf" srcId="{F4F3E9F5-0A82-4C98-818F-76154D8194F8}" destId="{A80B2EE3-06A9-4B1E-A944-BFF048F87449}" srcOrd="3" destOrd="0" presId="urn:microsoft.com/office/officeart/2018/2/layout/IconVerticalSolidList"/>
    <dgm:cxn modelId="{1210A91A-AD68-41F8-B851-E355DB470A19}" type="presParOf" srcId="{F969F88B-A0FC-4082-9D20-A0184F75DA84}" destId="{CC387EBA-0F9D-4997-8244-1A65B549D42E}" srcOrd="11" destOrd="0" presId="urn:microsoft.com/office/officeart/2018/2/layout/IconVerticalSolidList"/>
    <dgm:cxn modelId="{AF4C78CA-44EC-4C6B-9752-D7EA52B12031}" type="presParOf" srcId="{F969F88B-A0FC-4082-9D20-A0184F75DA84}" destId="{64B4E82F-707C-4D9E-AC25-2FBF9E404852}" srcOrd="12" destOrd="0" presId="urn:microsoft.com/office/officeart/2018/2/layout/IconVerticalSolidList"/>
    <dgm:cxn modelId="{D64B74B1-B873-4BD0-AC84-3C40C3327EB1}" type="presParOf" srcId="{64B4E82F-707C-4D9E-AC25-2FBF9E404852}" destId="{1868A548-E69C-4009-B8CE-542529627444}" srcOrd="0" destOrd="0" presId="urn:microsoft.com/office/officeart/2018/2/layout/IconVerticalSolidList"/>
    <dgm:cxn modelId="{33E5C8D6-353D-45E4-9461-E82492AE064D}" type="presParOf" srcId="{64B4E82F-707C-4D9E-AC25-2FBF9E404852}" destId="{66E6CC6E-3B40-44BE-81C8-D8B1E7531D32}" srcOrd="1" destOrd="0" presId="urn:microsoft.com/office/officeart/2018/2/layout/IconVerticalSolidList"/>
    <dgm:cxn modelId="{F2CCB56D-B5E7-4675-9AC4-36B2D56F21D5}" type="presParOf" srcId="{64B4E82F-707C-4D9E-AC25-2FBF9E404852}" destId="{A9AA0B85-B3F1-40EE-A481-31C02D72CEC4}" srcOrd="2" destOrd="0" presId="urn:microsoft.com/office/officeart/2018/2/layout/IconVerticalSolidList"/>
    <dgm:cxn modelId="{4806E706-7E6E-47E3-A3A6-8570ED7888BC}" type="presParOf" srcId="{64B4E82F-707C-4D9E-AC25-2FBF9E404852}" destId="{946DBC2C-65F8-42E7-B3F1-8579975FB07A}" srcOrd="3" destOrd="0" presId="urn:microsoft.com/office/officeart/2018/2/layout/IconVerticalSolidList"/>
    <dgm:cxn modelId="{286C9F3A-F6D3-488E-8158-593C05EF07AD}" type="presParOf" srcId="{F969F88B-A0FC-4082-9D20-A0184F75DA84}" destId="{EEA5BD31-0E9B-450B-A12B-BD214D0CB24E}" srcOrd="13" destOrd="0" presId="urn:microsoft.com/office/officeart/2018/2/layout/IconVerticalSolidList"/>
    <dgm:cxn modelId="{7004C6F4-8656-4A82-9D91-C8B0D14F1971}" type="presParOf" srcId="{F969F88B-A0FC-4082-9D20-A0184F75DA84}" destId="{5EE63930-4D47-412A-BB81-1CC2D7A8F158}" srcOrd="14" destOrd="0" presId="urn:microsoft.com/office/officeart/2018/2/layout/IconVerticalSolidList"/>
    <dgm:cxn modelId="{1C68138A-2EA2-4C95-8909-1C2D6AE53491}" type="presParOf" srcId="{5EE63930-4D47-412A-BB81-1CC2D7A8F158}" destId="{47B84A8D-350F-40AC-8B6E-D62DDF43967D}" srcOrd="0" destOrd="0" presId="urn:microsoft.com/office/officeart/2018/2/layout/IconVerticalSolidList"/>
    <dgm:cxn modelId="{03BF711C-1DB4-4B4B-BFEF-D159E12FC100}" type="presParOf" srcId="{5EE63930-4D47-412A-BB81-1CC2D7A8F158}" destId="{1EC25CE6-CF0A-43FC-9899-4232A459DCD1}" srcOrd="1" destOrd="0" presId="urn:microsoft.com/office/officeart/2018/2/layout/IconVerticalSolidList"/>
    <dgm:cxn modelId="{66E3FCC8-318E-4730-9589-F3D81B4D63C3}" type="presParOf" srcId="{5EE63930-4D47-412A-BB81-1CC2D7A8F158}" destId="{D177EC03-BD07-4A9F-8303-57AC8A3AED91}" srcOrd="2" destOrd="0" presId="urn:microsoft.com/office/officeart/2018/2/layout/IconVerticalSolidList"/>
    <dgm:cxn modelId="{7A80402B-1512-4E6D-AEF0-24C4A7127686}" type="presParOf" srcId="{5EE63930-4D47-412A-BB81-1CC2D7A8F158}" destId="{FAA95048-7586-4F15-BDE4-5411C360F6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A51A0-8787-4D01-A4D2-3E7B2762DC05}">
      <dsp:nvSpPr>
        <dsp:cNvPr id="0" name=""/>
        <dsp:cNvSpPr/>
      </dsp:nvSpPr>
      <dsp:spPr>
        <a:xfrm>
          <a:off x="0" y="454"/>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9CD07-274C-4DFA-A42D-15EC6DD20D2F}">
      <dsp:nvSpPr>
        <dsp:cNvPr id="0" name=""/>
        <dsp:cNvSpPr/>
      </dsp:nvSpPr>
      <dsp:spPr>
        <a:xfrm>
          <a:off x="115487" y="86354"/>
          <a:ext cx="209976" cy="2099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85969A-3A3D-4411-ABC8-C5E84F089836}">
      <dsp:nvSpPr>
        <dsp:cNvPr id="0" name=""/>
        <dsp:cNvSpPr/>
      </dsp:nvSpPr>
      <dsp:spPr>
        <a:xfrm>
          <a:off x="440951" y="454"/>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dirty="0"/>
            <a:t>Cover Page (APA) </a:t>
          </a:r>
        </a:p>
      </dsp:txBody>
      <dsp:txXfrm>
        <a:off x="440951" y="454"/>
        <a:ext cx="9163423" cy="381776"/>
      </dsp:txXfrm>
    </dsp:sp>
    <dsp:sp modelId="{86CA8742-F9BC-46B9-9604-C774AD311692}">
      <dsp:nvSpPr>
        <dsp:cNvPr id="0" name=""/>
        <dsp:cNvSpPr/>
      </dsp:nvSpPr>
      <dsp:spPr>
        <a:xfrm>
          <a:off x="0" y="477674"/>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9D5016-3DDD-42C7-8C37-C8A5003C1A60}">
      <dsp:nvSpPr>
        <dsp:cNvPr id="0" name=""/>
        <dsp:cNvSpPr/>
      </dsp:nvSpPr>
      <dsp:spPr>
        <a:xfrm>
          <a:off x="115487" y="563574"/>
          <a:ext cx="209976" cy="2099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7245A1-C862-4CEF-A148-6DB796B9CD04}">
      <dsp:nvSpPr>
        <dsp:cNvPr id="0" name=""/>
        <dsp:cNvSpPr/>
      </dsp:nvSpPr>
      <dsp:spPr>
        <a:xfrm>
          <a:off x="440951" y="477674"/>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dirty="0"/>
            <a:t>Abstract (APA) (MLA papers traditionally do not have one, but I want everyone to learn how to write one anyway)</a:t>
          </a:r>
        </a:p>
      </dsp:txBody>
      <dsp:txXfrm>
        <a:off x="440951" y="477674"/>
        <a:ext cx="9163423" cy="381776"/>
      </dsp:txXfrm>
    </dsp:sp>
    <dsp:sp modelId="{E1822527-B9F6-49D8-BCFC-6688CF9711C6}">
      <dsp:nvSpPr>
        <dsp:cNvPr id="0" name=""/>
        <dsp:cNvSpPr/>
      </dsp:nvSpPr>
      <dsp:spPr>
        <a:xfrm>
          <a:off x="0" y="954895"/>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3909A6-15DE-44F6-9440-14D0D0506EA0}">
      <dsp:nvSpPr>
        <dsp:cNvPr id="0" name=""/>
        <dsp:cNvSpPr/>
      </dsp:nvSpPr>
      <dsp:spPr>
        <a:xfrm>
          <a:off x="115487" y="1040794"/>
          <a:ext cx="209976" cy="2099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612B44-4A5D-4EC4-A957-E4737EA3BE05}">
      <dsp:nvSpPr>
        <dsp:cNvPr id="0" name=""/>
        <dsp:cNvSpPr/>
      </dsp:nvSpPr>
      <dsp:spPr>
        <a:xfrm>
          <a:off x="440951" y="954895"/>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a:t>Introduction</a:t>
          </a:r>
        </a:p>
      </dsp:txBody>
      <dsp:txXfrm>
        <a:off x="440951" y="954895"/>
        <a:ext cx="9163423" cy="381776"/>
      </dsp:txXfrm>
    </dsp:sp>
    <dsp:sp modelId="{DC262E71-F377-4D43-A04F-BA5C3DD39590}">
      <dsp:nvSpPr>
        <dsp:cNvPr id="0" name=""/>
        <dsp:cNvSpPr/>
      </dsp:nvSpPr>
      <dsp:spPr>
        <a:xfrm>
          <a:off x="0" y="1432115"/>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484EBE-79F3-4267-8878-27B3D6866FA2}">
      <dsp:nvSpPr>
        <dsp:cNvPr id="0" name=""/>
        <dsp:cNvSpPr/>
      </dsp:nvSpPr>
      <dsp:spPr>
        <a:xfrm>
          <a:off x="115487" y="1518014"/>
          <a:ext cx="209976" cy="2099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2871B3-E3B7-4175-8AC0-B8E323B84831}">
      <dsp:nvSpPr>
        <dsp:cNvPr id="0" name=""/>
        <dsp:cNvSpPr/>
      </dsp:nvSpPr>
      <dsp:spPr>
        <a:xfrm>
          <a:off x="440951" y="1432115"/>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a:t>Methodology </a:t>
          </a:r>
        </a:p>
      </dsp:txBody>
      <dsp:txXfrm>
        <a:off x="440951" y="1432115"/>
        <a:ext cx="9163423" cy="381776"/>
      </dsp:txXfrm>
    </dsp:sp>
    <dsp:sp modelId="{52DA7659-D235-4F6F-BF70-86E45A1582E8}">
      <dsp:nvSpPr>
        <dsp:cNvPr id="0" name=""/>
        <dsp:cNvSpPr/>
      </dsp:nvSpPr>
      <dsp:spPr>
        <a:xfrm>
          <a:off x="0" y="1909335"/>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DC9EFE-67E7-446E-A079-E30915D2FD15}">
      <dsp:nvSpPr>
        <dsp:cNvPr id="0" name=""/>
        <dsp:cNvSpPr/>
      </dsp:nvSpPr>
      <dsp:spPr>
        <a:xfrm>
          <a:off x="115487" y="1995235"/>
          <a:ext cx="209976" cy="2099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262F61-C415-48C3-A14C-2770DD66AE29}">
      <dsp:nvSpPr>
        <dsp:cNvPr id="0" name=""/>
        <dsp:cNvSpPr/>
      </dsp:nvSpPr>
      <dsp:spPr>
        <a:xfrm>
          <a:off x="440951" y="1909335"/>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a:t>Review of Literature/ Background/ History (with citations)</a:t>
          </a:r>
        </a:p>
      </dsp:txBody>
      <dsp:txXfrm>
        <a:off x="440951" y="1909335"/>
        <a:ext cx="9163423" cy="381776"/>
      </dsp:txXfrm>
    </dsp:sp>
    <dsp:sp modelId="{EC340F58-A8BF-46F0-B699-3970C3821218}">
      <dsp:nvSpPr>
        <dsp:cNvPr id="0" name=""/>
        <dsp:cNvSpPr/>
      </dsp:nvSpPr>
      <dsp:spPr>
        <a:xfrm>
          <a:off x="0" y="2386555"/>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E97680-F0F4-472C-83E4-A9700D8239C7}">
      <dsp:nvSpPr>
        <dsp:cNvPr id="0" name=""/>
        <dsp:cNvSpPr/>
      </dsp:nvSpPr>
      <dsp:spPr>
        <a:xfrm>
          <a:off x="115487" y="2472455"/>
          <a:ext cx="209976" cy="20997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0B2EE3-06A9-4B1E-A944-BFF048F87449}">
      <dsp:nvSpPr>
        <dsp:cNvPr id="0" name=""/>
        <dsp:cNvSpPr/>
      </dsp:nvSpPr>
      <dsp:spPr>
        <a:xfrm>
          <a:off x="440951" y="2386555"/>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a:t>Results and Discussion</a:t>
          </a:r>
        </a:p>
      </dsp:txBody>
      <dsp:txXfrm>
        <a:off x="440951" y="2386555"/>
        <a:ext cx="9163423" cy="381776"/>
      </dsp:txXfrm>
    </dsp:sp>
    <dsp:sp modelId="{1868A548-E69C-4009-B8CE-542529627444}">
      <dsp:nvSpPr>
        <dsp:cNvPr id="0" name=""/>
        <dsp:cNvSpPr/>
      </dsp:nvSpPr>
      <dsp:spPr>
        <a:xfrm>
          <a:off x="0" y="2863776"/>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E6CC6E-3B40-44BE-81C8-D8B1E7531D32}">
      <dsp:nvSpPr>
        <dsp:cNvPr id="0" name=""/>
        <dsp:cNvSpPr/>
      </dsp:nvSpPr>
      <dsp:spPr>
        <a:xfrm>
          <a:off x="115487" y="2949675"/>
          <a:ext cx="209976" cy="20997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6DBC2C-65F8-42E7-B3F1-8579975FB07A}">
      <dsp:nvSpPr>
        <dsp:cNvPr id="0" name=""/>
        <dsp:cNvSpPr/>
      </dsp:nvSpPr>
      <dsp:spPr>
        <a:xfrm>
          <a:off x="440951" y="2863776"/>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dirty="0"/>
            <a:t>Conclusion</a:t>
          </a:r>
        </a:p>
      </dsp:txBody>
      <dsp:txXfrm>
        <a:off x="440951" y="2863776"/>
        <a:ext cx="9163423" cy="381776"/>
      </dsp:txXfrm>
    </dsp:sp>
    <dsp:sp modelId="{47B84A8D-350F-40AC-8B6E-D62DDF43967D}">
      <dsp:nvSpPr>
        <dsp:cNvPr id="0" name=""/>
        <dsp:cNvSpPr/>
      </dsp:nvSpPr>
      <dsp:spPr>
        <a:xfrm>
          <a:off x="0" y="3340996"/>
          <a:ext cx="9604375" cy="38177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C25CE6-CF0A-43FC-9899-4232A459DCD1}">
      <dsp:nvSpPr>
        <dsp:cNvPr id="0" name=""/>
        <dsp:cNvSpPr/>
      </dsp:nvSpPr>
      <dsp:spPr>
        <a:xfrm>
          <a:off x="115487" y="3426895"/>
          <a:ext cx="209976" cy="209976"/>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A95048-7586-4F15-BDE4-5411C360F657}">
      <dsp:nvSpPr>
        <dsp:cNvPr id="0" name=""/>
        <dsp:cNvSpPr/>
      </dsp:nvSpPr>
      <dsp:spPr>
        <a:xfrm>
          <a:off x="440951" y="3340996"/>
          <a:ext cx="9163423" cy="381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405" tIns="40405" rIns="40405" bIns="40405" numCol="1" spcCol="1270" anchor="ctr" anchorCtr="0">
          <a:noAutofit/>
        </a:bodyPr>
        <a:lstStyle/>
        <a:p>
          <a:pPr marL="0" lvl="0" indent="0" algn="l" defTabSz="666750">
            <a:lnSpc>
              <a:spcPct val="100000"/>
            </a:lnSpc>
            <a:spcBef>
              <a:spcPct val="0"/>
            </a:spcBef>
            <a:spcAft>
              <a:spcPct val="35000"/>
            </a:spcAft>
            <a:buNone/>
          </a:pPr>
          <a:r>
            <a:rPr lang="en-US" sz="1500" kern="1200" dirty="0"/>
            <a:t>References or Works Cited</a:t>
          </a:r>
        </a:p>
      </dsp:txBody>
      <dsp:txXfrm>
        <a:off x="440951" y="3340996"/>
        <a:ext cx="9163423" cy="38177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0D786A-9621-4BBD-B79F-E879D519CC3B}" type="datetimeFigureOut">
              <a:rPr lang="en-US" smtClean="0"/>
              <a:t>12/10/2019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F9EDDA8-0ABD-4504-B053-98E8C58C060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713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D786A-9621-4BBD-B79F-E879D519CC3B}"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EDDA8-0ABD-4504-B053-98E8C58C060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268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D786A-9621-4BBD-B79F-E879D519CC3B}"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EDDA8-0ABD-4504-B053-98E8C58C060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22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D786A-9621-4BBD-B79F-E879D519CC3B}"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EDDA8-0ABD-4504-B053-98E8C58C060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29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D786A-9621-4BBD-B79F-E879D519CC3B}"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EDDA8-0ABD-4504-B053-98E8C58C060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277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D786A-9621-4BBD-B79F-E879D519CC3B}"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EDDA8-0ABD-4504-B053-98E8C58C060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46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0D786A-9621-4BBD-B79F-E879D519CC3B}"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EDDA8-0ABD-4504-B053-98E8C58C060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891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0D786A-9621-4BBD-B79F-E879D519CC3B}"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EDDA8-0ABD-4504-B053-98E8C58C060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723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D786A-9621-4BBD-B79F-E879D519CC3B}"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EDDA8-0ABD-4504-B053-98E8C58C0603}" type="slidenum">
              <a:rPr lang="en-US" smtClean="0"/>
              <a:t>‹#›</a:t>
            </a:fld>
            <a:endParaRPr lang="en-US"/>
          </a:p>
        </p:txBody>
      </p:sp>
    </p:spTree>
    <p:extLst>
      <p:ext uri="{BB962C8B-B14F-4D97-AF65-F5344CB8AC3E}">
        <p14:creationId xmlns:p14="http://schemas.microsoft.com/office/powerpoint/2010/main" val="418072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0D786A-9621-4BBD-B79F-E879D519CC3B}"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EDDA8-0ABD-4504-B053-98E8C58C060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051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E0D786A-9621-4BBD-B79F-E879D519CC3B}" type="datetimeFigureOut">
              <a:rPr lang="en-US" smtClean="0"/>
              <a:t>12/10/2019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F9EDDA8-0ABD-4504-B053-98E8C58C060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67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E0D786A-9621-4BBD-B79F-E879D519CC3B}" type="datetimeFigureOut">
              <a:rPr lang="en-US" smtClean="0"/>
              <a:t>12/10/2019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9EDDA8-0ABD-4504-B053-98E8C58C060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79938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5BF72-7B64-42E2-A00B-C400FD7F533C}"/>
              </a:ext>
            </a:extLst>
          </p:cNvPr>
          <p:cNvSpPr>
            <a:spLocks noGrp="1"/>
          </p:cNvSpPr>
          <p:nvPr>
            <p:ph type="ctrTitle"/>
          </p:nvPr>
        </p:nvSpPr>
        <p:spPr/>
        <p:txBody>
          <a:bodyPr>
            <a:normAutofit fontScale="90000"/>
          </a:bodyPr>
          <a:lstStyle/>
          <a:p>
            <a:r>
              <a:rPr lang="en-US" dirty="0"/>
              <a:t>Basic Parts of the Research Paper Part 1 (Title  through Review of Literature)</a:t>
            </a:r>
          </a:p>
        </p:txBody>
      </p:sp>
      <p:sp>
        <p:nvSpPr>
          <p:cNvPr id="3" name="Subtitle 2">
            <a:extLst>
              <a:ext uri="{FF2B5EF4-FFF2-40B4-BE49-F238E27FC236}">
                <a16:creationId xmlns:a16="http://schemas.microsoft.com/office/drawing/2014/main" id="{4ADF8CCB-B524-44F0-8877-44932739B9CA}"/>
              </a:ext>
            </a:extLst>
          </p:cNvPr>
          <p:cNvSpPr>
            <a:spLocks noGrp="1"/>
          </p:cNvSpPr>
          <p:nvPr>
            <p:ph type="subTitle" idx="1"/>
          </p:nvPr>
        </p:nvSpPr>
        <p:spPr>
          <a:xfrm>
            <a:off x="2417780" y="3514272"/>
            <a:ext cx="8637072" cy="977621"/>
          </a:xfrm>
        </p:spPr>
        <p:txBody>
          <a:bodyPr/>
          <a:lstStyle/>
          <a:p>
            <a:endParaRPr lang="en-US"/>
          </a:p>
        </p:txBody>
      </p:sp>
    </p:spTree>
    <p:extLst>
      <p:ext uri="{BB962C8B-B14F-4D97-AF65-F5344CB8AC3E}">
        <p14:creationId xmlns:p14="http://schemas.microsoft.com/office/powerpoint/2010/main" val="1763931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17986F-9804-4727-A495-52353201ADBA}"/>
              </a:ext>
            </a:extLst>
          </p:cNvPr>
          <p:cNvSpPr>
            <a:spLocks noGrp="1"/>
          </p:cNvSpPr>
          <p:nvPr>
            <p:ph type="title"/>
          </p:nvPr>
        </p:nvSpPr>
        <p:spPr>
          <a:xfrm>
            <a:off x="844476" y="1600199"/>
            <a:ext cx="3539266" cy="4297680"/>
          </a:xfrm>
        </p:spPr>
        <p:txBody>
          <a:bodyPr anchor="ctr">
            <a:normAutofit/>
          </a:bodyPr>
          <a:lstStyle/>
          <a:p>
            <a:r>
              <a:rPr lang="en-US" dirty="0"/>
              <a:t>Introduction Tip!</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F43FD33-628C-4EA3-803D-4A9B583F6BF2}"/>
              </a:ext>
            </a:extLst>
          </p:cNvPr>
          <p:cNvSpPr>
            <a:spLocks noGrp="1"/>
          </p:cNvSpPr>
          <p:nvPr>
            <p:ph idx="1"/>
          </p:nvPr>
        </p:nvSpPr>
        <p:spPr>
          <a:xfrm>
            <a:off x="4924851" y="1600199"/>
            <a:ext cx="6130003" cy="4297680"/>
          </a:xfrm>
        </p:spPr>
        <p:txBody>
          <a:bodyPr anchor="ctr">
            <a:normAutofit/>
          </a:bodyPr>
          <a:lstStyle/>
          <a:p>
            <a:r>
              <a:rPr lang="en-US" dirty="0"/>
              <a:t>A good way to get on track is to sketch out the Introduction </a:t>
            </a:r>
            <a:r>
              <a:rPr lang="en-US" i="1" dirty="0"/>
              <a:t>backwards</a:t>
            </a:r>
          </a:p>
          <a:p>
            <a:pPr lvl="1"/>
            <a:r>
              <a:rPr lang="en-US" i="1" dirty="0"/>
              <a:t>S</a:t>
            </a:r>
            <a:r>
              <a:rPr lang="en-US" dirty="0"/>
              <a:t>tart with the specific purpose and then decide what is the scientific context in which you are asking the question your study addresses. Once the scientific context is decided, then you'll have a good sense of what level and type of general information with which the Introduction should begin. </a:t>
            </a:r>
          </a:p>
        </p:txBody>
      </p:sp>
    </p:spTree>
    <p:extLst>
      <p:ext uri="{BB962C8B-B14F-4D97-AF65-F5344CB8AC3E}">
        <p14:creationId xmlns:p14="http://schemas.microsoft.com/office/powerpoint/2010/main" val="27590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6BC1A-B5D6-4789-9563-C2F0C798D919}"/>
              </a:ext>
            </a:extLst>
          </p:cNvPr>
          <p:cNvSpPr>
            <a:spLocks noGrp="1"/>
          </p:cNvSpPr>
          <p:nvPr>
            <p:ph type="title"/>
          </p:nvPr>
        </p:nvSpPr>
        <p:spPr/>
        <p:txBody>
          <a:bodyPr/>
          <a:lstStyle/>
          <a:p>
            <a:r>
              <a:rPr lang="en-US" dirty="0"/>
              <a:t>Introduction </a:t>
            </a:r>
            <a:r>
              <a:rPr lang="en-US" dirty="0" err="1"/>
              <a:t>FLow</a:t>
            </a:r>
            <a:endParaRPr lang="en-US" dirty="0"/>
          </a:p>
        </p:txBody>
      </p:sp>
      <p:sp>
        <p:nvSpPr>
          <p:cNvPr id="3" name="Content Placeholder 2">
            <a:extLst>
              <a:ext uri="{FF2B5EF4-FFF2-40B4-BE49-F238E27FC236}">
                <a16:creationId xmlns:a16="http://schemas.microsoft.com/office/drawing/2014/main" id="{34069045-0351-46D1-9054-F3D4E5EEF9A3}"/>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Begin the Introduction by clearly identifying the subject area of interest.</a:t>
            </a:r>
          </a:p>
          <a:p>
            <a:r>
              <a:rPr lang="en-US" dirty="0">
                <a:latin typeface="Times New Roman" panose="02020603050405020304" pitchFamily="18" charset="0"/>
                <a:cs typeface="Times New Roman" panose="02020603050405020304" pitchFamily="18" charset="0"/>
              </a:rPr>
              <a:t>Establish the </a:t>
            </a:r>
            <a:r>
              <a:rPr lang="en-US" i="1" dirty="0">
                <a:latin typeface="Times New Roman" panose="02020603050405020304" pitchFamily="18" charset="0"/>
                <a:cs typeface="Times New Roman" panose="02020603050405020304" pitchFamily="18" charset="0"/>
              </a:rPr>
              <a:t>context</a:t>
            </a:r>
            <a:r>
              <a:rPr lang="en-US" dirty="0">
                <a:latin typeface="Times New Roman" panose="02020603050405020304" pitchFamily="18" charset="0"/>
                <a:cs typeface="Times New Roman" panose="02020603050405020304" pitchFamily="18" charset="0"/>
              </a:rPr>
              <a:t> by providing a brief and balanced review of the pertinent published literature that is available on the subject. </a:t>
            </a:r>
          </a:p>
          <a:p>
            <a:pPr lvl="1"/>
            <a:r>
              <a:rPr lang="en-US" dirty="0">
                <a:latin typeface="Times New Roman" panose="02020603050405020304" pitchFamily="18" charset="0"/>
                <a:cs typeface="Times New Roman" panose="02020603050405020304" pitchFamily="18" charset="0"/>
              </a:rPr>
              <a:t>Summarize (for the reader) what we knew about the specific problem </a:t>
            </a:r>
            <a:r>
              <a:rPr lang="en-US" i="1" dirty="0">
                <a:latin typeface="Times New Roman" panose="02020603050405020304" pitchFamily="18" charset="0"/>
                <a:cs typeface="Times New Roman" panose="02020603050405020304" pitchFamily="18" charset="0"/>
              </a:rPr>
              <a:t>before</a:t>
            </a:r>
            <a:r>
              <a:rPr lang="en-US" dirty="0">
                <a:latin typeface="Times New Roman" panose="02020603050405020304" pitchFamily="18" charset="0"/>
                <a:cs typeface="Times New Roman" panose="02020603050405020304" pitchFamily="18" charset="0"/>
              </a:rPr>
              <a:t> you did your research.  This is accomplished with a general review of the </a:t>
            </a:r>
            <a:r>
              <a:rPr lang="en-US" i="1" dirty="0">
                <a:latin typeface="Times New Roman" panose="02020603050405020304" pitchFamily="18" charset="0"/>
                <a:cs typeface="Times New Roman" panose="02020603050405020304" pitchFamily="18" charset="0"/>
              </a:rPr>
              <a:t>primary research literature</a:t>
            </a:r>
            <a:r>
              <a:rPr lang="en-US" dirty="0">
                <a:latin typeface="Times New Roman" panose="02020603050405020304" pitchFamily="18" charset="0"/>
                <a:cs typeface="Times New Roman" panose="02020603050405020304" pitchFamily="18" charset="0"/>
              </a:rPr>
              <a:t> (with citations) but should not include very specific, lengthy explanation (that is later in the discussion)</a:t>
            </a:r>
          </a:p>
          <a:p>
            <a:r>
              <a:rPr lang="en-US" dirty="0">
                <a:latin typeface="Times New Roman" panose="02020603050405020304" pitchFamily="18" charset="0"/>
                <a:cs typeface="Times New Roman" panose="02020603050405020304" pitchFamily="18" charset="0"/>
              </a:rPr>
              <a:t>Be sure to clearly state the purpose and /or hypothesis that you investigated.</a:t>
            </a:r>
          </a:p>
          <a:p>
            <a:r>
              <a:rPr lang="en-US" dirty="0">
                <a:latin typeface="Times New Roman" panose="02020603050405020304" pitchFamily="18" charset="0"/>
                <a:cs typeface="Times New Roman" panose="02020603050405020304" pitchFamily="18" charset="0"/>
              </a:rPr>
              <a:t>Provide a clear statement of the rationale for your approach to the problem studied.</a:t>
            </a:r>
          </a:p>
          <a:p>
            <a:endParaRPr lang="en-US" dirty="0"/>
          </a:p>
        </p:txBody>
      </p:sp>
    </p:spTree>
    <p:extLst>
      <p:ext uri="{BB962C8B-B14F-4D97-AF65-F5344CB8AC3E}">
        <p14:creationId xmlns:p14="http://schemas.microsoft.com/office/powerpoint/2010/main" val="140189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2E2B-880A-4846-A7C8-2280C2E76DF3}"/>
              </a:ext>
            </a:extLst>
          </p:cNvPr>
          <p:cNvSpPr>
            <a:spLocks noGrp="1"/>
          </p:cNvSpPr>
          <p:nvPr>
            <p:ph type="title"/>
          </p:nvPr>
        </p:nvSpPr>
        <p:spPr/>
        <p:txBody>
          <a:bodyPr/>
          <a:lstStyle/>
          <a:p>
            <a:r>
              <a:rPr lang="en-US" dirty="0"/>
              <a:t>Methods or Methodology </a:t>
            </a:r>
          </a:p>
        </p:txBody>
      </p:sp>
      <p:sp>
        <p:nvSpPr>
          <p:cNvPr id="3" name="Content Placeholder 2">
            <a:extLst>
              <a:ext uri="{FF2B5EF4-FFF2-40B4-BE49-F238E27FC236}">
                <a16:creationId xmlns:a16="http://schemas.microsoft.com/office/drawing/2014/main" id="{73930C43-C685-4F28-A12F-58E4FFCDD349}"/>
              </a:ext>
            </a:extLst>
          </p:cNvPr>
          <p:cNvSpPr>
            <a:spLocks noGrp="1"/>
          </p:cNvSpPr>
          <p:nvPr>
            <p:ph idx="1"/>
          </p:nvPr>
        </p:nvSpPr>
        <p:spPr/>
        <p:txBody>
          <a:bodyPr/>
          <a:lstStyle/>
          <a:p>
            <a:r>
              <a:rPr lang="en-US" dirty="0"/>
              <a:t>Use past tense</a:t>
            </a:r>
          </a:p>
          <a:p>
            <a:r>
              <a:rPr lang="en-US" dirty="0"/>
              <a:t>Describe what you have used to collect your research (reviewing literature, databases, etc.)</a:t>
            </a:r>
          </a:p>
          <a:p>
            <a:r>
              <a:rPr lang="en-US" dirty="0"/>
              <a:t>If you conducted an interview you can describe it here. </a:t>
            </a:r>
          </a:p>
          <a:p>
            <a:r>
              <a:rPr lang="en-US" dirty="0"/>
              <a:t>If you conducted a poll, you can describe it here as well.</a:t>
            </a:r>
          </a:p>
        </p:txBody>
      </p:sp>
    </p:spTree>
    <p:extLst>
      <p:ext uri="{BB962C8B-B14F-4D97-AF65-F5344CB8AC3E}">
        <p14:creationId xmlns:p14="http://schemas.microsoft.com/office/powerpoint/2010/main" val="139056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176DB-FD89-4336-B3F3-F1723BAF9128}"/>
              </a:ext>
            </a:extLst>
          </p:cNvPr>
          <p:cNvSpPr>
            <a:spLocks noGrp="1"/>
          </p:cNvSpPr>
          <p:nvPr>
            <p:ph type="title"/>
          </p:nvPr>
        </p:nvSpPr>
        <p:spPr/>
        <p:txBody>
          <a:bodyPr/>
          <a:lstStyle/>
          <a:p>
            <a:r>
              <a:rPr lang="en-US" dirty="0"/>
              <a:t>Review of literature/ Literature Review</a:t>
            </a:r>
          </a:p>
        </p:txBody>
      </p:sp>
      <p:sp>
        <p:nvSpPr>
          <p:cNvPr id="3" name="Content Placeholder 2">
            <a:extLst>
              <a:ext uri="{FF2B5EF4-FFF2-40B4-BE49-F238E27FC236}">
                <a16:creationId xmlns:a16="http://schemas.microsoft.com/office/drawing/2014/main" id="{CC5EC595-1652-48BA-9CE2-A644E471E382}"/>
              </a:ext>
            </a:extLst>
          </p:cNvPr>
          <p:cNvSpPr>
            <a:spLocks noGrp="1"/>
          </p:cNvSpPr>
          <p:nvPr>
            <p:ph idx="1"/>
          </p:nvPr>
        </p:nvSpPr>
        <p:spPr>
          <a:xfrm>
            <a:off x="1451579" y="2015732"/>
            <a:ext cx="9603275" cy="3940931"/>
          </a:xfrm>
        </p:spPr>
        <p:txBody>
          <a:bodyPr>
            <a:normAutofit fontScale="92500" lnSpcReduction="10000"/>
          </a:bodyPr>
          <a:lstStyle/>
          <a:p>
            <a:r>
              <a:rPr lang="en-US" dirty="0"/>
              <a:t>Purpose: to describe past important research and how it specifically relates to your research thesis. </a:t>
            </a:r>
          </a:p>
          <a:p>
            <a:r>
              <a:rPr lang="en-US" dirty="0"/>
              <a:t>It should be a synthesis of the previous literature and the new idea being researched. The review should examine the major theories related to the topic to date and their contributors. It should include all relevant findings from credible sources, such as academic books and peer-reviewed journal articles. You will want  to</a:t>
            </a:r>
          </a:p>
          <a:p>
            <a:pPr lvl="1"/>
            <a:r>
              <a:rPr lang="en-US" dirty="0"/>
              <a:t>Explain how the literature helps the researcher understand the topic.</a:t>
            </a:r>
          </a:p>
          <a:p>
            <a:pPr lvl="1"/>
            <a:r>
              <a:rPr lang="en-US" dirty="0"/>
              <a:t>Try to show connections and any disparities between the literature. (Conflicting reports/research is okay here!)</a:t>
            </a:r>
          </a:p>
          <a:p>
            <a:pPr lvl="1"/>
            <a:r>
              <a:rPr lang="en-US" dirty="0"/>
              <a:t>Identify new ways to interpret prior research.</a:t>
            </a:r>
          </a:p>
          <a:p>
            <a:pPr lvl="1"/>
            <a:r>
              <a:rPr lang="en-US" dirty="0"/>
              <a:t>Reveal any gaps that exist in the literature.</a:t>
            </a:r>
          </a:p>
          <a:p>
            <a:endParaRPr lang="en-US" dirty="0"/>
          </a:p>
        </p:txBody>
      </p:sp>
    </p:spTree>
    <p:extLst>
      <p:ext uri="{BB962C8B-B14F-4D97-AF65-F5344CB8AC3E}">
        <p14:creationId xmlns:p14="http://schemas.microsoft.com/office/powerpoint/2010/main" val="26701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2D5D-0985-4E87-B7F1-DB25CD66636F}"/>
              </a:ext>
            </a:extLst>
          </p:cNvPr>
          <p:cNvSpPr>
            <a:spLocks noGrp="1"/>
          </p:cNvSpPr>
          <p:nvPr>
            <p:ph type="title"/>
          </p:nvPr>
        </p:nvSpPr>
        <p:spPr>
          <a:xfrm>
            <a:off x="348343" y="178877"/>
            <a:ext cx="9603275" cy="1049235"/>
          </a:xfrm>
        </p:spPr>
        <p:txBody>
          <a:bodyPr/>
          <a:lstStyle/>
          <a:p>
            <a:r>
              <a:rPr lang="en-US" dirty="0"/>
              <a:t>Review of Literature/ Literature Review </a:t>
            </a:r>
            <a:br>
              <a:rPr lang="en-US" dirty="0"/>
            </a:br>
            <a:r>
              <a:rPr lang="en-US" dirty="0"/>
              <a:t>Some Considerations</a:t>
            </a:r>
          </a:p>
        </p:txBody>
      </p:sp>
      <p:sp>
        <p:nvSpPr>
          <p:cNvPr id="3" name="Content Placeholder 2">
            <a:extLst>
              <a:ext uri="{FF2B5EF4-FFF2-40B4-BE49-F238E27FC236}">
                <a16:creationId xmlns:a16="http://schemas.microsoft.com/office/drawing/2014/main" id="{63E21EA6-12C3-4E74-9136-D0E15A186B45}"/>
              </a:ext>
            </a:extLst>
          </p:cNvPr>
          <p:cNvSpPr>
            <a:spLocks noGrp="1"/>
          </p:cNvSpPr>
          <p:nvPr>
            <p:ph idx="1"/>
          </p:nvPr>
        </p:nvSpPr>
        <p:spPr>
          <a:xfrm>
            <a:off x="2138642" y="2641374"/>
            <a:ext cx="7217114" cy="4037749"/>
          </a:xfrm>
        </p:spPr>
        <p:txBody>
          <a:bodyPr>
            <a:noAutofit/>
          </a:bodyPr>
          <a:lstStyle/>
          <a:p>
            <a:r>
              <a:rPr lang="en-US" sz="1800" dirty="0">
                <a:latin typeface="Times New Roman" panose="02020603050405020304" pitchFamily="18" charset="0"/>
                <a:cs typeface="Times New Roman" panose="02020603050405020304" pitchFamily="18" charset="0"/>
              </a:rPr>
              <a:t>Situate your research project within the literature and show how your project moves your topic’s research forward.</a:t>
            </a:r>
          </a:p>
          <a:p>
            <a:r>
              <a:rPr lang="en-US" sz="1800" dirty="0">
                <a:latin typeface="Times New Roman" panose="02020603050405020304" pitchFamily="18" charset="0"/>
                <a:cs typeface="Times New Roman" panose="02020603050405020304" pitchFamily="18" charset="0"/>
              </a:rPr>
              <a:t>Demonstrate your understanding of the current state of theory and evidence on your topic and the ways in which your proposed project improves upon existing work. </a:t>
            </a:r>
          </a:p>
          <a:p>
            <a:r>
              <a:rPr lang="en-US" sz="1800" dirty="0">
                <a:latin typeface="Times New Roman" panose="02020603050405020304" pitchFamily="18" charset="0"/>
                <a:cs typeface="Times New Roman" panose="02020603050405020304" pitchFamily="18" charset="0"/>
              </a:rPr>
              <a:t>In other words, review the most relevant literature. </a:t>
            </a:r>
          </a:p>
          <a:p>
            <a:r>
              <a:rPr lang="en-US" sz="1800" dirty="0">
                <a:latin typeface="Times New Roman" panose="02020603050405020304" pitchFamily="18" charset="0"/>
                <a:cs typeface="Times New Roman" panose="02020603050405020304" pitchFamily="18" charset="0"/>
              </a:rPr>
              <a:t>(What directly affects your research question?)</a:t>
            </a:r>
          </a:p>
        </p:txBody>
      </p:sp>
    </p:spTree>
    <p:extLst>
      <p:ext uri="{BB962C8B-B14F-4D97-AF65-F5344CB8AC3E}">
        <p14:creationId xmlns:p14="http://schemas.microsoft.com/office/powerpoint/2010/main" val="414270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B6CC-C17E-4C00-B47E-2A04D66F23F8}"/>
              </a:ext>
            </a:extLst>
          </p:cNvPr>
          <p:cNvSpPr>
            <a:spLocks noGrp="1"/>
          </p:cNvSpPr>
          <p:nvPr>
            <p:ph type="title"/>
          </p:nvPr>
        </p:nvSpPr>
        <p:spPr>
          <a:xfrm>
            <a:off x="229170" y="255879"/>
            <a:ext cx="9603275" cy="1049235"/>
          </a:xfrm>
        </p:spPr>
        <p:txBody>
          <a:bodyPr/>
          <a:lstStyle/>
          <a:p>
            <a:r>
              <a:rPr lang="en-US" dirty="0"/>
              <a:t>Review of Literature Continued</a:t>
            </a:r>
            <a:br>
              <a:rPr lang="en-US" dirty="0"/>
            </a:br>
            <a:endParaRPr lang="en-US" dirty="0"/>
          </a:p>
        </p:txBody>
      </p:sp>
      <p:sp>
        <p:nvSpPr>
          <p:cNvPr id="3" name="Content Placeholder 2">
            <a:extLst>
              <a:ext uri="{FF2B5EF4-FFF2-40B4-BE49-F238E27FC236}">
                <a16:creationId xmlns:a16="http://schemas.microsoft.com/office/drawing/2014/main" id="{C6494323-0FB5-4345-A5ED-C049E7AE34AF}"/>
              </a:ext>
            </a:extLst>
          </p:cNvPr>
          <p:cNvSpPr>
            <a:spLocks noGrp="1"/>
          </p:cNvSpPr>
          <p:nvPr>
            <p:ph idx="1"/>
          </p:nvPr>
        </p:nvSpPr>
        <p:spPr>
          <a:xfrm>
            <a:off x="404262" y="929729"/>
            <a:ext cx="11558568" cy="4519822"/>
          </a:xfrm>
        </p:spPr>
        <p:txBody>
          <a:bodyPr>
            <a:normAutofit fontScale="92500" lnSpcReduction="10000"/>
          </a:bodyPr>
          <a:lstStyle/>
          <a:p>
            <a:r>
              <a:rPr lang="en-US" dirty="0"/>
              <a:t>Most common mistake that students make:</a:t>
            </a:r>
          </a:p>
          <a:p>
            <a:pPr lvl="1"/>
            <a:r>
              <a:rPr lang="en-US" dirty="0"/>
              <a:t> in writing a literature review for a research paper is to lose sight of its purpose. You include the literature review to explain both the basis for and contribution of your research project. The literature review should be focused on issues directly relevant to your study and should be organized in a way to call attention to the contributions of your research. </a:t>
            </a:r>
          </a:p>
          <a:p>
            <a:r>
              <a:rPr lang="en-US" dirty="0"/>
              <a:t>This is different from showing that you have done a lot of research. DO NOT turn the LR/ROL into a summary of as many of your resources as you can!</a:t>
            </a:r>
          </a:p>
          <a:p>
            <a:r>
              <a:rPr lang="en-US" dirty="0"/>
              <a:t>Don’t start with something like “A number of scholars have studied the relationship between X and Y” and start to discuss all prior research.</a:t>
            </a:r>
          </a:p>
          <a:p>
            <a:r>
              <a:rPr lang="en-US" dirty="0"/>
              <a:t>Short, well focused literature reviews are more effective than long, meandering ones.</a:t>
            </a:r>
          </a:p>
          <a:p>
            <a:r>
              <a:rPr lang="en-US" dirty="0"/>
              <a:t>Good literature reviews order individual articles and books into groups, producing thematic groupings that help readers to see unresolved debates, inconsistencies, and new questions clearly and quickly.</a:t>
            </a:r>
          </a:p>
          <a:p>
            <a:r>
              <a:rPr lang="en-US" dirty="0"/>
              <a:t>You are helping your audience become convinces that your research is important.</a:t>
            </a:r>
          </a:p>
          <a:p>
            <a:endParaRPr lang="en-US" dirty="0"/>
          </a:p>
        </p:txBody>
      </p:sp>
    </p:spTree>
    <p:extLst>
      <p:ext uri="{BB962C8B-B14F-4D97-AF65-F5344CB8AC3E}">
        <p14:creationId xmlns:p14="http://schemas.microsoft.com/office/powerpoint/2010/main" val="355469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69C8CA4-E7FA-4315-B4EB-5395177311FE}"/>
              </a:ext>
            </a:extLst>
          </p:cNvPr>
          <p:cNvSpPr>
            <a:spLocks noGrp="1"/>
          </p:cNvSpPr>
          <p:nvPr>
            <p:ph type="title"/>
          </p:nvPr>
        </p:nvSpPr>
        <p:spPr>
          <a:xfrm>
            <a:off x="1451579" y="804519"/>
            <a:ext cx="9603275" cy="1049235"/>
          </a:xfrm>
        </p:spPr>
        <p:txBody>
          <a:bodyPr>
            <a:normAutofit/>
          </a:bodyPr>
          <a:lstStyle/>
          <a:p>
            <a:r>
              <a:rPr lang="en-US" dirty="0"/>
              <a:t> the parts</a:t>
            </a:r>
          </a:p>
        </p:txBody>
      </p:sp>
      <p:cxnSp>
        <p:nvCxnSpPr>
          <p:cNvPr id="29" name="Straight Connector 28">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1" name="Rectangle 30">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Content Placeholder 4">
            <a:extLst>
              <a:ext uri="{FF2B5EF4-FFF2-40B4-BE49-F238E27FC236}">
                <a16:creationId xmlns:a16="http://schemas.microsoft.com/office/drawing/2014/main" id="{4C10DBC0-B9F7-414A-B91E-C6450F0967BB}"/>
              </a:ext>
            </a:extLst>
          </p:cNvPr>
          <p:cNvGraphicFramePr>
            <a:graphicFrameLocks noGrp="1"/>
          </p:cNvGraphicFramePr>
          <p:nvPr>
            <p:ph idx="1"/>
            <p:extLst>
              <p:ext uri="{D42A27DB-BD31-4B8C-83A1-F6EECF244321}">
                <p14:modId xmlns:p14="http://schemas.microsoft.com/office/powerpoint/2010/main" val="4204300919"/>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82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AB45-7040-45F2-B6C5-CDC79EED3626}"/>
              </a:ext>
            </a:extLst>
          </p:cNvPr>
          <p:cNvSpPr>
            <a:spLocks noGrp="1"/>
          </p:cNvSpPr>
          <p:nvPr>
            <p:ph type="title"/>
          </p:nvPr>
        </p:nvSpPr>
        <p:spPr/>
        <p:txBody>
          <a:bodyPr/>
          <a:lstStyle/>
          <a:p>
            <a:r>
              <a:rPr lang="en-US" dirty="0"/>
              <a:t>Basic guidelines (Both) </a:t>
            </a:r>
          </a:p>
        </p:txBody>
      </p:sp>
      <p:sp>
        <p:nvSpPr>
          <p:cNvPr id="3" name="Content Placeholder 2">
            <a:extLst>
              <a:ext uri="{FF2B5EF4-FFF2-40B4-BE49-F238E27FC236}">
                <a16:creationId xmlns:a16="http://schemas.microsoft.com/office/drawing/2014/main" id="{5C492BE1-ADED-495B-87F1-2C94B63AC40E}"/>
              </a:ext>
            </a:extLst>
          </p:cNvPr>
          <p:cNvSpPr>
            <a:spLocks noGrp="1"/>
          </p:cNvSpPr>
          <p:nvPr>
            <p:ph idx="1"/>
          </p:nvPr>
        </p:nvSpPr>
        <p:spPr/>
        <p:txBody>
          <a:bodyPr/>
          <a:lstStyle/>
          <a:p>
            <a:r>
              <a:rPr lang="en-US" dirty="0"/>
              <a:t>Double-spaced</a:t>
            </a:r>
          </a:p>
          <a:p>
            <a:r>
              <a:rPr lang="en-US" dirty="0"/>
              <a:t> Standard-sized paper (8.5" x 11")</a:t>
            </a:r>
          </a:p>
          <a:p>
            <a:r>
              <a:rPr lang="en-US" dirty="0"/>
              <a:t>1" margins on all sides</a:t>
            </a:r>
          </a:p>
          <a:p>
            <a:r>
              <a:rPr lang="en-US" dirty="0"/>
              <a:t>Times New Roman Font</a:t>
            </a:r>
          </a:p>
          <a:p>
            <a:r>
              <a:rPr lang="en-US" dirty="0"/>
              <a:t>12 pt. font size</a:t>
            </a:r>
          </a:p>
        </p:txBody>
      </p:sp>
    </p:spTree>
    <p:extLst>
      <p:ext uri="{BB962C8B-B14F-4D97-AF65-F5344CB8AC3E}">
        <p14:creationId xmlns:p14="http://schemas.microsoft.com/office/powerpoint/2010/main" val="1470779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D386-B444-4038-BE00-476536843F70}"/>
              </a:ext>
            </a:extLst>
          </p:cNvPr>
          <p:cNvSpPr>
            <a:spLocks noGrp="1"/>
          </p:cNvSpPr>
          <p:nvPr>
            <p:ph type="title"/>
          </p:nvPr>
        </p:nvSpPr>
        <p:spPr/>
        <p:txBody>
          <a:bodyPr/>
          <a:lstStyle/>
          <a:p>
            <a:r>
              <a:rPr lang="en-US" dirty="0"/>
              <a:t>Cover/Title Page</a:t>
            </a:r>
          </a:p>
        </p:txBody>
      </p:sp>
      <p:sp>
        <p:nvSpPr>
          <p:cNvPr id="3" name="Content Placeholder 2">
            <a:extLst>
              <a:ext uri="{FF2B5EF4-FFF2-40B4-BE49-F238E27FC236}">
                <a16:creationId xmlns:a16="http://schemas.microsoft.com/office/drawing/2014/main" id="{4361E348-A235-4DE3-9AA2-1497695E5BCA}"/>
              </a:ext>
            </a:extLst>
          </p:cNvPr>
          <p:cNvSpPr>
            <a:spLocks noGrp="1"/>
          </p:cNvSpPr>
          <p:nvPr>
            <p:ph idx="1"/>
          </p:nvPr>
        </p:nvSpPr>
        <p:spPr/>
        <p:txBody>
          <a:bodyPr>
            <a:normAutofit fontScale="70000" lnSpcReduction="20000"/>
          </a:bodyPr>
          <a:lstStyle/>
          <a:p>
            <a:r>
              <a:rPr lang="en-US" dirty="0"/>
              <a:t>Running head: TITLE OF YOUR PAPER</a:t>
            </a:r>
          </a:p>
          <a:p>
            <a:r>
              <a:rPr lang="en-US" dirty="0"/>
              <a:t>Pages after the title page should have a running head that looks like this:</a:t>
            </a:r>
          </a:p>
          <a:p>
            <a:r>
              <a:rPr lang="en-US" dirty="0"/>
              <a:t>TITLE OF YOUR PAPER</a:t>
            </a:r>
          </a:p>
          <a:p>
            <a:r>
              <a:rPr lang="en-US" dirty="0"/>
              <a:t>Type your </a:t>
            </a:r>
            <a:r>
              <a:rPr lang="en-US" b="1" dirty="0"/>
              <a:t>title</a:t>
            </a:r>
            <a:r>
              <a:rPr lang="en-US" dirty="0"/>
              <a:t> in upper and lowercase letters centered in the upper half of the page. </a:t>
            </a:r>
          </a:p>
          <a:p>
            <a:r>
              <a:rPr lang="en-US" dirty="0"/>
              <a:t>APA recommends that your title be no more than 12 words in length and that it should not contain abbreviations or words that serve no purpose. </a:t>
            </a:r>
          </a:p>
          <a:p>
            <a:r>
              <a:rPr lang="en-US" dirty="0"/>
              <a:t>Your title may take up one or two lines. All text on the title page, and throughout your paper, should be double-spaced.</a:t>
            </a:r>
          </a:p>
          <a:p>
            <a:r>
              <a:rPr lang="en-US" dirty="0"/>
              <a:t>Beneath the title, type the </a:t>
            </a:r>
            <a:r>
              <a:rPr lang="en-US" b="1" dirty="0"/>
              <a:t>author's name</a:t>
            </a:r>
            <a:r>
              <a:rPr lang="en-US" dirty="0"/>
              <a:t>: first name, middle initial(s), and last name. Do not use titles (Dr.) or degrees (PhD).</a:t>
            </a:r>
          </a:p>
          <a:p>
            <a:r>
              <a:rPr lang="en-US" dirty="0"/>
              <a:t>Beneath the author's name, type the </a:t>
            </a:r>
            <a:r>
              <a:rPr lang="en-US" b="1" dirty="0"/>
              <a:t>institutional affiliation</a:t>
            </a:r>
            <a:r>
              <a:rPr lang="en-US" dirty="0"/>
              <a:t>, which should indicate the location where the author(s) conducted the research.</a:t>
            </a:r>
          </a:p>
          <a:p>
            <a:endParaRPr lang="en-US" dirty="0"/>
          </a:p>
        </p:txBody>
      </p:sp>
    </p:spTree>
    <p:extLst>
      <p:ext uri="{BB962C8B-B14F-4D97-AF65-F5344CB8AC3E}">
        <p14:creationId xmlns:p14="http://schemas.microsoft.com/office/powerpoint/2010/main" val="274685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7BCBE-33DA-4D5E-9ED2-03AB50EF9E7D}"/>
              </a:ext>
            </a:extLst>
          </p:cNvPr>
          <p:cNvSpPr>
            <a:spLocks noGrp="1"/>
          </p:cNvSpPr>
          <p:nvPr>
            <p:ph type="title"/>
          </p:nvPr>
        </p:nvSpPr>
        <p:spPr/>
        <p:txBody>
          <a:bodyPr/>
          <a:lstStyle/>
          <a:p>
            <a:r>
              <a:rPr lang="en-US" dirty="0"/>
              <a:t>Header (</a:t>
            </a:r>
            <a:r>
              <a:rPr lang="en-US" dirty="0" err="1"/>
              <a:t>Apa</a:t>
            </a:r>
            <a:r>
              <a:rPr lang="en-US" dirty="0"/>
              <a:t>)</a:t>
            </a:r>
          </a:p>
        </p:txBody>
      </p:sp>
      <p:sp>
        <p:nvSpPr>
          <p:cNvPr id="4" name="Text Placeholder 3">
            <a:extLst>
              <a:ext uri="{FF2B5EF4-FFF2-40B4-BE49-F238E27FC236}">
                <a16:creationId xmlns:a16="http://schemas.microsoft.com/office/drawing/2014/main" id="{40727723-4D40-4D40-830E-8F997A758123}"/>
              </a:ext>
            </a:extLst>
          </p:cNvPr>
          <p:cNvSpPr>
            <a:spLocks noGrp="1"/>
          </p:cNvSpPr>
          <p:nvPr>
            <p:ph type="body" idx="1"/>
          </p:nvPr>
        </p:nvSpPr>
        <p:spPr>
          <a:xfrm>
            <a:off x="946677" y="1860482"/>
            <a:ext cx="4645152" cy="801943"/>
          </a:xfrm>
        </p:spPr>
        <p:txBody>
          <a:bodyPr/>
          <a:lstStyle/>
          <a:p>
            <a:r>
              <a:rPr lang="en-US" dirty="0"/>
              <a:t>Cover/</a:t>
            </a:r>
            <a:r>
              <a:rPr lang="en-US" dirty="0" err="1"/>
              <a:t>TItle</a:t>
            </a:r>
            <a:r>
              <a:rPr lang="en-US" dirty="0"/>
              <a:t> page</a:t>
            </a:r>
          </a:p>
        </p:txBody>
      </p:sp>
      <p:sp>
        <p:nvSpPr>
          <p:cNvPr id="5" name="Content Placeholder 4">
            <a:extLst>
              <a:ext uri="{FF2B5EF4-FFF2-40B4-BE49-F238E27FC236}">
                <a16:creationId xmlns:a16="http://schemas.microsoft.com/office/drawing/2014/main" id="{9125489C-9852-4A48-B297-C6D2B4695AC7}"/>
              </a:ext>
            </a:extLst>
          </p:cNvPr>
          <p:cNvSpPr>
            <a:spLocks noGrp="1"/>
          </p:cNvSpPr>
          <p:nvPr>
            <p:ph sz="half" idx="2"/>
          </p:nvPr>
        </p:nvSpPr>
        <p:spPr>
          <a:xfrm>
            <a:off x="516144" y="2435035"/>
            <a:ext cx="5485951" cy="3538030"/>
          </a:xfrm>
        </p:spPr>
        <p:txBody>
          <a:bodyPr>
            <a:normAutofit fontScale="85000" lnSpcReduction="20000"/>
          </a:bodyPr>
          <a:lstStyle/>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Page header : flush left with the page number flush right at the top of the page. Please note that on the title page, your page header/running head should look like this:</a:t>
            </a:r>
          </a:p>
          <a:p>
            <a:r>
              <a:rPr lang="en-US" sz="2200" dirty="0">
                <a:latin typeface="Times New Roman" panose="02020603050405020304" pitchFamily="18" charset="0"/>
                <a:cs typeface="Times New Roman" panose="02020603050405020304" pitchFamily="18" charset="0"/>
              </a:rPr>
              <a:t>Running head: TITLE OF YOUR PAPER</a:t>
            </a:r>
          </a:p>
          <a:p>
            <a:r>
              <a:rPr lang="en-US" sz="2200" dirty="0">
                <a:latin typeface="Times New Roman" panose="02020603050405020304" pitchFamily="18" charset="0"/>
                <a:cs typeface="Times New Roman" panose="02020603050405020304" pitchFamily="18" charset="0"/>
              </a:rPr>
              <a:t>Title of the Paper</a:t>
            </a:r>
          </a:p>
          <a:p>
            <a:r>
              <a:rPr lang="en-US" sz="2200" dirty="0">
                <a:latin typeface="Times New Roman" panose="02020603050405020304" pitchFamily="18" charset="0"/>
                <a:cs typeface="Times New Roman" panose="02020603050405020304" pitchFamily="18" charset="0"/>
              </a:rPr>
              <a:t>Author’s Name</a:t>
            </a:r>
          </a:p>
          <a:p>
            <a:r>
              <a:rPr lang="en-US" sz="2200" dirty="0">
                <a:latin typeface="Times New Roman" panose="02020603050405020304" pitchFamily="18" charset="0"/>
                <a:cs typeface="Times New Roman" panose="02020603050405020304" pitchFamily="18" charset="0"/>
              </a:rPr>
              <a:t>Institutional Affiliation</a:t>
            </a:r>
          </a:p>
        </p:txBody>
      </p:sp>
      <p:sp>
        <p:nvSpPr>
          <p:cNvPr id="6" name="Text Placeholder 5">
            <a:extLst>
              <a:ext uri="{FF2B5EF4-FFF2-40B4-BE49-F238E27FC236}">
                <a16:creationId xmlns:a16="http://schemas.microsoft.com/office/drawing/2014/main" id="{6D505C03-E3B7-43DF-9CFC-B71F32EBC0A2}"/>
              </a:ext>
            </a:extLst>
          </p:cNvPr>
          <p:cNvSpPr>
            <a:spLocks noGrp="1"/>
          </p:cNvSpPr>
          <p:nvPr>
            <p:ph type="body" sz="quarter" idx="3"/>
          </p:nvPr>
        </p:nvSpPr>
        <p:spPr>
          <a:xfrm>
            <a:off x="6600173" y="1891350"/>
            <a:ext cx="4645152" cy="802237"/>
          </a:xfrm>
        </p:spPr>
        <p:txBody>
          <a:bodyPr/>
          <a:lstStyle/>
          <a:p>
            <a:r>
              <a:rPr lang="en-US" dirty="0"/>
              <a:t>All other pages </a:t>
            </a:r>
          </a:p>
        </p:txBody>
      </p:sp>
      <p:sp>
        <p:nvSpPr>
          <p:cNvPr id="7" name="Content Placeholder 6">
            <a:extLst>
              <a:ext uri="{FF2B5EF4-FFF2-40B4-BE49-F238E27FC236}">
                <a16:creationId xmlns:a16="http://schemas.microsoft.com/office/drawing/2014/main" id="{663DA466-AC38-464F-BBB1-3B3699BF22CE}"/>
              </a:ext>
            </a:extLst>
          </p:cNvPr>
          <p:cNvSpPr>
            <a:spLocks noGrp="1"/>
          </p:cNvSpPr>
          <p:nvPr>
            <p:ph sz="quarter" idx="4"/>
          </p:nvPr>
        </p:nvSpPr>
        <p:spPr>
          <a:xfrm>
            <a:off x="5909912" y="2821491"/>
            <a:ext cx="6282088" cy="3232346"/>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Include a page header (the "running head") at the top of every page. To create a page header/running head, insert page numbers flush right. Then type "TITLE OF YOUR PAPER" in the header flush left using all capital letters. </a:t>
            </a:r>
          </a:p>
          <a:p>
            <a:r>
              <a:rPr lang="en-US" dirty="0">
                <a:latin typeface="Times New Roman" panose="02020603050405020304" pitchFamily="18" charset="0"/>
                <a:cs typeface="Times New Roman" panose="02020603050405020304" pitchFamily="18" charset="0"/>
              </a:rPr>
              <a:t>Running head: shortened version of your paper's title</a:t>
            </a:r>
          </a:p>
          <a:p>
            <a:pPr lvl="1"/>
            <a:r>
              <a:rPr lang="en-US" dirty="0">
                <a:latin typeface="Times New Roman" panose="02020603050405020304" pitchFamily="18" charset="0"/>
                <a:cs typeface="Times New Roman" panose="02020603050405020304" pitchFamily="18" charset="0"/>
              </a:rPr>
              <a:t>Do not exceed 50 characters (including spacing and punctuation)</a:t>
            </a:r>
          </a:p>
        </p:txBody>
      </p:sp>
    </p:spTree>
    <p:extLst>
      <p:ext uri="{BB962C8B-B14F-4D97-AF65-F5344CB8AC3E}">
        <p14:creationId xmlns:p14="http://schemas.microsoft.com/office/powerpoint/2010/main" val="374553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3591-4AF6-4B22-BA71-1717BD7A2277}"/>
              </a:ext>
            </a:extLst>
          </p:cNvPr>
          <p:cNvSpPr>
            <a:spLocks noGrp="1"/>
          </p:cNvSpPr>
          <p:nvPr>
            <p:ph type="title"/>
          </p:nvPr>
        </p:nvSpPr>
        <p:spPr/>
        <p:txBody>
          <a:bodyPr/>
          <a:lstStyle/>
          <a:p>
            <a:r>
              <a:rPr lang="en-US" dirty="0"/>
              <a:t>MLA (First page)</a:t>
            </a:r>
          </a:p>
        </p:txBody>
      </p:sp>
      <p:sp>
        <p:nvSpPr>
          <p:cNvPr id="7" name="Content Placeholder 6">
            <a:extLst>
              <a:ext uri="{FF2B5EF4-FFF2-40B4-BE49-F238E27FC236}">
                <a16:creationId xmlns:a16="http://schemas.microsoft.com/office/drawing/2014/main" id="{FC8057D9-3200-4B1B-A86C-6A4DCE02C628}"/>
              </a:ext>
            </a:extLst>
          </p:cNvPr>
          <p:cNvSpPr>
            <a:spLocks noGrp="1"/>
          </p:cNvSpPr>
          <p:nvPr>
            <p:ph idx="1"/>
          </p:nvPr>
        </p:nvSpPr>
        <p:spPr/>
        <p:txBody>
          <a:bodyPr/>
          <a:lstStyle/>
          <a:p>
            <a:r>
              <a:rPr lang="en-US" dirty="0"/>
              <a:t>Flush Left (all double spaced)</a:t>
            </a:r>
          </a:p>
          <a:p>
            <a:pPr lvl="1"/>
            <a:r>
              <a:rPr lang="en-US" dirty="0"/>
              <a:t>Your Name</a:t>
            </a:r>
          </a:p>
          <a:p>
            <a:pPr lvl="1"/>
            <a:r>
              <a:rPr lang="en-US" dirty="0"/>
              <a:t>My Name</a:t>
            </a:r>
          </a:p>
          <a:p>
            <a:pPr lvl="1"/>
            <a:r>
              <a:rPr lang="en-US" dirty="0"/>
              <a:t>HUM-102-section number (23 or 25)</a:t>
            </a:r>
          </a:p>
          <a:p>
            <a:pPr lvl="1"/>
            <a:r>
              <a:rPr lang="en-US" dirty="0"/>
              <a:t>Date </a:t>
            </a:r>
          </a:p>
          <a:p>
            <a:pPr marL="457200" lvl="1" indent="0">
              <a:buNone/>
            </a:pPr>
            <a:endParaRPr lang="en-US" dirty="0"/>
          </a:p>
        </p:txBody>
      </p:sp>
      <p:sp>
        <p:nvSpPr>
          <p:cNvPr id="8" name="Content Placeholder 7">
            <a:extLst>
              <a:ext uri="{FF2B5EF4-FFF2-40B4-BE49-F238E27FC236}">
                <a16:creationId xmlns:a16="http://schemas.microsoft.com/office/drawing/2014/main" id="{08F49A08-4267-4304-8764-F058BAE8C392}"/>
              </a:ext>
            </a:extLst>
          </p:cNvPr>
          <p:cNvSpPr>
            <a:spLocks noGrp="1"/>
          </p:cNvSpPr>
          <p:nvPr>
            <p:ph type="body" sz="half" idx="4294967295"/>
          </p:nvPr>
        </p:nvSpPr>
        <p:spPr>
          <a:xfrm>
            <a:off x="7055318" y="2015732"/>
            <a:ext cx="3275013" cy="2247900"/>
          </a:xfrm>
        </p:spPr>
        <p:txBody>
          <a:bodyPr/>
          <a:lstStyle/>
          <a:p>
            <a:r>
              <a:rPr lang="en-US" dirty="0"/>
              <a:t>Flush Right </a:t>
            </a:r>
          </a:p>
          <a:p>
            <a:pPr lvl="1"/>
            <a:r>
              <a:rPr lang="en-US" dirty="0"/>
              <a:t>Put Page # first and type last name before it</a:t>
            </a:r>
          </a:p>
        </p:txBody>
      </p:sp>
      <p:sp>
        <p:nvSpPr>
          <p:cNvPr id="9" name="TextBox 8">
            <a:extLst>
              <a:ext uri="{FF2B5EF4-FFF2-40B4-BE49-F238E27FC236}">
                <a16:creationId xmlns:a16="http://schemas.microsoft.com/office/drawing/2014/main" id="{382752F4-57E1-42A3-864A-63FC1FC26C23}"/>
              </a:ext>
            </a:extLst>
          </p:cNvPr>
          <p:cNvSpPr txBox="1"/>
          <p:nvPr/>
        </p:nvSpPr>
        <p:spPr>
          <a:xfrm>
            <a:off x="3044809" y="4425610"/>
            <a:ext cx="7285522" cy="1200329"/>
          </a:xfrm>
          <a:prstGeom prst="rect">
            <a:avLst/>
          </a:prstGeom>
          <a:noFill/>
        </p:spPr>
        <p:txBody>
          <a:bodyPr wrap="square" rtlCol="0">
            <a:spAutoFit/>
          </a:bodyPr>
          <a:lstStyle/>
          <a:p>
            <a:r>
              <a:rPr lang="en-US" dirty="0"/>
              <a:t>Double space (from the left header) &amp; center the title. </a:t>
            </a:r>
          </a:p>
          <a:p>
            <a:r>
              <a:rPr lang="en-US" dirty="0"/>
              <a:t>Write the title in Title Case (standard capitalization), not in all capital letters. </a:t>
            </a:r>
          </a:p>
          <a:p>
            <a:endParaRPr lang="en-US" dirty="0"/>
          </a:p>
          <a:p>
            <a:r>
              <a:rPr lang="en-US" dirty="0"/>
              <a:t>Double space between the title and the first line of the text</a:t>
            </a:r>
          </a:p>
        </p:txBody>
      </p:sp>
    </p:spTree>
    <p:extLst>
      <p:ext uri="{BB962C8B-B14F-4D97-AF65-F5344CB8AC3E}">
        <p14:creationId xmlns:p14="http://schemas.microsoft.com/office/powerpoint/2010/main" val="110707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4147-9280-4802-B007-504E17F32A0B}"/>
              </a:ext>
            </a:extLst>
          </p:cNvPr>
          <p:cNvSpPr>
            <a:spLocks noGrp="1"/>
          </p:cNvSpPr>
          <p:nvPr>
            <p:ph type="title"/>
          </p:nvPr>
        </p:nvSpPr>
        <p:spPr/>
        <p:txBody>
          <a:bodyPr/>
          <a:lstStyle/>
          <a:p>
            <a:r>
              <a:rPr lang="en-US" dirty="0"/>
              <a:t>Abstract </a:t>
            </a:r>
          </a:p>
        </p:txBody>
      </p:sp>
      <p:sp>
        <p:nvSpPr>
          <p:cNvPr id="3" name="Content Placeholder 2">
            <a:extLst>
              <a:ext uri="{FF2B5EF4-FFF2-40B4-BE49-F238E27FC236}">
                <a16:creationId xmlns:a16="http://schemas.microsoft.com/office/drawing/2014/main" id="{49D846A6-CE47-4EF1-9008-5AD978E5BF7A}"/>
              </a:ext>
            </a:extLst>
          </p:cNvPr>
          <p:cNvSpPr>
            <a:spLocks noGrp="1"/>
          </p:cNvSpPr>
          <p:nvPr>
            <p:ph idx="1"/>
          </p:nvPr>
        </p:nvSpPr>
        <p:spPr/>
        <p:txBody>
          <a:bodyPr/>
          <a:lstStyle/>
          <a:p>
            <a:r>
              <a:rPr lang="en-US" dirty="0"/>
              <a:t>Brief overview/summary of paper. </a:t>
            </a:r>
          </a:p>
          <a:p>
            <a:r>
              <a:rPr lang="en-US" dirty="0"/>
              <a:t>Usually 200 words in length (150 words minimum to 250 words maximum FIRM). </a:t>
            </a:r>
          </a:p>
          <a:p>
            <a:pPr lvl="1"/>
            <a:r>
              <a:rPr lang="en-US" dirty="0"/>
              <a:t>Introduces the topic, and thesis,  and </a:t>
            </a:r>
          </a:p>
          <a:p>
            <a:pPr lvl="1"/>
            <a:r>
              <a:rPr lang="en-US" dirty="0"/>
              <a:t>Should provide a general statement about what you have found in your research. </a:t>
            </a:r>
          </a:p>
          <a:p>
            <a:pPr lvl="2"/>
            <a:r>
              <a:rPr lang="en-US" dirty="0"/>
              <a:t>The abstract allows you to mention each major aspect of your topic to help readers decide if they should continue reading.</a:t>
            </a:r>
          </a:p>
          <a:p>
            <a:pPr lvl="1"/>
            <a:r>
              <a:rPr lang="en-US"/>
              <a:t>It </a:t>
            </a:r>
            <a:r>
              <a:rPr lang="en-US" dirty="0"/>
              <a:t>is often written last. </a:t>
            </a:r>
          </a:p>
          <a:p>
            <a:endParaRPr lang="en-US" dirty="0"/>
          </a:p>
        </p:txBody>
      </p:sp>
    </p:spTree>
    <p:extLst>
      <p:ext uri="{BB962C8B-B14F-4D97-AF65-F5344CB8AC3E}">
        <p14:creationId xmlns:p14="http://schemas.microsoft.com/office/powerpoint/2010/main" val="59205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7B004-D7EF-4D27-ABEF-435797839DC6}"/>
              </a:ext>
            </a:extLst>
          </p:cNvPr>
          <p:cNvSpPr>
            <a:spLocks noGrp="1"/>
          </p:cNvSpPr>
          <p:nvPr>
            <p:ph type="title"/>
          </p:nvPr>
        </p:nvSpPr>
        <p:spPr/>
        <p:txBody>
          <a:bodyPr/>
          <a:lstStyle/>
          <a:p>
            <a:r>
              <a:rPr lang="en-US" dirty="0"/>
              <a:t>Abstract Continued</a:t>
            </a:r>
          </a:p>
        </p:txBody>
      </p:sp>
      <p:sp>
        <p:nvSpPr>
          <p:cNvPr id="3" name="Content Placeholder 2">
            <a:extLst>
              <a:ext uri="{FF2B5EF4-FFF2-40B4-BE49-F238E27FC236}">
                <a16:creationId xmlns:a16="http://schemas.microsoft.com/office/drawing/2014/main" id="{8A1B403C-CD01-4D4B-BD6A-7300A321FEFE}"/>
              </a:ext>
            </a:extLst>
          </p:cNvPr>
          <p:cNvSpPr>
            <a:spLocks noGrp="1"/>
          </p:cNvSpPr>
          <p:nvPr>
            <p:ph idx="1"/>
          </p:nvPr>
        </p:nvSpPr>
        <p:spPr/>
        <p:txBody>
          <a:bodyPr>
            <a:normAutofit fontScale="92500" lnSpcReduction="10000"/>
          </a:bodyPr>
          <a:lstStyle/>
          <a:p>
            <a:r>
              <a:rPr lang="en-US" dirty="0"/>
              <a:t>Start on a new page. (APA) (MLA follow regular formatting to submit as a separate file)</a:t>
            </a:r>
          </a:p>
          <a:p>
            <a:r>
              <a:rPr lang="en-US" dirty="0"/>
              <a:t>Your abstract page should already include the page header </a:t>
            </a:r>
          </a:p>
          <a:p>
            <a:r>
              <a:rPr lang="en-US" dirty="0"/>
              <a:t>On the first line of the abstract page, center the word “Abstract” </a:t>
            </a:r>
          </a:p>
          <a:p>
            <a:r>
              <a:rPr lang="en-US" dirty="0"/>
              <a:t>Without indenting, begin on the next line.</a:t>
            </a:r>
          </a:p>
          <a:p>
            <a:r>
              <a:rPr lang="en-US" dirty="0"/>
              <a:t>Single paragraph, double-spaced. </a:t>
            </a:r>
          </a:p>
          <a:p>
            <a:r>
              <a:rPr lang="en-US" dirty="0"/>
              <a:t>After list a few no more then three or four keywords from your paper in your abstract</a:t>
            </a:r>
          </a:p>
          <a:p>
            <a:pPr lvl="1"/>
            <a:r>
              <a:rPr lang="en-US" dirty="0"/>
              <a:t>Indent as you would if you were starting a new paragraph</a:t>
            </a:r>
          </a:p>
          <a:p>
            <a:pPr lvl="1"/>
            <a:r>
              <a:rPr lang="en-US" dirty="0"/>
              <a:t>Type </a:t>
            </a:r>
            <a:r>
              <a:rPr lang="en-US" i="1" dirty="0"/>
              <a:t>Keywords:</a:t>
            </a:r>
            <a:r>
              <a:rPr lang="en-US" dirty="0"/>
              <a:t> (italicized), and then list your keywords</a:t>
            </a:r>
          </a:p>
        </p:txBody>
      </p:sp>
    </p:spTree>
    <p:extLst>
      <p:ext uri="{BB962C8B-B14F-4D97-AF65-F5344CB8AC3E}">
        <p14:creationId xmlns:p14="http://schemas.microsoft.com/office/powerpoint/2010/main" val="684109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C0DB4-604C-444D-97AE-1D1F3CC19694}"/>
              </a:ext>
            </a:extLst>
          </p:cNvPr>
          <p:cNvSpPr>
            <a:spLocks noGrp="1"/>
          </p:cNvSpPr>
          <p:nvPr>
            <p:ph type="title"/>
          </p:nvPr>
        </p:nvSpPr>
        <p:spPr>
          <a:xfrm>
            <a:off x="1451579" y="804519"/>
            <a:ext cx="9603275" cy="1049235"/>
          </a:xfrm>
        </p:spPr>
        <p:txBody>
          <a:bodyPr>
            <a:normAutofit/>
          </a:bodyPr>
          <a:lstStyle/>
          <a:p>
            <a:r>
              <a:rPr lang="en-US" dirty="0"/>
              <a:t>Introduction (Inverted triangle)</a:t>
            </a:r>
          </a:p>
        </p:txBody>
      </p:sp>
      <p:sp>
        <p:nvSpPr>
          <p:cNvPr id="3" name="Content Placeholder 2">
            <a:extLst>
              <a:ext uri="{FF2B5EF4-FFF2-40B4-BE49-F238E27FC236}">
                <a16:creationId xmlns:a16="http://schemas.microsoft.com/office/drawing/2014/main" id="{405AEE89-01F8-48CC-B4A4-C7D27DAB1456}"/>
              </a:ext>
            </a:extLst>
          </p:cNvPr>
          <p:cNvSpPr>
            <a:spLocks noGrp="1"/>
          </p:cNvSpPr>
          <p:nvPr>
            <p:ph idx="1"/>
          </p:nvPr>
        </p:nvSpPr>
        <p:spPr>
          <a:xfrm>
            <a:off x="1451579" y="2015734"/>
            <a:ext cx="6195784" cy="3450613"/>
          </a:xfrm>
        </p:spPr>
        <p:txBody>
          <a:bodyPr>
            <a:normAutofit fontScale="85000" lnSpcReduction="10000"/>
          </a:bodyPr>
          <a:lstStyle/>
          <a:p>
            <a:pPr>
              <a:lnSpc>
                <a:spcPct val="110000"/>
              </a:lnSpc>
            </a:pPr>
            <a:r>
              <a:rPr lang="en-US" dirty="0">
                <a:latin typeface="Times New Roman" panose="02020603050405020304" pitchFamily="18" charset="0"/>
                <a:cs typeface="Times New Roman" panose="02020603050405020304" pitchFamily="18" charset="0"/>
              </a:rPr>
              <a:t>Function: establish the context of the work being reported. </a:t>
            </a:r>
          </a:p>
          <a:p>
            <a:pPr lvl="1">
              <a:lnSpc>
                <a:spcPct val="110000"/>
              </a:lnSpc>
            </a:pPr>
            <a:r>
              <a:rPr lang="en-US" dirty="0">
                <a:latin typeface="Times New Roman" panose="02020603050405020304" pitchFamily="18" charset="0"/>
                <a:cs typeface="Times New Roman" panose="02020603050405020304" pitchFamily="18" charset="0"/>
              </a:rPr>
              <a:t>Discuss the relevant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research literature (with citations) and summarizing our current understanding of the problem you are investigating. State the purpose of the work in the form of the hypothesis, question, or problem you investigated; and briefly explain your rationale and approach and, whenever possible, the possible outcomes your study can reveal.</a:t>
            </a:r>
          </a:p>
          <a:p>
            <a:pPr lvl="1">
              <a:lnSpc>
                <a:spcPct val="110000"/>
              </a:lnSpc>
            </a:pPr>
            <a:r>
              <a:rPr lang="en-US" dirty="0">
                <a:latin typeface="Times New Roman" panose="02020603050405020304" pitchFamily="18" charset="0"/>
                <a:cs typeface="Times New Roman" panose="02020603050405020304" pitchFamily="18" charset="0"/>
              </a:rPr>
              <a:t>Broadest part at the top representing the most general information and focusing down to the specific problem you studied.</a:t>
            </a:r>
          </a:p>
          <a:p>
            <a:pPr lvl="1">
              <a:lnSpc>
                <a:spcPct val="110000"/>
              </a:lnSpc>
            </a:pPr>
            <a:r>
              <a:rPr lang="en-US" dirty="0">
                <a:latin typeface="Times New Roman" panose="02020603050405020304" pitchFamily="18" charset="0"/>
                <a:cs typeface="Times New Roman" panose="02020603050405020304" pitchFamily="18" charset="0"/>
              </a:rPr>
              <a:t> Organize the information to present the more general aspects of the topic early in the Introduction, then narrow toward the more specific topical information that provides context, finally arriving at your statement of purpose and rationale.</a:t>
            </a:r>
          </a:p>
          <a:p>
            <a:pPr>
              <a:lnSpc>
                <a:spcPct val="110000"/>
              </a:lnSpc>
            </a:pPr>
            <a:endParaRPr lang="en-US" dirty="0"/>
          </a:p>
        </p:txBody>
      </p:sp>
      <p:pic>
        <p:nvPicPr>
          <p:cNvPr id="7" name="Graphic 6" descr="Group Brainstorm">
            <a:extLst>
              <a:ext uri="{FF2B5EF4-FFF2-40B4-BE49-F238E27FC236}">
                <a16:creationId xmlns:a16="http://schemas.microsoft.com/office/drawing/2014/main" id="{FA19B7EA-ADA8-4750-876E-7ABE43D74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8756" y="2277991"/>
            <a:ext cx="2926098" cy="2926098"/>
          </a:xfrm>
          <a:prstGeom prst="rect">
            <a:avLst/>
          </a:prstGeom>
        </p:spPr>
      </p:pic>
    </p:spTree>
    <p:extLst>
      <p:ext uri="{BB962C8B-B14F-4D97-AF65-F5344CB8AC3E}">
        <p14:creationId xmlns:p14="http://schemas.microsoft.com/office/powerpoint/2010/main" val="28586605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76</TotalTime>
  <Words>1409</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Times New Roman</vt:lpstr>
      <vt:lpstr>Gallery</vt:lpstr>
      <vt:lpstr>Basic Parts of the Research Paper Part 1 (Title  through Review of Literature)</vt:lpstr>
      <vt:lpstr> the parts</vt:lpstr>
      <vt:lpstr>Basic guidelines (Both) </vt:lpstr>
      <vt:lpstr>Cover/Title Page</vt:lpstr>
      <vt:lpstr>Header (Apa)</vt:lpstr>
      <vt:lpstr>MLA (First page)</vt:lpstr>
      <vt:lpstr>Abstract </vt:lpstr>
      <vt:lpstr>Abstract Continued</vt:lpstr>
      <vt:lpstr>Introduction (Inverted triangle)</vt:lpstr>
      <vt:lpstr>Introduction Tip!</vt:lpstr>
      <vt:lpstr>Introduction FLow</vt:lpstr>
      <vt:lpstr>Methods or Methodology </vt:lpstr>
      <vt:lpstr>Review of literature/ Literature Review</vt:lpstr>
      <vt:lpstr>Review of Literature/ Literature Review  Some Considerations</vt:lpstr>
      <vt:lpstr>Review of Literature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Parts of the Research Paper</dc:title>
  <dc:creator>J Lozauskas</dc:creator>
  <cp:lastModifiedBy>eunice</cp:lastModifiedBy>
  <cp:revision>9</cp:revision>
  <dcterms:created xsi:type="dcterms:W3CDTF">2019-11-18T17:13:32Z</dcterms:created>
  <dcterms:modified xsi:type="dcterms:W3CDTF">2019-12-10T06:27:22Z</dcterms:modified>
</cp:coreProperties>
</file>