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9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2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3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56" r:id="rId4"/>
    <p:sldId id="262" r:id="rId5"/>
    <p:sldId id="260" r:id="rId6"/>
    <p:sldId id="282" r:id="rId7"/>
    <p:sldId id="281" r:id="rId8"/>
    <p:sldId id="279" r:id="rId9"/>
    <p:sldId id="280" r:id="rId10"/>
    <p:sldId id="286" r:id="rId11"/>
    <p:sldId id="304" r:id="rId12"/>
    <p:sldId id="283" r:id="rId13"/>
    <p:sldId id="284" r:id="rId14"/>
    <p:sldId id="305" r:id="rId15"/>
    <p:sldId id="306" r:id="rId16"/>
    <p:sldId id="285" r:id="rId17"/>
    <p:sldId id="287" r:id="rId18"/>
    <p:sldId id="294" r:id="rId19"/>
    <p:sldId id="295" r:id="rId20"/>
    <p:sldId id="307" r:id="rId21"/>
    <p:sldId id="303" r:id="rId22"/>
    <p:sldId id="308" r:id="rId23"/>
    <p:sldId id="298" r:id="rId24"/>
    <p:sldId id="309" r:id="rId25"/>
    <p:sldId id="310" r:id="rId26"/>
    <p:sldId id="300" r:id="rId27"/>
    <p:sldId id="301" r:id="rId28"/>
    <p:sldId id="302" r:id="rId29"/>
    <p:sldId id="292" r:id="rId30"/>
    <p:sldId id="288" r:id="rId31"/>
    <p:sldId id="290" r:id="rId32"/>
    <p:sldId id="293" r:id="rId33"/>
    <p:sldId id="311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Wohl" initials="HW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74679" autoAdjust="0"/>
  </p:normalViewPr>
  <p:slideViewPr>
    <p:cSldViewPr snapToGrid="0">
      <p:cViewPr varScale="1">
        <p:scale>
          <a:sx n="76" d="100"/>
          <a:sy n="76" d="100"/>
        </p:scale>
        <p:origin x="232" y="2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6:53:47.887" idx="1">
    <p:pos x="10" y="10"/>
    <p:text>Ask students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20:03:47.726" idx="10">
    <p:pos x="3141" y="1838"/>
    <p:text>note that we all agree that Rihanna can be an artist, we dont think artist has to do all of those things.</p:text>
    <p:extLst>
      <p:ext uri="{C676402C-5697-4E1C-873F-D02D1690AC5C}">
        <p15:threadingInfo xmlns:p15="http://schemas.microsoft.com/office/powerpoint/2012/main" timeZoneBias="480"/>
      </p:ext>
    </p:extLst>
  </p:cm>
  <p:cm authorId="1" dt="2019-01-05T20:04:13.027" idx="11">
    <p:pos x="3141" y="1934"/>
    <p:text>Also conventions allow everyone to cooperate.</p:text>
    <p:extLst>
      <p:ext uri="{C676402C-5697-4E1C-873F-D02D1690AC5C}">
        <p15:threadingInfo xmlns:p15="http://schemas.microsoft.com/office/powerpoint/2012/main" timeZoneBias="480">
          <p15:parentCm authorId="1" idx="10"/>
        </p15:threadingInfo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20:03:47.726" idx="10">
    <p:pos x="3141" y="1838"/>
    <p:text>note that we all agree that Rihanna can be an artist, we dont think artist has to do all of those things.</p:text>
    <p:extLst>
      <p:ext uri="{C676402C-5697-4E1C-873F-D02D1690AC5C}">
        <p15:threadingInfo xmlns:p15="http://schemas.microsoft.com/office/powerpoint/2012/main" timeZoneBias="480"/>
      </p:ext>
    </p:extLst>
  </p:cm>
  <p:cm authorId="1" dt="2019-01-05T20:04:13.027" idx="11">
    <p:pos x="3141" y="1934"/>
    <p:text>Also conventions allow everyone to cooperate.</p:text>
    <p:extLst>
      <p:ext uri="{C676402C-5697-4E1C-873F-D02D1690AC5C}">
        <p15:threadingInfo xmlns:p15="http://schemas.microsoft.com/office/powerpoint/2012/main" timeZoneBias="480">
          <p15:parentCm authorId="1" idx="10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20:16:00.516" idx="12">
    <p:pos x="10" y="10"/>
    <p:text/>
    <p:extLst>
      <p:ext uri="{C676402C-5697-4E1C-873F-D02D1690AC5C}">
        <p15:threadingInfo xmlns:p15="http://schemas.microsoft.com/office/powerpoint/2012/main" timeZoneBias="480"/>
      </p:ext>
    </p:extLst>
  </p:cm>
  <p:cm authorId="1" dt="2019-01-05T20:16:01.811" idx="13">
    <p:pos x="106" y="106"/>
    <p:text/>
    <p:extLst>
      <p:ext uri="{C676402C-5697-4E1C-873F-D02D1690AC5C}">
        <p15:threadingInfo xmlns:p15="http://schemas.microsoft.com/office/powerpoint/2012/main" timeZoneBias="480"/>
      </p:ext>
    </p:extLst>
  </p:cm>
  <p:cm authorId="1" dt="2019-01-05T20:19:30.476" idx="14">
    <p:pos x="202" y="202"/>
    <p:text>make point that this is simplified version, also can have multiple layers of intermediaries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20:16:00.516" idx="12">
    <p:pos x="10" y="10"/>
    <p:text/>
    <p:extLst>
      <p:ext uri="{C676402C-5697-4E1C-873F-D02D1690AC5C}">
        <p15:threadingInfo xmlns:p15="http://schemas.microsoft.com/office/powerpoint/2012/main" timeZoneBias="480"/>
      </p:ext>
    </p:extLst>
  </p:cm>
  <p:cm authorId="1" dt="2019-01-05T20:16:01.811" idx="13">
    <p:pos x="106" y="106"/>
    <p:text/>
    <p:extLst>
      <p:ext uri="{C676402C-5697-4E1C-873F-D02D1690AC5C}">
        <p15:threadingInfo xmlns:p15="http://schemas.microsoft.com/office/powerpoint/2012/main" timeZoneBias="480"/>
      </p:ext>
    </p:extLst>
  </p:cm>
  <p:cm authorId="1" dt="2019-01-05T20:19:30.476" idx="14">
    <p:pos x="202" y="202"/>
    <p:text>make point that this is simplified version, also can have multiple layers of intermediaries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6:53:47.887" idx="1">
    <p:pos x="10" y="10"/>
    <p:text>Ask students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7:09:21.078" idx="3">
    <p:pos x="10" y="10"/>
    <p:text>give examples.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7:00:50.788" idx="2">
    <p:pos x="10" y="10"/>
    <p:text>list other examples here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7:42:58.332" idx="5">
    <p:pos x="10" y="10"/>
    <p:text>explain how each relates to different weeks of the course</p:text>
    <p:extLst>
      <p:ext uri="{C676402C-5697-4E1C-873F-D02D1690AC5C}">
        <p15:threadingInfo xmlns:p15="http://schemas.microsoft.com/office/powerpoint/2012/main" timeZoneBias="480"/>
      </p:ext>
    </p:extLst>
  </p:cm>
  <p:cm authorId="1" dt="2019-01-06T16:08:25.132" idx="15">
    <p:pos x="106" y="106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7:31:47.328" idx="4">
    <p:pos x="6243" y="1201"/>
    <p:text>example of country music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7:44:58.454" idx="6">
    <p:pos x="1200" y="1152"/>
    <p:text>art as collective action - 1974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7:44:58.454" idx="6">
    <p:pos x="1200" y="1152"/>
    <p:text>art as collective action - 1974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5T18:56:24.914" idx="9">
    <p:pos x="10" y="10"/>
    <p:text>Ask who is the support personnel and who is artist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A4801-059E-46F0-A469-D142B39DBBC2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241B91-9206-4015-ADBE-2E1A889AC4BF}">
      <dgm:prSet phldrT="[Text]"/>
      <dgm:spPr/>
      <dgm:t>
        <a:bodyPr/>
        <a:lstStyle/>
        <a:p>
          <a:r>
            <a:rPr lang="en-US" dirty="0"/>
            <a:t>Sociology of Creative Industries</a:t>
          </a:r>
        </a:p>
      </dgm:t>
    </dgm:pt>
    <dgm:pt modelId="{531A91E5-9127-413C-9704-B849A37FCCB9}" type="parTrans" cxnId="{5CFF16D4-0AC5-45FC-ABAE-B43772804DD6}">
      <dgm:prSet/>
      <dgm:spPr/>
      <dgm:t>
        <a:bodyPr/>
        <a:lstStyle/>
        <a:p>
          <a:endParaRPr lang="en-US"/>
        </a:p>
      </dgm:t>
    </dgm:pt>
    <dgm:pt modelId="{A722CC86-5667-4707-8576-0B208477AFAA}" type="sibTrans" cxnId="{5CFF16D4-0AC5-45FC-ABAE-B43772804DD6}">
      <dgm:prSet/>
      <dgm:spPr/>
      <dgm:t>
        <a:bodyPr/>
        <a:lstStyle/>
        <a:p>
          <a:endParaRPr lang="en-US"/>
        </a:p>
      </dgm:t>
    </dgm:pt>
    <dgm:pt modelId="{BCA53312-0D49-4913-8CD6-F108EE6C1FD5}">
      <dgm:prSet phldrT="[Text]"/>
      <dgm:spPr/>
      <dgm:t>
        <a:bodyPr/>
        <a:lstStyle/>
        <a:p>
          <a:r>
            <a:rPr lang="en-US" dirty="0"/>
            <a:t>Sociology of Culture</a:t>
          </a:r>
        </a:p>
      </dgm:t>
    </dgm:pt>
    <dgm:pt modelId="{2F13F929-B106-4D93-B595-5157DA04301E}" type="parTrans" cxnId="{1AD567CD-2224-43B7-8CF0-41AC33406964}">
      <dgm:prSet/>
      <dgm:spPr/>
      <dgm:t>
        <a:bodyPr/>
        <a:lstStyle/>
        <a:p>
          <a:endParaRPr lang="en-US"/>
        </a:p>
      </dgm:t>
    </dgm:pt>
    <dgm:pt modelId="{62E91E6B-D401-40BD-93AB-9C147D303D32}" type="sibTrans" cxnId="{1AD567CD-2224-43B7-8CF0-41AC33406964}">
      <dgm:prSet/>
      <dgm:spPr/>
      <dgm:t>
        <a:bodyPr/>
        <a:lstStyle/>
        <a:p>
          <a:endParaRPr lang="en-US"/>
        </a:p>
      </dgm:t>
    </dgm:pt>
    <dgm:pt modelId="{5A5B5EFE-6D11-4475-AC9D-6B5ECDF77DC6}">
      <dgm:prSet phldrT="[Text]"/>
      <dgm:spPr/>
      <dgm:t>
        <a:bodyPr/>
        <a:lstStyle/>
        <a:p>
          <a:r>
            <a:rPr lang="en-US" dirty="0"/>
            <a:t>Economic Sociology</a:t>
          </a:r>
        </a:p>
      </dgm:t>
    </dgm:pt>
    <dgm:pt modelId="{1BFC05A2-195B-4F0E-BD2B-44DD49BE38D0}" type="parTrans" cxnId="{6D84FEE1-B39C-410A-9A0A-18F5BBA8395A}">
      <dgm:prSet/>
      <dgm:spPr/>
      <dgm:t>
        <a:bodyPr/>
        <a:lstStyle/>
        <a:p>
          <a:endParaRPr lang="en-US"/>
        </a:p>
      </dgm:t>
    </dgm:pt>
    <dgm:pt modelId="{04224EB5-56F8-45DA-88C1-7316B4866208}" type="sibTrans" cxnId="{6D84FEE1-B39C-410A-9A0A-18F5BBA8395A}">
      <dgm:prSet/>
      <dgm:spPr/>
      <dgm:t>
        <a:bodyPr/>
        <a:lstStyle/>
        <a:p>
          <a:endParaRPr lang="en-US"/>
        </a:p>
      </dgm:t>
    </dgm:pt>
    <dgm:pt modelId="{4F13C37D-D345-454A-8E5C-CEE55CA952E6}">
      <dgm:prSet phldrT="[Text]"/>
      <dgm:spPr/>
      <dgm:t>
        <a:bodyPr/>
        <a:lstStyle/>
        <a:p>
          <a:r>
            <a:rPr lang="en-US" dirty="0"/>
            <a:t>Moral Sociology</a:t>
          </a:r>
        </a:p>
      </dgm:t>
    </dgm:pt>
    <dgm:pt modelId="{CD94909B-EAEC-4FF6-8BFC-494BE2191BF0}" type="parTrans" cxnId="{969CB61D-9FFB-44A6-A9F0-6A0516B41DC5}">
      <dgm:prSet/>
      <dgm:spPr/>
      <dgm:t>
        <a:bodyPr/>
        <a:lstStyle/>
        <a:p>
          <a:endParaRPr lang="en-US"/>
        </a:p>
      </dgm:t>
    </dgm:pt>
    <dgm:pt modelId="{31552B28-5C14-4EBF-BF0C-73D93E95ABCD}" type="sibTrans" cxnId="{969CB61D-9FFB-44A6-A9F0-6A0516B41DC5}">
      <dgm:prSet/>
      <dgm:spPr/>
      <dgm:t>
        <a:bodyPr/>
        <a:lstStyle/>
        <a:p>
          <a:endParaRPr lang="en-US"/>
        </a:p>
      </dgm:t>
    </dgm:pt>
    <dgm:pt modelId="{2E040C20-32F7-4288-9520-C09969E6CCCE}">
      <dgm:prSet phldrT="[Text]"/>
      <dgm:spPr/>
      <dgm:t>
        <a:bodyPr/>
        <a:lstStyle/>
        <a:p>
          <a:r>
            <a:rPr lang="en-US" dirty="0"/>
            <a:t>Political Sociology</a:t>
          </a:r>
        </a:p>
      </dgm:t>
    </dgm:pt>
    <dgm:pt modelId="{037119DB-40B0-4F14-A2EF-E88B32F46E3D}" type="parTrans" cxnId="{DFF314AD-B60A-4F8F-B302-EDCFCE330699}">
      <dgm:prSet/>
      <dgm:spPr/>
      <dgm:t>
        <a:bodyPr/>
        <a:lstStyle/>
        <a:p>
          <a:endParaRPr lang="en-US"/>
        </a:p>
      </dgm:t>
    </dgm:pt>
    <dgm:pt modelId="{F467D27A-8545-49E2-BD54-16EBF6A5C01B}" type="sibTrans" cxnId="{DFF314AD-B60A-4F8F-B302-EDCFCE330699}">
      <dgm:prSet/>
      <dgm:spPr/>
      <dgm:t>
        <a:bodyPr/>
        <a:lstStyle/>
        <a:p>
          <a:endParaRPr lang="en-US"/>
        </a:p>
      </dgm:t>
    </dgm:pt>
    <dgm:pt modelId="{CEAEAC05-96FE-4D45-9CDF-C9D1FB3C7580}">
      <dgm:prSet phldrT="[Text]"/>
      <dgm:spPr/>
      <dgm:t>
        <a:bodyPr/>
        <a:lstStyle/>
        <a:p>
          <a:r>
            <a:rPr lang="en-US" dirty="0"/>
            <a:t>Sociology of Gender</a:t>
          </a:r>
        </a:p>
      </dgm:t>
    </dgm:pt>
    <dgm:pt modelId="{C4744670-7180-4A4B-9F4B-C7BB8CEAAA8E}" type="parTrans" cxnId="{FC2A6166-02D8-4772-885C-33CFC856D811}">
      <dgm:prSet/>
      <dgm:spPr/>
      <dgm:t>
        <a:bodyPr/>
        <a:lstStyle/>
        <a:p>
          <a:endParaRPr lang="en-US"/>
        </a:p>
      </dgm:t>
    </dgm:pt>
    <dgm:pt modelId="{B29B6B3E-335C-464B-83D8-9F2C9611B0C6}" type="sibTrans" cxnId="{FC2A6166-02D8-4772-885C-33CFC856D811}">
      <dgm:prSet/>
      <dgm:spPr/>
      <dgm:t>
        <a:bodyPr/>
        <a:lstStyle/>
        <a:p>
          <a:endParaRPr lang="en-US"/>
        </a:p>
      </dgm:t>
    </dgm:pt>
    <dgm:pt modelId="{AF40A672-077B-4DBD-AEBD-AE344EFE5950}">
      <dgm:prSet phldrT="[Text]"/>
      <dgm:spPr/>
      <dgm:t>
        <a:bodyPr/>
        <a:lstStyle/>
        <a:p>
          <a:r>
            <a:rPr lang="en-US" dirty="0"/>
            <a:t>Sociology of Race</a:t>
          </a:r>
        </a:p>
      </dgm:t>
    </dgm:pt>
    <dgm:pt modelId="{C36C684F-5289-4AD6-8D80-DB859BAE801C}" type="parTrans" cxnId="{2D8B806C-614F-4A8F-93CA-988732EB83D4}">
      <dgm:prSet/>
      <dgm:spPr/>
      <dgm:t>
        <a:bodyPr/>
        <a:lstStyle/>
        <a:p>
          <a:endParaRPr lang="en-US"/>
        </a:p>
      </dgm:t>
    </dgm:pt>
    <dgm:pt modelId="{649CF088-68FF-41F1-98CD-F62DB01DEE7A}" type="sibTrans" cxnId="{2D8B806C-614F-4A8F-93CA-988732EB83D4}">
      <dgm:prSet/>
      <dgm:spPr/>
      <dgm:t>
        <a:bodyPr/>
        <a:lstStyle/>
        <a:p>
          <a:endParaRPr lang="en-US"/>
        </a:p>
      </dgm:t>
    </dgm:pt>
    <dgm:pt modelId="{BB604409-2FD4-4252-B408-1AC4988F63E9}">
      <dgm:prSet phldrT="[Text]"/>
      <dgm:spPr/>
      <dgm:t>
        <a:bodyPr/>
        <a:lstStyle/>
        <a:p>
          <a:r>
            <a:rPr lang="en-US" dirty="0"/>
            <a:t>Urban Sociology</a:t>
          </a:r>
        </a:p>
      </dgm:t>
    </dgm:pt>
    <dgm:pt modelId="{CA8EE8E8-63A5-46B0-9F66-62CD2F159CAA}" type="parTrans" cxnId="{B9C92E19-2E5E-4F59-BCE3-F121176733D0}">
      <dgm:prSet/>
      <dgm:spPr/>
      <dgm:t>
        <a:bodyPr/>
        <a:lstStyle/>
        <a:p>
          <a:endParaRPr lang="en-US"/>
        </a:p>
      </dgm:t>
    </dgm:pt>
    <dgm:pt modelId="{A09F2C10-C58E-456B-A777-E0BF733C8722}" type="sibTrans" cxnId="{B9C92E19-2E5E-4F59-BCE3-F121176733D0}">
      <dgm:prSet/>
      <dgm:spPr/>
      <dgm:t>
        <a:bodyPr/>
        <a:lstStyle/>
        <a:p>
          <a:endParaRPr lang="en-US"/>
        </a:p>
      </dgm:t>
    </dgm:pt>
    <dgm:pt modelId="{2984A634-53F8-467B-BEC6-746E7B18F436}">
      <dgm:prSet phldrT="[Text]"/>
      <dgm:spPr/>
      <dgm:t>
        <a:bodyPr/>
        <a:lstStyle/>
        <a:p>
          <a:r>
            <a:rPr lang="en-US" dirty="0"/>
            <a:t>Science and Technology Studies</a:t>
          </a:r>
        </a:p>
      </dgm:t>
    </dgm:pt>
    <dgm:pt modelId="{E485CF74-B5EF-4521-B160-1A8877E85068}" type="parTrans" cxnId="{214B3A76-EADB-47ED-8435-94AB3B2E4A43}">
      <dgm:prSet/>
      <dgm:spPr/>
      <dgm:t>
        <a:bodyPr/>
        <a:lstStyle/>
        <a:p>
          <a:endParaRPr lang="en-US"/>
        </a:p>
      </dgm:t>
    </dgm:pt>
    <dgm:pt modelId="{C4DA2038-034A-4C8B-A866-4BA085E08E73}" type="sibTrans" cxnId="{214B3A76-EADB-47ED-8435-94AB3B2E4A43}">
      <dgm:prSet/>
      <dgm:spPr/>
      <dgm:t>
        <a:bodyPr/>
        <a:lstStyle/>
        <a:p>
          <a:endParaRPr lang="en-US"/>
        </a:p>
      </dgm:t>
    </dgm:pt>
    <dgm:pt modelId="{5FE9748A-2274-44EF-9E33-234BD331C4C5}">
      <dgm:prSet phldrT="[Text]"/>
      <dgm:spPr/>
      <dgm:t>
        <a:bodyPr/>
        <a:lstStyle/>
        <a:p>
          <a:r>
            <a:rPr lang="en-US" dirty="0"/>
            <a:t>Sociology of Education</a:t>
          </a:r>
        </a:p>
      </dgm:t>
    </dgm:pt>
    <dgm:pt modelId="{5FDF4170-639D-4353-9CB8-04D9B830B835}" type="parTrans" cxnId="{7DD212B9-0FCF-4133-8A73-14E6024DED97}">
      <dgm:prSet/>
      <dgm:spPr/>
      <dgm:t>
        <a:bodyPr/>
        <a:lstStyle/>
        <a:p>
          <a:endParaRPr lang="en-US"/>
        </a:p>
      </dgm:t>
    </dgm:pt>
    <dgm:pt modelId="{E4E82EA3-ACCF-431C-85D7-19F664BEAC3F}" type="sibTrans" cxnId="{7DD212B9-0FCF-4133-8A73-14E6024DED97}">
      <dgm:prSet/>
      <dgm:spPr/>
      <dgm:t>
        <a:bodyPr/>
        <a:lstStyle/>
        <a:p>
          <a:endParaRPr lang="en-US"/>
        </a:p>
      </dgm:t>
    </dgm:pt>
    <dgm:pt modelId="{491982DD-D669-4E89-AA58-DC0583314B71}" type="pres">
      <dgm:prSet presAssocID="{223A4801-059E-46F0-A469-D142B39DBBC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7DDA4-B977-414C-A1C3-86BA25ABC5C8}" type="pres">
      <dgm:prSet presAssocID="{223A4801-059E-46F0-A469-D142B39DBBC2}" presName="radial" presStyleCnt="0">
        <dgm:presLayoutVars>
          <dgm:animLvl val="ctr"/>
        </dgm:presLayoutVars>
      </dgm:prSet>
      <dgm:spPr/>
    </dgm:pt>
    <dgm:pt modelId="{A22C35E0-DAAC-4F90-8F4E-5FDBDEE0C278}" type="pres">
      <dgm:prSet presAssocID="{C4241B91-9206-4015-ADBE-2E1A889AC4BF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2130FF0A-E3F9-44C5-AA2F-0ABE2C9D14BF}" type="pres">
      <dgm:prSet presAssocID="{BCA53312-0D49-4913-8CD6-F108EE6C1FD5}" presName="node" presStyleLbl="vennNode1" presStyleIdx="1" presStyleCnt="10" custRadScaleRad="85825" custRadScaleInc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95EF6-E8AD-4D66-B07D-683CCF0F5E43}" type="pres">
      <dgm:prSet presAssocID="{5A5B5EFE-6D11-4475-AC9D-6B5ECDF77DC6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D9B70-B329-4533-80A9-9266C7614806}" type="pres">
      <dgm:prSet presAssocID="{4F13C37D-D345-454A-8E5C-CEE55CA952E6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A5979-628B-403F-A7F8-9668BEA77173}" type="pres">
      <dgm:prSet presAssocID="{2E040C20-32F7-4288-9520-C09969E6CCCE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38F2B-D409-4EAF-B9F6-35B8FFE6A76D}" type="pres">
      <dgm:prSet presAssocID="{CEAEAC05-96FE-4D45-9CDF-C9D1FB3C7580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A2D22-BF77-47EB-ABA7-8DBA49F39683}" type="pres">
      <dgm:prSet presAssocID="{AF40A672-077B-4DBD-AEBD-AE344EFE5950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E7D56-AF97-4740-A6A3-DB3209B07BA3}" type="pres">
      <dgm:prSet presAssocID="{BB604409-2FD4-4252-B408-1AC4988F63E9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158-B18A-4A6C-AABD-309CF3A5355E}" type="pres">
      <dgm:prSet presAssocID="{2984A634-53F8-467B-BEC6-746E7B18F436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824A-FDFC-45D8-837A-B6AE96A21B2A}" type="pres">
      <dgm:prSet presAssocID="{5FE9748A-2274-44EF-9E33-234BD331C4C5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212B9-0FCF-4133-8A73-14E6024DED97}" srcId="{C4241B91-9206-4015-ADBE-2E1A889AC4BF}" destId="{5FE9748A-2274-44EF-9E33-234BD331C4C5}" srcOrd="8" destOrd="0" parTransId="{5FDF4170-639D-4353-9CB8-04D9B830B835}" sibTransId="{E4E82EA3-ACCF-431C-85D7-19F664BEAC3F}"/>
    <dgm:cxn modelId="{5E2DB0A7-2B61-4A4F-B2B3-D22197F8DAE1}" type="presOf" srcId="{4F13C37D-D345-454A-8E5C-CEE55CA952E6}" destId="{044D9B70-B329-4533-80A9-9266C7614806}" srcOrd="0" destOrd="0" presId="urn:microsoft.com/office/officeart/2005/8/layout/radial3"/>
    <dgm:cxn modelId="{214B3A76-EADB-47ED-8435-94AB3B2E4A43}" srcId="{C4241B91-9206-4015-ADBE-2E1A889AC4BF}" destId="{2984A634-53F8-467B-BEC6-746E7B18F436}" srcOrd="7" destOrd="0" parTransId="{E485CF74-B5EF-4521-B160-1A8877E85068}" sibTransId="{C4DA2038-034A-4C8B-A866-4BA085E08E73}"/>
    <dgm:cxn modelId="{B9C92E19-2E5E-4F59-BCE3-F121176733D0}" srcId="{C4241B91-9206-4015-ADBE-2E1A889AC4BF}" destId="{BB604409-2FD4-4252-B408-1AC4988F63E9}" srcOrd="6" destOrd="0" parTransId="{CA8EE8E8-63A5-46B0-9F66-62CD2F159CAA}" sibTransId="{A09F2C10-C58E-456B-A777-E0BF733C8722}"/>
    <dgm:cxn modelId="{52DA2330-C3B5-4AFE-99E0-2CCBD109ACD4}" type="presOf" srcId="{2E040C20-32F7-4288-9520-C09969E6CCCE}" destId="{A58A5979-628B-403F-A7F8-9668BEA77173}" srcOrd="0" destOrd="0" presId="urn:microsoft.com/office/officeart/2005/8/layout/radial3"/>
    <dgm:cxn modelId="{1AD567CD-2224-43B7-8CF0-41AC33406964}" srcId="{C4241B91-9206-4015-ADBE-2E1A889AC4BF}" destId="{BCA53312-0D49-4913-8CD6-F108EE6C1FD5}" srcOrd="0" destOrd="0" parTransId="{2F13F929-B106-4D93-B595-5157DA04301E}" sibTransId="{62E91E6B-D401-40BD-93AB-9C147D303D32}"/>
    <dgm:cxn modelId="{6FBC3F19-DDAB-4949-8B6A-E905E3500D3E}" type="presOf" srcId="{BCA53312-0D49-4913-8CD6-F108EE6C1FD5}" destId="{2130FF0A-E3F9-44C5-AA2F-0ABE2C9D14BF}" srcOrd="0" destOrd="0" presId="urn:microsoft.com/office/officeart/2005/8/layout/radial3"/>
    <dgm:cxn modelId="{617EA7EA-4BC9-4872-8375-65FEA9E6720D}" type="presOf" srcId="{2984A634-53F8-467B-BEC6-746E7B18F436}" destId="{6128B158-B18A-4A6C-AABD-309CF3A5355E}" srcOrd="0" destOrd="0" presId="urn:microsoft.com/office/officeart/2005/8/layout/radial3"/>
    <dgm:cxn modelId="{FC2A6166-02D8-4772-885C-33CFC856D811}" srcId="{C4241B91-9206-4015-ADBE-2E1A889AC4BF}" destId="{CEAEAC05-96FE-4D45-9CDF-C9D1FB3C7580}" srcOrd="4" destOrd="0" parTransId="{C4744670-7180-4A4B-9F4B-C7BB8CEAAA8E}" sibTransId="{B29B6B3E-335C-464B-83D8-9F2C9611B0C6}"/>
    <dgm:cxn modelId="{4DC78C42-215D-4369-B0C9-EB74F1547DBD}" type="presOf" srcId="{223A4801-059E-46F0-A469-D142B39DBBC2}" destId="{491982DD-D669-4E89-AA58-DC0583314B71}" srcOrd="0" destOrd="0" presId="urn:microsoft.com/office/officeart/2005/8/layout/radial3"/>
    <dgm:cxn modelId="{A4BDCAC8-D31D-4873-AE3A-C14BA0CA2011}" type="presOf" srcId="{5FE9748A-2274-44EF-9E33-234BD331C4C5}" destId="{0001824A-FDFC-45D8-837A-B6AE96A21B2A}" srcOrd="0" destOrd="0" presId="urn:microsoft.com/office/officeart/2005/8/layout/radial3"/>
    <dgm:cxn modelId="{5CFF16D4-0AC5-45FC-ABAE-B43772804DD6}" srcId="{223A4801-059E-46F0-A469-D142B39DBBC2}" destId="{C4241B91-9206-4015-ADBE-2E1A889AC4BF}" srcOrd="0" destOrd="0" parTransId="{531A91E5-9127-413C-9704-B849A37FCCB9}" sibTransId="{A722CC86-5667-4707-8576-0B208477AFAA}"/>
    <dgm:cxn modelId="{9C9F4A63-C096-4C92-A4EE-034BDE216A54}" type="presOf" srcId="{AF40A672-077B-4DBD-AEBD-AE344EFE5950}" destId="{9B8A2D22-BF77-47EB-ABA7-8DBA49F39683}" srcOrd="0" destOrd="0" presId="urn:microsoft.com/office/officeart/2005/8/layout/radial3"/>
    <dgm:cxn modelId="{6014D271-8B5A-40D4-8FCA-B6B6CC6EC795}" type="presOf" srcId="{CEAEAC05-96FE-4D45-9CDF-C9D1FB3C7580}" destId="{2A838F2B-D409-4EAF-B9F6-35B8FFE6A76D}" srcOrd="0" destOrd="0" presId="urn:microsoft.com/office/officeart/2005/8/layout/radial3"/>
    <dgm:cxn modelId="{6D84FEE1-B39C-410A-9A0A-18F5BBA8395A}" srcId="{C4241B91-9206-4015-ADBE-2E1A889AC4BF}" destId="{5A5B5EFE-6D11-4475-AC9D-6B5ECDF77DC6}" srcOrd="1" destOrd="0" parTransId="{1BFC05A2-195B-4F0E-BD2B-44DD49BE38D0}" sibTransId="{04224EB5-56F8-45DA-88C1-7316B4866208}"/>
    <dgm:cxn modelId="{271FB5B8-60D4-4E4F-9473-3407E79EDA16}" type="presOf" srcId="{BB604409-2FD4-4252-B408-1AC4988F63E9}" destId="{444E7D56-AF97-4740-A6A3-DB3209B07BA3}" srcOrd="0" destOrd="0" presId="urn:microsoft.com/office/officeart/2005/8/layout/radial3"/>
    <dgm:cxn modelId="{2D8B806C-614F-4A8F-93CA-988732EB83D4}" srcId="{C4241B91-9206-4015-ADBE-2E1A889AC4BF}" destId="{AF40A672-077B-4DBD-AEBD-AE344EFE5950}" srcOrd="5" destOrd="0" parTransId="{C36C684F-5289-4AD6-8D80-DB859BAE801C}" sibTransId="{649CF088-68FF-41F1-98CD-F62DB01DEE7A}"/>
    <dgm:cxn modelId="{96B1D7D5-2F04-4FD9-A30D-7EAA19A62D8E}" type="presOf" srcId="{C4241B91-9206-4015-ADBE-2E1A889AC4BF}" destId="{A22C35E0-DAAC-4F90-8F4E-5FDBDEE0C278}" srcOrd="0" destOrd="0" presId="urn:microsoft.com/office/officeart/2005/8/layout/radial3"/>
    <dgm:cxn modelId="{969CB61D-9FFB-44A6-A9F0-6A0516B41DC5}" srcId="{C4241B91-9206-4015-ADBE-2E1A889AC4BF}" destId="{4F13C37D-D345-454A-8E5C-CEE55CA952E6}" srcOrd="2" destOrd="0" parTransId="{CD94909B-EAEC-4FF6-8BFC-494BE2191BF0}" sibTransId="{31552B28-5C14-4EBF-BF0C-73D93E95ABCD}"/>
    <dgm:cxn modelId="{F68BD64F-ABDB-433F-BB60-8DF925695745}" type="presOf" srcId="{5A5B5EFE-6D11-4475-AC9D-6B5ECDF77DC6}" destId="{F0195EF6-E8AD-4D66-B07D-683CCF0F5E43}" srcOrd="0" destOrd="0" presId="urn:microsoft.com/office/officeart/2005/8/layout/radial3"/>
    <dgm:cxn modelId="{DFF314AD-B60A-4F8F-B302-EDCFCE330699}" srcId="{C4241B91-9206-4015-ADBE-2E1A889AC4BF}" destId="{2E040C20-32F7-4288-9520-C09969E6CCCE}" srcOrd="3" destOrd="0" parTransId="{037119DB-40B0-4F14-A2EF-E88B32F46E3D}" sibTransId="{F467D27A-8545-49E2-BD54-16EBF6A5C01B}"/>
    <dgm:cxn modelId="{0ED6442A-9DF9-4680-A460-6A084C9B6800}" type="presParOf" srcId="{491982DD-D669-4E89-AA58-DC0583314B71}" destId="{9837DDA4-B977-414C-A1C3-86BA25ABC5C8}" srcOrd="0" destOrd="0" presId="urn:microsoft.com/office/officeart/2005/8/layout/radial3"/>
    <dgm:cxn modelId="{ED541BD5-0960-4E15-A85F-F24CC34ABB64}" type="presParOf" srcId="{9837DDA4-B977-414C-A1C3-86BA25ABC5C8}" destId="{A22C35E0-DAAC-4F90-8F4E-5FDBDEE0C278}" srcOrd="0" destOrd="0" presId="urn:microsoft.com/office/officeart/2005/8/layout/radial3"/>
    <dgm:cxn modelId="{C8495543-1F51-484E-84B4-0C8CC328DE49}" type="presParOf" srcId="{9837DDA4-B977-414C-A1C3-86BA25ABC5C8}" destId="{2130FF0A-E3F9-44C5-AA2F-0ABE2C9D14BF}" srcOrd="1" destOrd="0" presId="urn:microsoft.com/office/officeart/2005/8/layout/radial3"/>
    <dgm:cxn modelId="{EA889241-1054-4930-A161-1981BDB96737}" type="presParOf" srcId="{9837DDA4-B977-414C-A1C3-86BA25ABC5C8}" destId="{F0195EF6-E8AD-4D66-B07D-683CCF0F5E43}" srcOrd="2" destOrd="0" presId="urn:microsoft.com/office/officeart/2005/8/layout/radial3"/>
    <dgm:cxn modelId="{039F34E2-9125-474B-B9AC-3A249020DB41}" type="presParOf" srcId="{9837DDA4-B977-414C-A1C3-86BA25ABC5C8}" destId="{044D9B70-B329-4533-80A9-9266C7614806}" srcOrd="3" destOrd="0" presId="urn:microsoft.com/office/officeart/2005/8/layout/radial3"/>
    <dgm:cxn modelId="{B9FCA7E9-AB86-4D6B-80A5-F20AB9C85C70}" type="presParOf" srcId="{9837DDA4-B977-414C-A1C3-86BA25ABC5C8}" destId="{A58A5979-628B-403F-A7F8-9668BEA77173}" srcOrd="4" destOrd="0" presId="urn:microsoft.com/office/officeart/2005/8/layout/radial3"/>
    <dgm:cxn modelId="{28C72AF4-3C5D-42C0-AD40-0A8CE0794D38}" type="presParOf" srcId="{9837DDA4-B977-414C-A1C3-86BA25ABC5C8}" destId="{2A838F2B-D409-4EAF-B9F6-35B8FFE6A76D}" srcOrd="5" destOrd="0" presId="urn:microsoft.com/office/officeart/2005/8/layout/radial3"/>
    <dgm:cxn modelId="{8DFD8A25-4046-491B-98CC-D2EE11C7E00D}" type="presParOf" srcId="{9837DDA4-B977-414C-A1C3-86BA25ABC5C8}" destId="{9B8A2D22-BF77-47EB-ABA7-8DBA49F39683}" srcOrd="6" destOrd="0" presId="urn:microsoft.com/office/officeart/2005/8/layout/radial3"/>
    <dgm:cxn modelId="{7984806B-74E3-4B7F-B192-280D30FD952E}" type="presParOf" srcId="{9837DDA4-B977-414C-A1C3-86BA25ABC5C8}" destId="{444E7D56-AF97-4740-A6A3-DB3209B07BA3}" srcOrd="7" destOrd="0" presId="urn:microsoft.com/office/officeart/2005/8/layout/radial3"/>
    <dgm:cxn modelId="{BBBA60B1-D261-4867-8CAE-3E845BACD4BE}" type="presParOf" srcId="{9837DDA4-B977-414C-A1C3-86BA25ABC5C8}" destId="{6128B158-B18A-4A6C-AABD-309CF3A5355E}" srcOrd="8" destOrd="0" presId="urn:microsoft.com/office/officeart/2005/8/layout/radial3"/>
    <dgm:cxn modelId="{4B49B58B-3B4A-4004-A1DC-BCF04D6B3875}" type="presParOf" srcId="{9837DDA4-B977-414C-A1C3-86BA25ABC5C8}" destId="{0001824A-FDFC-45D8-837A-B6AE96A21B2A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BA917-5E03-4172-827E-928938FDD5C9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</dgm:pt>
    <dgm:pt modelId="{ACA3A1E3-69A9-48EC-8ED0-EA73E4A9F74C}">
      <dgm:prSet phldrT="[Text]"/>
      <dgm:spPr/>
      <dgm:t>
        <a:bodyPr/>
        <a:lstStyle/>
        <a:p>
          <a:r>
            <a:rPr lang="en-US" dirty="0"/>
            <a:t>Beat, Lyrics, and Melody </a:t>
          </a:r>
          <a:r>
            <a:rPr lang="en-US" dirty="0">
              <a:sym typeface="Wingdings" panose="05000000000000000000" pitchFamily="2" charset="2"/>
            </a:rPr>
            <a:t> Demo</a:t>
          </a:r>
          <a:endParaRPr lang="en-US" dirty="0"/>
        </a:p>
      </dgm:t>
    </dgm:pt>
    <dgm:pt modelId="{EAF53878-340F-42FC-A0B6-558D5A251C52}" type="parTrans" cxnId="{118DDBE1-CB27-4AA4-A9F8-83E81B6419DB}">
      <dgm:prSet/>
      <dgm:spPr/>
      <dgm:t>
        <a:bodyPr/>
        <a:lstStyle/>
        <a:p>
          <a:endParaRPr lang="en-US"/>
        </a:p>
      </dgm:t>
    </dgm:pt>
    <dgm:pt modelId="{F35E0128-1155-47CA-A451-CF59A61807B1}" type="sibTrans" cxnId="{118DDBE1-CB27-4AA4-A9F8-83E81B6419DB}">
      <dgm:prSet/>
      <dgm:spPr/>
      <dgm:t>
        <a:bodyPr/>
        <a:lstStyle/>
        <a:p>
          <a:endParaRPr lang="en-US"/>
        </a:p>
      </dgm:t>
    </dgm:pt>
    <dgm:pt modelId="{5CD25A48-EF62-46B9-B0B3-D85A7E441405}">
      <dgm:prSet/>
      <dgm:spPr/>
      <dgm:t>
        <a:bodyPr/>
        <a:lstStyle/>
        <a:p>
          <a:r>
            <a:rPr lang="en-US" dirty="0"/>
            <a:t>Songwriters</a:t>
          </a:r>
        </a:p>
      </dgm:t>
    </dgm:pt>
    <dgm:pt modelId="{C4139D69-58AB-42B8-98E0-5D696D0EBB53}" type="parTrans" cxnId="{A55D3E9F-A498-4E2B-BFBE-78BF44717E98}">
      <dgm:prSet/>
      <dgm:spPr/>
      <dgm:t>
        <a:bodyPr/>
        <a:lstStyle/>
        <a:p>
          <a:endParaRPr lang="en-US"/>
        </a:p>
      </dgm:t>
    </dgm:pt>
    <dgm:pt modelId="{61C5D2C7-816A-4AE1-B39F-D5A464357C9C}" type="sibTrans" cxnId="{A55D3E9F-A498-4E2B-BFBE-78BF44717E98}">
      <dgm:prSet/>
      <dgm:spPr/>
      <dgm:t>
        <a:bodyPr/>
        <a:lstStyle/>
        <a:p>
          <a:endParaRPr lang="en-US"/>
        </a:p>
      </dgm:t>
    </dgm:pt>
    <dgm:pt modelId="{CA7A3026-D226-4A45-89D5-1DCB4CDB048A}">
      <dgm:prSet/>
      <dgm:spPr/>
      <dgm:t>
        <a:bodyPr/>
        <a:lstStyle/>
        <a:p>
          <a:r>
            <a:rPr lang="en-US" dirty="0"/>
            <a:t>Vocal Producer</a:t>
          </a:r>
        </a:p>
      </dgm:t>
    </dgm:pt>
    <dgm:pt modelId="{86061594-15FB-490E-9B19-066EB06D91DA}" type="parTrans" cxnId="{F2B9C133-7839-4972-895D-ED38E163C73F}">
      <dgm:prSet/>
      <dgm:spPr/>
      <dgm:t>
        <a:bodyPr/>
        <a:lstStyle/>
        <a:p>
          <a:endParaRPr lang="en-US"/>
        </a:p>
      </dgm:t>
    </dgm:pt>
    <dgm:pt modelId="{CF986B4A-8688-4249-97D4-51D03C12D65F}" type="sibTrans" cxnId="{F2B9C133-7839-4972-895D-ED38E163C73F}">
      <dgm:prSet/>
      <dgm:spPr/>
      <dgm:t>
        <a:bodyPr/>
        <a:lstStyle/>
        <a:p>
          <a:endParaRPr lang="en-US"/>
        </a:p>
      </dgm:t>
    </dgm:pt>
    <dgm:pt modelId="{71BEF489-88A8-468A-9F7F-1B615F9E0928}">
      <dgm:prSet/>
      <dgm:spPr/>
      <dgm:t>
        <a:bodyPr/>
        <a:lstStyle/>
        <a:p>
          <a:r>
            <a:rPr lang="en-US" dirty="0"/>
            <a:t>Label President</a:t>
          </a:r>
        </a:p>
      </dgm:t>
    </dgm:pt>
    <dgm:pt modelId="{283A3EAC-BE2A-4476-901A-793F8D2DDE59}" type="parTrans" cxnId="{57FA5F44-CE74-4F0C-8AAE-9714A717DDA3}">
      <dgm:prSet/>
      <dgm:spPr/>
      <dgm:t>
        <a:bodyPr/>
        <a:lstStyle/>
        <a:p>
          <a:endParaRPr lang="en-US"/>
        </a:p>
      </dgm:t>
    </dgm:pt>
    <dgm:pt modelId="{3487872B-92EA-4DE1-B46A-38357D49360F}" type="sibTrans" cxnId="{57FA5F44-CE74-4F0C-8AAE-9714A717DDA3}">
      <dgm:prSet/>
      <dgm:spPr/>
      <dgm:t>
        <a:bodyPr/>
        <a:lstStyle/>
        <a:p>
          <a:endParaRPr lang="en-US"/>
        </a:p>
      </dgm:t>
    </dgm:pt>
    <dgm:pt modelId="{FB5C8466-AEA0-403F-AEFF-719B3359FEC0}">
      <dgm:prSet/>
      <dgm:spPr/>
      <dgm:t>
        <a:bodyPr/>
        <a:lstStyle/>
        <a:p>
          <a:r>
            <a:rPr lang="en-US" dirty="0"/>
            <a:t>Various Marketers</a:t>
          </a:r>
        </a:p>
      </dgm:t>
    </dgm:pt>
    <dgm:pt modelId="{3B44A5CE-5C32-4FF2-8D86-88EAD4A49B0F}" type="parTrans" cxnId="{4F266195-BA76-4A34-BF8E-F904E3A5729C}">
      <dgm:prSet/>
      <dgm:spPr/>
      <dgm:t>
        <a:bodyPr/>
        <a:lstStyle/>
        <a:p>
          <a:endParaRPr lang="en-US"/>
        </a:p>
      </dgm:t>
    </dgm:pt>
    <dgm:pt modelId="{9E5539DD-1483-4F3F-B5CC-53A7B97A2D85}" type="sibTrans" cxnId="{4F266195-BA76-4A34-BF8E-F904E3A5729C}">
      <dgm:prSet/>
      <dgm:spPr/>
      <dgm:t>
        <a:bodyPr/>
        <a:lstStyle/>
        <a:p>
          <a:endParaRPr lang="en-US"/>
        </a:p>
      </dgm:t>
    </dgm:pt>
    <dgm:pt modelId="{A215E2D1-CE74-43CF-ABD9-2C5EBC72BD5F}">
      <dgm:prSet/>
      <dgm:spPr/>
      <dgm:t>
        <a:bodyPr/>
        <a:lstStyle/>
        <a:p>
          <a:r>
            <a:rPr lang="en-US" dirty="0"/>
            <a:t>Video Drop</a:t>
          </a:r>
        </a:p>
      </dgm:t>
    </dgm:pt>
    <dgm:pt modelId="{F5700385-E4E1-40C3-B4B5-DEE801219DDC}" type="parTrans" cxnId="{1E8D6E69-28FA-4D49-88BD-948243815DDB}">
      <dgm:prSet/>
      <dgm:spPr/>
      <dgm:t>
        <a:bodyPr/>
        <a:lstStyle/>
        <a:p>
          <a:endParaRPr lang="en-US"/>
        </a:p>
      </dgm:t>
    </dgm:pt>
    <dgm:pt modelId="{0FF05AAD-B190-48DF-8FE6-1904433FA8BF}" type="sibTrans" cxnId="{1E8D6E69-28FA-4D49-88BD-948243815DDB}">
      <dgm:prSet/>
      <dgm:spPr/>
      <dgm:t>
        <a:bodyPr/>
        <a:lstStyle/>
        <a:p>
          <a:endParaRPr lang="en-US"/>
        </a:p>
      </dgm:t>
    </dgm:pt>
    <dgm:pt modelId="{CE3F1F04-304D-4AC7-88A0-9DF4D0592A6F}">
      <dgm:prSet/>
      <dgm:spPr/>
      <dgm:t>
        <a:bodyPr/>
        <a:lstStyle/>
        <a:p>
          <a:r>
            <a:rPr lang="en-US" dirty="0"/>
            <a:t>DJs</a:t>
          </a:r>
        </a:p>
      </dgm:t>
    </dgm:pt>
    <dgm:pt modelId="{5A456410-7038-4132-B153-F6D578DF1792}" type="parTrans" cxnId="{B2FEFDE2-3128-472F-B414-F54A049A4DF0}">
      <dgm:prSet/>
      <dgm:spPr/>
      <dgm:t>
        <a:bodyPr/>
        <a:lstStyle/>
        <a:p>
          <a:endParaRPr lang="en-US"/>
        </a:p>
      </dgm:t>
    </dgm:pt>
    <dgm:pt modelId="{7C6461FC-E644-4CA1-BCF3-CC2C86CC215C}" type="sibTrans" cxnId="{B2FEFDE2-3128-472F-B414-F54A049A4DF0}">
      <dgm:prSet/>
      <dgm:spPr/>
      <dgm:t>
        <a:bodyPr/>
        <a:lstStyle/>
        <a:p>
          <a:endParaRPr lang="en-US"/>
        </a:p>
      </dgm:t>
    </dgm:pt>
    <dgm:pt modelId="{1E1EB16C-4981-4C87-B577-51335942C923}">
      <dgm:prSet/>
      <dgm:spPr/>
      <dgm:t>
        <a:bodyPr/>
        <a:lstStyle/>
        <a:p>
          <a:r>
            <a:rPr lang="en-US" dirty="0"/>
            <a:t>Video Production Team</a:t>
          </a:r>
        </a:p>
      </dgm:t>
    </dgm:pt>
    <dgm:pt modelId="{B89517A9-157F-4726-828C-906C730F6C2B}" type="parTrans" cxnId="{9F11F51E-1E59-4381-886A-BA47F902A1E8}">
      <dgm:prSet/>
      <dgm:spPr/>
      <dgm:t>
        <a:bodyPr/>
        <a:lstStyle/>
        <a:p>
          <a:endParaRPr lang="en-US"/>
        </a:p>
      </dgm:t>
    </dgm:pt>
    <dgm:pt modelId="{5BB9E1EE-72AC-4B68-AB45-D6020013DDE5}" type="sibTrans" cxnId="{9F11F51E-1E59-4381-886A-BA47F902A1E8}">
      <dgm:prSet/>
      <dgm:spPr/>
      <dgm:t>
        <a:bodyPr/>
        <a:lstStyle/>
        <a:p>
          <a:endParaRPr lang="en-US"/>
        </a:p>
      </dgm:t>
    </dgm:pt>
    <dgm:pt modelId="{C5E23C98-BC21-4940-B792-8FF3EEE08C3F}">
      <dgm:prSet/>
      <dgm:spPr/>
      <dgm:t>
        <a:bodyPr/>
        <a:lstStyle/>
        <a:p>
          <a:r>
            <a:rPr lang="en-US" dirty="0"/>
            <a:t>Producers</a:t>
          </a:r>
        </a:p>
      </dgm:t>
    </dgm:pt>
    <dgm:pt modelId="{9AB5BBA4-BB7F-497B-B362-62416D3C1422}" type="parTrans" cxnId="{5B8F9A54-AB77-4220-A654-42CC18478403}">
      <dgm:prSet/>
      <dgm:spPr/>
      <dgm:t>
        <a:bodyPr/>
        <a:lstStyle/>
        <a:p>
          <a:endParaRPr lang="en-US"/>
        </a:p>
      </dgm:t>
    </dgm:pt>
    <dgm:pt modelId="{91BD57EE-72BF-4A54-995F-A9297FC46A6F}" type="sibTrans" cxnId="{5B8F9A54-AB77-4220-A654-42CC18478403}">
      <dgm:prSet/>
      <dgm:spPr/>
      <dgm:t>
        <a:bodyPr/>
        <a:lstStyle/>
        <a:p>
          <a:endParaRPr lang="en-US"/>
        </a:p>
      </dgm:t>
    </dgm:pt>
    <dgm:pt modelId="{7F2EA0D5-DE4B-4CB6-BD17-85CD211100CE}">
      <dgm:prSet/>
      <dgm:spPr/>
      <dgm:t>
        <a:bodyPr/>
        <a:lstStyle/>
        <a:p>
          <a:r>
            <a:rPr lang="en-US" dirty="0"/>
            <a:t>Rihanna</a:t>
          </a:r>
        </a:p>
      </dgm:t>
    </dgm:pt>
    <dgm:pt modelId="{89CC5D74-C222-4D9D-B97D-78A2A2185107}" type="parTrans" cxnId="{658EEDF3-22C9-46D9-9BA1-AE5C1C594160}">
      <dgm:prSet/>
      <dgm:spPr/>
      <dgm:t>
        <a:bodyPr/>
        <a:lstStyle/>
        <a:p>
          <a:endParaRPr lang="en-US"/>
        </a:p>
      </dgm:t>
    </dgm:pt>
    <dgm:pt modelId="{56E9947B-2762-4AB1-9FC6-D133BDFAB076}" type="sibTrans" cxnId="{658EEDF3-22C9-46D9-9BA1-AE5C1C594160}">
      <dgm:prSet/>
      <dgm:spPr/>
      <dgm:t>
        <a:bodyPr/>
        <a:lstStyle/>
        <a:p>
          <a:endParaRPr lang="en-US"/>
        </a:p>
      </dgm:t>
    </dgm:pt>
    <dgm:pt modelId="{7B7D03F1-77FC-49DE-93C8-2C5FDED33AC9}">
      <dgm:prSet/>
      <dgm:spPr/>
      <dgm:t>
        <a:bodyPr/>
        <a:lstStyle/>
        <a:p>
          <a:r>
            <a:rPr lang="en-US" dirty="0"/>
            <a:t>Ads and Radio Play</a:t>
          </a:r>
        </a:p>
      </dgm:t>
    </dgm:pt>
    <dgm:pt modelId="{659028B8-AB96-419E-87A5-DD7ECD8E0E6C}" type="sibTrans" cxnId="{E78EAB16-BCC1-41F8-BECC-54123AB19A31}">
      <dgm:prSet/>
      <dgm:spPr/>
      <dgm:t>
        <a:bodyPr/>
        <a:lstStyle/>
        <a:p>
          <a:endParaRPr lang="en-US"/>
        </a:p>
      </dgm:t>
    </dgm:pt>
    <dgm:pt modelId="{A3FB794D-6CF1-4C38-BD5F-7CF43BCEF096}" type="parTrans" cxnId="{E78EAB16-BCC1-41F8-BECC-54123AB19A31}">
      <dgm:prSet/>
      <dgm:spPr/>
      <dgm:t>
        <a:bodyPr/>
        <a:lstStyle/>
        <a:p>
          <a:endParaRPr lang="en-US"/>
        </a:p>
      </dgm:t>
    </dgm:pt>
    <dgm:pt modelId="{86F8F799-BF47-42DF-9A5C-FF242F3E46D8}">
      <dgm:prSet phldrT="[Text]"/>
      <dgm:spPr/>
      <dgm:t>
        <a:bodyPr/>
        <a:lstStyle/>
        <a:p>
          <a:r>
            <a:rPr lang="en-US" dirty="0"/>
            <a:t>Track </a:t>
          </a:r>
        </a:p>
      </dgm:t>
    </dgm:pt>
    <dgm:pt modelId="{38991238-F1C2-409A-A386-25AA0EAB30A0}" type="sibTrans" cxnId="{72356C56-9DA9-4E18-B4B9-F9EA2D0AFAEB}">
      <dgm:prSet/>
      <dgm:spPr/>
      <dgm:t>
        <a:bodyPr/>
        <a:lstStyle/>
        <a:p>
          <a:endParaRPr lang="en-US"/>
        </a:p>
      </dgm:t>
    </dgm:pt>
    <dgm:pt modelId="{40B3249F-DD20-4827-A9D8-826BD5B2C375}" type="parTrans" cxnId="{72356C56-9DA9-4E18-B4B9-F9EA2D0AFAEB}">
      <dgm:prSet/>
      <dgm:spPr/>
      <dgm:t>
        <a:bodyPr/>
        <a:lstStyle/>
        <a:p>
          <a:endParaRPr lang="en-US"/>
        </a:p>
      </dgm:t>
    </dgm:pt>
    <dgm:pt modelId="{9EC433F9-89F1-4A70-A7C0-C047518AF49E}" type="pres">
      <dgm:prSet presAssocID="{EC6BA917-5E03-4172-827E-928938FDD5C9}" presName="linearFlow" presStyleCnt="0">
        <dgm:presLayoutVars>
          <dgm:dir/>
          <dgm:animLvl val="lvl"/>
          <dgm:resizeHandles val="exact"/>
        </dgm:presLayoutVars>
      </dgm:prSet>
      <dgm:spPr/>
    </dgm:pt>
    <dgm:pt modelId="{B5247844-1957-42F3-B6CE-0DAA352E2EF5}" type="pres">
      <dgm:prSet presAssocID="{ACA3A1E3-69A9-48EC-8ED0-EA73E4A9F74C}" presName="composite" presStyleCnt="0"/>
      <dgm:spPr/>
    </dgm:pt>
    <dgm:pt modelId="{FA76DA6F-74B5-455E-8BD1-ED7456B4488A}" type="pres">
      <dgm:prSet presAssocID="{ACA3A1E3-69A9-48EC-8ED0-EA73E4A9F74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50E14-BAC3-413C-9695-C63C5B83D558}" type="pres">
      <dgm:prSet presAssocID="{ACA3A1E3-69A9-48EC-8ED0-EA73E4A9F74C}" presName="parSh" presStyleLbl="node1" presStyleIdx="0" presStyleCnt="4"/>
      <dgm:spPr/>
      <dgm:t>
        <a:bodyPr/>
        <a:lstStyle/>
        <a:p>
          <a:endParaRPr lang="en-US"/>
        </a:p>
      </dgm:t>
    </dgm:pt>
    <dgm:pt modelId="{993999CB-83BF-4BBB-BE4F-01DA2EA1CEA3}" type="pres">
      <dgm:prSet presAssocID="{ACA3A1E3-69A9-48EC-8ED0-EA73E4A9F74C}" presName="desTx" presStyleLbl="fgAcc1" presStyleIdx="0" presStyleCnt="4" custScaleX="114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7F169-6107-475E-8932-6E38F6FFBED0}" type="pres">
      <dgm:prSet presAssocID="{F35E0128-1155-47CA-A451-CF59A61807B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195B554-5F20-4EA8-B064-95682341B532}" type="pres">
      <dgm:prSet presAssocID="{F35E0128-1155-47CA-A451-CF59A61807B1}" presName="connTx" presStyleLbl="sibTrans2D1" presStyleIdx="0" presStyleCnt="3"/>
      <dgm:spPr/>
      <dgm:t>
        <a:bodyPr/>
        <a:lstStyle/>
        <a:p>
          <a:endParaRPr lang="en-US"/>
        </a:p>
      </dgm:t>
    </dgm:pt>
    <dgm:pt modelId="{BACCF839-D0B3-4BD1-A0FE-142DAEB56A7F}" type="pres">
      <dgm:prSet presAssocID="{86F8F799-BF47-42DF-9A5C-FF242F3E46D8}" presName="composite" presStyleCnt="0"/>
      <dgm:spPr/>
    </dgm:pt>
    <dgm:pt modelId="{B5EA484E-EC30-42ED-94D4-5F590D1D911D}" type="pres">
      <dgm:prSet presAssocID="{86F8F799-BF47-42DF-9A5C-FF242F3E46D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71A79-43D2-4661-8350-72CEA433232E}" type="pres">
      <dgm:prSet presAssocID="{86F8F799-BF47-42DF-9A5C-FF242F3E46D8}" presName="parSh" presStyleLbl="node1" presStyleIdx="1" presStyleCnt="4"/>
      <dgm:spPr/>
      <dgm:t>
        <a:bodyPr/>
        <a:lstStyle/>
        <a:p>
          <a:endParaRPr lang="en-US"/>
        </a:p>
      </dgm:t>
    </dgm:pt>
    <dgm:pt modelId="{7B822915-BE35-485C-8E8F-42313E875AF7}" type="pres">
      <dgm:prSet presAssocID="{86F8F799-BF47-42DF-9A5C-FF242F3E46D8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73B67-EEFD-43DC-86F0-4B2C2EAC941D}" type="pres">
      <dgm:prSet presAssocID="{38991238-F1C2-409A-A386-25AA0EAB30A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A32EB78-1163-4DBA-88E5-4BA86B4EDEEF}" type="pres">
      <dgm:prSet presAssocID="{38991238-F1C2-409A-A386-25AA0EAB30A0}" presName="connTx" presStyleLbl="sibTrans2D1" presStyleIdx="1" presStyleCnt="3"/>
      <dgm:spPr/>
      <dgm:t>
        <a:bodyPr/>
        <a:lstStyle/>
        <a:p>
          <a:endParaRPr lang="en-US"/>
        </a:p>
      </dgm:t>
    </dgm:pt>
    <dgm:pt modelId="{AD6D3F36-8D09-445F-A1D2-26293C044812}" type="pres">
      <dgm:prSet presAssocID="{7B7D03F1-77FC-49DE-93C8-2C5FDED33AC9}" presName="composite" presStyleCnt="0"/>
      <dgm:spPr/>
    </dgm:pt>
    <dgm:pt modelId="{3E7CD77A-7C3B-41EF-8A1D-1EE1E627B3E1}" type="pres">
      <dgm:prSet presAssocID="{7B7D03F1-77FC-49DE-93C8-2C5FDED33AC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74CB9-6E10-4A98-AE70-BA6A7DD079BB}" type="pres">
      <dgm:prSet presAssocID="{7B7D03F1-77FC-49DE-93C8-2C5FDED33AC9}" presName="parSh" presStyleLbl="node1" presStyleIdx="2" presStyleCnt="4"/>
      <dgm:spPr/>
      <dgm:t>
        <a:bodyPr/>
        <a:lstStyle/>
        <a:p>
          <a:endParaRPr lang="en-US"/>
        </a:p>
      </dgm:t>
    </dgm:pt>
    <dgm:pt modelId="{F16CFAD9-D716-41A4-8946-D61088F2323C}" type="pres">
      <dgm:prSet presAssocID="{7B7D03F1-77FC-49DE-93C8-2C5FDED33AC9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ECA29-1354-4869-A484-E1361D45D7E6}" type="pres">
      <dgm:prSet presAssocID="{659028B8-AB96-419E-87A5-DD7ECD8E0E6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56D8CF-35D6-4F2F-94B5-3CF3357E73B1}" type="pres">
      <dgm:prSet presAssocID="{659028B8-AB96-419E-87A5-DD7ECD8E0E6C}" presName="connTx" presStyleLbl="sibTrans2D1" presStyleIdx="2" presStyleCnt="3"/>
      <dgm:spPr/>
      <dgm:t>
        <a:bodyPr/>
        <a:lstStyle/>
        <a:p>
          <a:endParaRPr lang="en-US"/>
        </a:p>
      </dgm:t>
    </dgm:pt>
    <dgm:pt modelId="{7A9AA631-631E-4729-AA8E-CA7B515D5A5E}" type="pres">
      <dgm:prSet presAssocID="{A215E2D1-CE74-43CF-ABD9-2C5EBC72BD5F}" presName="composite" presStyleCnt="0"/>
      <dgm:spPr/>
    </dgm:pt>
    <dgm:pt modelId="{8DF65217-56A7-4214-8879-36F3F5EA015C}" type="pres">
      <dgm:prSet presAssocID="{A215E2D1-CE74-43CF-ABD9-2C5EBC72BD5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030F4-86E9-4F24-BAE5-A05EB97A6A74}" type="pres">
      <dgm:prSet presAssocID="{A215E2D1-CE74-43CF-ABD9-2C5EBC72BD5F}" presName="parSh" presStyleLbl="node1" presStyleIdx="3" presStyleCnt="4"/>
      <dgm:spPr/>
      <dgm:t>
        <a:bodyPr/>
        <a:lstStyle/>
        <a:p>
          <a:endParaRPr lang="en-US"/>
        </a:p>
      </dgm:t>
    </dgm:pt>
    <dgm:pt modelId="{228F5A23-E22E-465E-B2B7-814F7EC12E62}" type="pres">
      <dgm:prSet presAssocID="{A215E2D1-CE74-43CF-ABD9-2C5EBC72BD5F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72DE10-A749-4B2A-91F9-4569DEF4862C}" type="presOf" srcId="{659028B8-AB96-419E-87A5-DD7ECD8E0E6C}" destId="{B856D8CF-35D6-4F2F-94B5-3CF3357E73B1}" srcOrd="1" destOrd="0" presId="urn:microsoft.com/office/officeart/2005/8/layout/process3"/>
    <dgm:cxn modelId="{E678984B-767A-4803-A371-90757F9A4D18}" type="presOf" srcId="{38991238-F1C2-409A-A386-25AA0EAB30A0}" destId="{7A32EB78-1163-4DBA-88E5-4BA86B4EDEEF}" srcOrd="1" destOrd="0" presId="urn:microsoft.com/office/officeart/2005/8/layout/process3"/>
    <dgm:cxn modelId="{937BA804-6CA1-4B0B-91DE-71CA32337C7C}" type="presOf" srcId="{38991238-F1C2-409A-A386-25AA0EAB30A0}" destId="{59D73B67-EEFD-43DC-86F0-4B2C2EAC941D}" srcOrd="0" destOrd="0" presId="urn:microsoft.com/office/officeart/2005/8/layout/process3"/>
    <dgm:cxn modelId="{F2B9C133-7839-4972-895D-ED38E163C73F}" srcId="{86F8F799-BF47-42DF-9A5C-FF242F3E46D8}" destId="{CA7A3026-D226-4A45-89D5-1DCB4CDB048A}" srcOrd="1" destOrd="0" parTransId="{86061594-15FB-490E-9B19-066EB06D91DA}" sibTransId="{CF986B4A-8688-4249-97D4-51D03C12D65F}"/>
    <dgm:cxn modelId="{57FA5F44-CE74-4F0C-8AAE-9714A717DDA3}" srcId="{86F8F799-BF47-42DF-9A5C-FF242F3E46D8}" destId="{71BEF489-88A8-468A-9F7F-1B615F9E0928}" srcOrd="2" destOrd="0" parTransId="{283A3EAC-BE2A-4476-901A-793F8D2DDE59}" sibTransId="{3487872B-92EA-4DE1-B46A-38357D49360F}"/>
    <dgm:cxn modelId="{825607DB-C119-4A8E-A487-08BA0B8BA3B6}" type="presOf" srcId="{A215E2D1-CE74-43CF-ABD9-2C5EBC72BD5F}" destId="{8DF65217-56A7-4214-8879-36F3F5EA015C}" srcOrd="0" destOrd="0" presId="urn:microsoft.com/office/officeart/2005/8/layout/process3"/>
    <dgm:cxn modelId="{41E22932-B754-431B-966E-3441DCF31718}" type="presOf" srcId="{86F8F799-BF47-42DF-9A5C-FF242F3E46D8}" destId="{1D171A79-43D2-4661-8350-72CEA433232E}" srcOrd="1" destOrd="0" presId="urn:microsoft.com/office/officeart/2005/8/layout/process3"/>
    <dgm:cxn modelId="{F1E82DA8-1B3C-40E3-B873-3A216AF896A6}" type="presOf" srcId="{ACA3A1E3-69A9-48EC-8ED0-EA73E4A9F74C}" destId="{ED250E14-BAC3-413C-9695-C63C5B83D558}" srcOrd="1" destOrd="0" presId="urn:microsoft.com/office/officeart/2005/8/layout/process3"/>
    <dgm:cxn modelId="{F52663B8-0F52-4F18-8445-531C63B3180F}" type="presOf" srcId="{659028B8-AB96-419E-87A5-DD7ECD8E0E6C}" destId="{163ECA29-1354-4869-A484-E1361D45D7E6}" srcOrd="0" destOrd="0" presId="urn:microsoft.com/office/officeart/2005/8/layout/process3"/>
    <dgm:cxn modelId="{9F11F51E-1E59-4381-886A-BA47F902A1E8}" srcId="{A215E2D1-CE74-43CF-ABD9-2C5EBC72BD5F}" destId="{1E1EB16C-4981-4C87-B577-51335942C923}" srcOrd="0" destOrd="0" parTransId="{B89517A9-157F-4726-828C-906C730F6C2B}" sibTransId="{5BB9E1EE-72AC-4B68-AB45-D6020013DDE5}"/>
    <dgm:cxn modelId="{658EEDF3-22C9-46D9-9BA1-AE5C1C594160}" srcId="{86F8F799-BF47-42DF-9A5C-FF242F3E46D8}" destId="{7F2EA0D5-DE4B-4CB6-BD17-85CD211100CE}" srcOrd="0" destOrd="0" parTransId="{89CC5D74-C222-4D9D-B97D-78A2A2185107}" sibTransId="{56E9947B-2762-4AB1-9FC6-D133BDFAB076}"/>
    <dgm:cxn modelId="{6504F068-09FD-413A-8B65-B0805B8D8436}" type="presOf" srcId="{FB5C8466-AEA0-403F-AEFF-719B3359FEC0}" destId="{F16CFAD9-D716-41A4-8946-D61088F2323C}" srcOrd="0" destOrd="0" presId="urn:microsoft.com/office/officeart/2005/8/layout/process3"/>
    <dgm:cxn modelId="{58ECC443-4AA8-47DE-B897-7075FFFA9A19}" type="presOf" srcId="{C5E23C98-BC21-4940-B792-8FF3EEE08C3F}" destId="{993999CB-83BF-4BBB-BE4F-01DA2EA1CEA3}" srcOrd="0" destOrd="0" presId="urn:microsoft.com/office/officeart/2005/8/layout/process3"/>
    <dgm:cxn modelId="{A55D3E9F-A498-4E2B-BFBE-78BF44717E98}" srcId="{ACA3A1E3-69A9-48EC-8ED0-EA73E4A9F74C}" destId="{5CD25A48-EF62-46B9-B0B3-D85A7E441405}" srcOrd="1" destOrd="0" parTransId="{C4139D69-58AB-42B8-98E0-5D696D0EBB53}" sibTransId="{61C5D2C7-816A-4AE1-B39F-D5A464357C9C}"/>
    <dgm:cxn modelId="{11240A92-FF8A-43D8-9DA1-5CC0079F62F1}" type="presOf" srcId="{1E1EB16C-4981-4C87-B577-51335942C923}" destId="{228F5A23-E22E-465E-B2B7-814F7EC12E62}" srcOrd="0" destOrd="0" presId="urn:microsoft.com/office/officeart/2005/8/layout/process3"/>
    <dgm:cxn modelId="{AA9CAF93-4CDE-4297-9B18-CDDA35D01952}" type="presOf" srcId="{F35E0128-1155-47CA-A451-CF59A61807B1}" destId="{9195B554-5F20-4EA8-B064-95682341B532}" srcOrd="1" destOrd="0" presId="urn:microsoft.com/office/officeart/2005/8/layout/process3"/>
    <dgm:cxn modelId="{EA65A200-9079-4254-A037-140D61005B2B}" type="presOf" srcId="{CA7A3026-D226-4A45-89D5-1DCB4CDB048A}" destId="{7B822915-BE35-485C-8E8F-42313E875AF7}" srcOrd="0" destOrd="1" presId="urn:microsoft.com/office/officeart/2005/8/layout/process3"/>
    <dgm:cxn modelId="{B2FEFDE2-3128-472F-B414-F54A049A4DF0}" srcId="{7B7D03F1-77FC-49DE-93C8-2C5FDED33AC9}" destId="{CE3F1F04-304D-4AC7-88A0-9DF4D0592A6F}" srcOrd="1" destOrd="0" parTransId="{5A456410-7038-4132-B153-F6D578DF1792}" sibTransId="{7C6461FC-E644-4CA1-BCF3-CC2C86CC215C}"/>
    <dgm:cxn modelId="{0F879E40-F288-4921-A3DB-42B48E9305C4}" type="presOf" srcId="{7F2EA0D5-DE4B-4CB6-BD17-85CD211100CE}" destId="{7B822915-BE35-485C-8E8F-42313E875AF7}" srcOrd="0" destOrd="0" presId="urn:microsoft.com/office/officeart/2005/8/layout/process3"/>
    <dgm:cxn modelId="{1E8D6E69-28FA-4D49-88BD-948243815DDB}" srcId="{EC6BA917-5E03-4172-827E-928938FDD5C9}" destId="{A215E2D1-CE74-43CF-ABD9-2C5EBC72BD5F}" srcOrd="3" destOrd="0" parTransId="{F5700385-E4E1-40C3-B4B5-DEE801219DDC}" sibTransId="{0FF05AAD-B190-48DF-8FE6-1904433FA8BF}"/>
    <dgm:cxn modelId="{E78EAB16-BCC1-41F8-BECC-54123AB19A31}" srcId="{EC6BA917-5E03-4172-827E-928938FDD5C9}" destId="{7B7D03F1-77FC-49DE-93C8-2C5FDED33AC9}" srcOrd="2" destOrd="0" parTransId="{A3FB794D-6CF1-4C38-BD5F-7CF43BCEF096}" sibTransId="{659028B8-AB96-419E-87A5-DD7ECD8E0E6C}"/>
    <dgm:cxn modelId="{2AF1016A-EDBB-4C4B-BBFE-C6FA6EE415B3}" type="presOf" srcId="{5CD25A48-EF62-46B9-B0B3-D85A7E441405}" destId="{993999CB-83BF-4BBB-BE4F-01DA2EA1CEA3}" srcOrd="0" destOrd="1" presId="urn:microsoft.com/office/officeart/2005/8/layout/process3"/>
    <dgm:cxn modelId="{55FDFBF6-6BD6-4F69-A802-850917A07D16}" type="presOf" srcId="{86F8F799-BF47-42DF-9A5C-FF242F3E46D8}" destId="{B5EA484E-EC30-42ED-94D4-5F590D1D911D}" srcOrd="0" destOrd="0" presId="urn:microsoft.com/office/officeart/2005/8/layout/process3"/>
    <dgm:cxn modelId="{118DDBE1-CB27-4AA4-A9F8-83E81B6419DB}" srcId="{EC6BA917-5E03-4172-827E-928938FDD5C9}" destId="{ACA3A1E3-69A9-48EC-8ED0-EA73E4A9F74C}" srcOrd="0" destOrd="0" parTransId="{EAF53878-340F-42FC-A0B6-558D5A251C52}" sibTransId="{F35E0128-1155-47CA-A451-CF59A61807B1}"/>
    <dgm:cxn modelId="{E5EB6F65-3E14-4814-8A1E-EA52A13EF697}" type="presOf" srcId="{7B7D03F1-77FC-49DE-93C8-2C5FDED33AC9}" destId="{3E7CD77A-7C3B-41EF-8A1D-1EE1E627B3E1}" srcOrd="0" destOrd="0" presId="urn:microsoft.com/office/officeart/2005/8/layout/process3"/>
    <dgm:cxn modelId="{A428D472-1758-44ED-B6E6-3D6DF7E48798}" type="presOf" srcId="{ACA3A1E3-69A9-48EC-8ED0-EA73E4A9F74C}" destId="{FA76DA6F-74B5-455E-8BD1-ED7456B4488A}" srcOrd="0" destOrd="0" presId="urn:microsoft.com/office/officeart/2005/8/layout/process3"/>
    <dgm:cxn modelId="{7174624F-0FD5-4C3F-9D2E-D26BBD6090B1}" type="presOf" srcId="{EC6BA917-5E03-4172-827E-928938FDD5C9}" destId="{9EC433F9-89F1-4A70-A7C0-C047518AF49E}" srcOrd="0" destOrd="0" presId="urn:microsoft.com/office/officeart/2005/8/layout/process3"/>
    <dgm:cxn modelId="{122F5AB3-B6C4-4C8A-A076-1F9478688504}" type="presOf" srcId="{A215E2D1-CE74-43CF-ABD9-2C5EBC72BD5F}" destId="{69F030F4-86E9-4F24-BAE5-A05EB97A6A74}" srcOrd="1" destOrd="0" presId="urn:microsoft.com/office/officeart/2005/8/layout/process3"/>
    <dgm:cxn modelId="{BF2137D7-5701-4D3C-8D8D-963E73A8DF21}" type="presOf" srcId="{71BEF489-88A8-468A-9F7F-1B615F9E0928}" destId="{7B822915-BE35-485C-8E8F-42313E875AF7}" srcOrd="0" destOrd="2" presId="urn:microsoft.com/office/officeart/2005/8/layout/process3"/>
    <dgm:cxn modelId="{DBFC219F-6EC5-4A87-AEE2-5910B19ECDFF}" type="presOf" srcId="{CE3F1F04-304D-4AC7-88A0-9DF4D0592A6F}" destId="{F16CFAD9-D716-41A4-8946-D61088F2323C}" srcOrd="0" destOrd="1" presId="urn:microsoft.com/office/officeart/2005/8/layout/process3"/>
    <dgm:cxn modelId="{5B8F9A54-AB77-4220-A654-42CC18478403}" srcId="{ACA3A1E3-69A9-48EC-8ED0-EA73E4A9F74C}" destId="{C5E23C98-BC21-4940-B792-8FF3EEE08C3F}" srcOrd="0" destOrd="0" parTransId="{9AB5BBA4-BB7F-497B-B362-62416D3C1422}" sibTransId="{91BD57EE-72BF-4A54-995F-A9297FC46A6F}"/>
    <dgm:cxn modelId="{01CE3327-EC22-45EB-9C63-A52F6514CC87}" type="presOf" srcId="{F35E0128-1155-47CA-A451-CF59A61807B1}" destId="{9927F169-6107-475E-8932-6E38F6FFBED0}" srcOrd="0" destOrd="0" presId="urn:microsoft.com/office/officeart/2005/8/layout/process3"/>
    <dgm:cxn modelId="{0705A317-7D1A-4108-8DC9-C1EF56F60FC0}" type="presOf" srcId="{7B7D03F1-77FC-49DE-93C8-2C5FDED33AC9}" destId="{1AB74CB9-6E10-4A98-AE70-BA6A7DD079BB}" srcOrd="1" destOrd="0" presId="urn:microsoft.com/office/officeart/2005/8/layout/process3"/>
    <dgm:cxn modelId="{72356C56-9DA9-4E18-B4B9-F9EA2D0AFAEB}" srcId="{EC6BA917-5E03-4172-827E-928938FDD5C9}" destId="{86F8F799-BF47-42DF-9A5C-FF242F3E46D8}" srcOrd="1" destOrd="0" parTransId="{40B3249F-DD20-4827-A9D8-826BD5B2C375}" sibTransId="{38991238-F1C2-409A-A386-25AA0EAB30A0}"/>
    <dgm:cxn modelId="{4F266195-BA76-4A34-BF8E-F904E3A5729C}" srcId="{7B7D03F1-77FC-49DE-93C8-2C5FDED33AC9}" destId="{FB5C8466-AEA0-403F-AEFF-719B3359FEC0}" srcOrd="0" destOrd="0" parTransId="{3B44A5CE-5C32-4FF2-8D86-88EAD4A49B0F}" sibTransId="{9E5539DD-1483-4F3F-B5CC-53A7B97A2D85}"/>
    <dgm:cxn modelId="{D991117D-F228-47E6-9DA9-5D1AA6D8F555}" type="presParOf" srcId="{9EC433F9-89F1-4A70-A7C0-C047518AF49E}" destId="{B5247844-1957-42F3-B6CE-0DAA352E2EF5}" srcOrd="0" destOrd="0" presId="urn:microsoft.com/office/officeart/2005/8/layout/process3"/>
    <dgm:cxn modelId="{7F29C6B5-0A23-489C-9367-E1FF9B3CB78B}" type="presParOf" srcId="{B5247844-1957-42F3-B6CE-0DAA352E2EF5}" destId="{FA76DA6F-74B5-455E-8BD1-ED7456B4488A}" srcOrd="0" destOrd="0" presId="urn:microsoft.com/office/officeart/2005/8/layout/process3"/>
    <dgm:cxn modelId="{6B7D8C4A-1E58-4582-9B1D-6C8CF631E931}" type="presParOf" srcId="{B5247844-1957-42F3-B6CE-0DAA352E2EF5}" destId="{ED250E14-BAC3-413C-9695-C63C5B83D558}" srcOrd="1" destOrd="0" presId="urn:microsoft.com/office/officeart/2005/8/layout/process3"/>
    <dgm:cxn modelId="{B9AC21A2-934C-46A1-94D7-959F2E1AEF7B}" type="presParOf" srcId="{B5247844-1957-42F3-B6CE-0DAA352E2EF5}" destId="{993999CB-83BF-4BBB-BE4F-01DA2EA1CEA3}" srcOrd="2" destOrd="0" presId="urn:microsoft.com/office/officeart/2005/8/layout/process3"/>
    <dgm:cxn modelId="{3D9F177F-7763-40A9-9807-D672C8E6D645}" type="presParOf" srcId="{9EC433F9-89F1-4A70-A7C0-C047518AF49E}" destId="{9927F169-6107-475E-8932-6E38F6FFBED0}" srcOrd="1" destOrd="0" presId="urn:microsoft.com/office/officeart/2005/8/layout/process3"/>
    <dgm:cxn modelId="{AA036A2B-DEE1-4D4F-A567-A93AE899B783}" type="presParOf" srcId="{9927F169-6107-475E-8932-6E38F6FFBED0}" destId="{9195B554-5F20-4EA8-B064-95682341B532}" srcOrd="0" destOrd="0" presId="urn:microsoft.com/office/officeart/2005/8/layout/process3"/>
    <dgm:cxn modelId="{7D50ADEB-8FFD-425C-A045-E8012752AE03}" type="presParOf" srcId="{9EC433F9-89F1-4A70-A7C0-C047518AF49E}" destId="{BACCF839-D0B3-4BD1-A0FE-142DAEB56A7F}" srcOrd="2" destOrd="0" presId="urn:microsoft.com/office/officeart/2005/8/layout/process3"/>
    <dgm:cxn modelId="{D237320E-BE9A-4299-8F18-5C67FAFE36CF}" type="presParOf" srcId="{BACCF839-D0B3-4BD1-A0FE-142DAEB56A7F}" destId="{B5EA484E-EC30-42ED-94D4-5F590D1D911D}" srcOrd="0" destOrd="0" presId="urn:microsoft.com/office/officeart/2005/8/layout/process3"/>
    <dgm:cxn modelId="{CFFFC3A3-D782-46BF-98F1-D48850CD5531}" type="presParOf" srcId="{BACCF839-D0B3-4BD1-A0FE-142DAEB56A7F}" destId="{1D171A79-43D2-4661-8350-72CEA433232E}" srcOrd="1" destOrd="0" presId="urn:microsoft.com/office/officeart/2005/8/layout/process3"/>
    <dgm:cxn modelId="{85FBD9F1-48DA-42C7-9859-DA55BFE2C0D7}" type="presParOf" srcId="{BACCF839-D0B3-4BD1-A0FE-142DAEB56A7F}" destId="{7B822915-BE35-485C-8E8F-42313E875AF7}" srcOrd="2" destOrd="0" presId="urn:microsoft.com/office/officeart/2005/8/layout/process3"/>
    <dgm:cxn modelId="{57AC6FDB-996C-45E9-ADF5-4CCC026BB8B2}" type="presParOf" srcId="{9EC433F9-89F1-4A70-A7C0-C047518AF49E}" destId="{59D73B67-EEFD-43DC-86F0-4B2C2EAC941D}" srcOrd="3" destOrd="0" presId="urn:microsoft.com/office/officeart/2005/8/layout/process3"/>
    <dgm:cxn modelId="{CD5F2EB3-C858-4D67-B735-25C133D1B025}" type="presParOf" srcId="{59D73B67-EEFD-43DC-86F0-4B2C2EAC941D}" destId="{7A32EB78-1163-4DBA-88E5-4BA86B4EDEEF}" srcOrd="0" destOrd="0" presId="urn:microsoft.com/office/officeart/2005/8/layout/process3"/>
    <dgm:cxn modelId="{A4D653E9-7F7B-48F0-A468-6E54D2B0AE38}" type="presParOf" srcId="{9EC433F9-89F1-4A70-A7C0-C047518AF49E}" destId="{AD6D3F36-8D09-445F-A1D2-26293C044812}" srcOrd="4" destOrd="0" presId="urn:microsoft.com/office/officeart/2005/8/layout/process3"/>
    <dgm:cxn modelId="{0D9ADBC1-11DE-4D75-9D8B-8D50E19726B6}" type="presParOf" srcId="{AD6D3F36-8D09-445F-A1D2-26293C044812}" destId="{3E7CD77A-7C3B-41EF-8A1D-1EE1E627B3E1}" srcOrd="0" destOrd="0" presId="urn:microsoft.com/office/officeart/2005/8/layout/process3"/>
    <dgm:cxn modelId="{407FE753-1A60-4CB4-B901-D536FEB47B14}" type="presParOf" srcId="{AD6D3F36-8D09-445F-A1D2-26293C044812}" destId="{1AB74CB9-6E10-4A98-AE70-BA6A7DD079BB}" srcOrd="1" destOrd="0" presId="urn:microsoft.com/office/officeart/2005/8/layout/process3"/>
    <dgm:cxn modelId="{D46C4B18-DEF9-4D83-8BD3-792A885624DD}" type="presParOf" srcId="{AD6D3F36-8D09-445F-A1D2-26293C044812}" destId="{F16CFAD9-D716-41A4-8946-D61088F2323C}" srcOrd="2" destOrd="0" presId="urn:microsoft.com/office/officeart/2005/8/layout/process3"/>
    <dgm:cxn modelId="{86866D78-592C-4256-B06D-8696E1728663}" type="presParOf" srcId="{9EC433F9-89F1-4A70-A7C0-C047518AF49E}" destId="{163ECA29-1354-4869-A484-E1361D45D7E6}" srcOrd="5" destOrd="0" presId="urn:microsoft.com/office/officeart/2005/8/layout/process3"/>
    <dgm:cxn modelId="{0EFEFC71-615E-495F-9DD1-B5642132FB9E}" type="presParOf" srcId="{163ECA29-1354-4869-A484-E1361D45D7E6}" destId="{B856D8CF-35D6-4F2F-94B5-3CF3357E73B1}" srcOrd="0" destOrd="0" presId="urn:microsoft.com/office/officeart/2005/8/layout/process3"/>
    <dgm:cxn modelId="{6EE3055D-D3A9-4B3C-8371-7CCD2EB2D85D}" type="presParOf" srcId="{9EC433F9-89F1-4A70-A7C0-C047518AF49E}" destId="{7A9AA631-631E-4729-AA8E-CA7B515D5A5E}" srcOrd="6" destOrd="0" presId="urn:microsoft.com/office/officeart/2005/8/layout/process3"/>
    <dgm:cxn modelId="{0889E384-79E9-44C1-A076-9FDE2CBFADD0}" type="presParOf" srcId="{7A9AA631-631E-4729-AA8E-CA7B515D5A5E}" destId="{8DF65217-56A7-4214-8879-36F3F5EA015C}" srcOrd="0" destOrd="0" presId="urn:microsoft.com/office/officeart/2005/8/layout/process3"/>
    <dgm:cxn modelId="{8E8F9796-B7B9-49C1-8A26-786400300768}" type="presParOf" srcId="{7A9AA631-631E-4729-AA8E-CA7B515D5A5E}" destId="{69F030F4-86E9-4F24-BAE5-A05EB97A6A74}" srcOrd="1" destOrd="0" presId="urn:microsoft.com/office/officeart/2005/8/layout/process3"/>
    <dgm:cxn modelId="{ACDE928C-7BCC-4EE1-AC00-1D4F96A95234}" type="presParOf" srcId="{7A9AA631-631E-4729-AA8E-CA7B515D5A5E}" destId="{228F5A23-E22E-465E-B2B7-814F7EC12E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B12FE-3438-4526-A993-D713FEC90C9F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5E3A7B-109F-4F52-9E2C-6632F3A95DE6}">
      <dgm:prSet phldrT="[Text]"/>
      <dgm:spPr/>
      <dgm:t>
        <a:bodyPr/>
        <a:lstStyle/>
        <a:p>
          <a:r>
            <a:rPr lang="en-US" dirty="0"/>
            <a:t>Producers</a:t>
          </a:r>
        </a:p>
      </dgm:t>
    </dgm:pt>
    <dgm:pt modelId="{4CAEE1C2-284F-4C85-8CD1-8D19ED4BA00C}" type="parTrans" cxnId="{3C8C91F1-7626-47B8-B3A5-4FCCF3AFDD71}">
      <dgm:prSet/>
      <dgm:spPr/>
      <dgm:t>
        <a:bodyPr/>
        <a:lstStyle/>
        <a:p>
          <a:endParaRPr lang="en-US"/>
        </a:p>
      </dgm:t>
    </dgm:pt>
    <dgm:pt modelId="{B042AB5A-B170-40BE-A748-0A7754FB1948}" type="sibTrans" cxnId="{3C8C91F1-7626-47B8-B3A5-4FCCF3AFDD71}">
      <dgm:prSet/>
      <dgm:spPr/>
      <dgm:t>
        <a:bodyPr/>
        <a:lstStyle/>
        <a:p>
          <a:endParaRPr lang="en-US"/>
        </a:p>
      </dgm:t>
    </dgm:pt>
    <dgm:pt modelId="{884BAF27-619E-40B0-80EF-9D76957E539E}">
      <dgm:prSet phldrT="[Text]"/>
      <dgm:spPr/>
      <dgm:t>
        <a:bodyPr/>
        <a:lstStyle/>
        <a:p>
          <a:r>
            <a:rPr lang="en-US" dirty="0"/>
            <a:t>Visual artists</a:t>
          </a:r>
        </a:p>
      </dgm:t>
    </dgm:pt>
    <dgm:pt modelId="{22DDB3C9-3028-4996-8BEA-5A4982E133EB}" type="parTrans" cxnId="{BBEE7256-96BA-443C-9BCA-899980B4D791}">
      <dgm:prSet/>
      <dgm:spPr/>
      <dgm:t>
        <a:bodyPr/>
        <a:lstStyle/>
        <a:p>
          <a:endParaRPr lang="en-US"/>
        </a:p>
      </dgm:t>
    </dgm:pt>
    <dgm:pt modelId="{83AB6CE8-F7A7-4371-A050-74498528E8C3}" type="sibTrans" cxnId="{BBEE7256-96BA-443C-9BCA-899980B4D791}">
      <dgm:prSet/>
      <dgm:spPr/>
      <dgm:t>
        <a:bodyPr/>
        <a:lstStyle/>
        <a:p>
          <a:endParaRPr lang="en-US"/>
        </a:p>
      </dgm:t>
    </dgm:pt>
    <dgm:pt modelId="{A8FF7A79-08B5-4C14-A7E9-6D01CEFAF76C}">
      <dgm:prSet phldrT="[Text]"/>
      <dgm:spPr/>
      <dgm:t>
        <a:bodyPr/>
        <a:lstStyle/>
        <a:p>
          <a:r>
            <a:rPr lang="en-US" dirty="0"/>
            <a:t>Intermediaries</a:t>
          </a:r>
        </a:p>
        <a:p>
          <a:r>
            <a:rPr lang="en-US" dirty="0"/>
            <a:t>(Distribution)</a:t>
          </a:r>
        </a:p>
      </dgm:t>
    </dgm:pt>
    <dgm:pt modelId="{F55ABD10-37CF-4967-958C-959B1F358DDE}" type="parTrans" cxnId="{6FDE1CF8-B3A1-4C26-870E-A275849CA32A}">
      <dgm:prSet/>
      <dgm:spPr/>
      <dgm:t>
        <a:bodyPr/>
        <a:lstStyle/>
        <a:p>
          <a:endParaRPr lang="en-US"/>
        </a:p>
      </dgm:t>
    </dgm:pt>
    <dgm:pt modelId="{A4A5D88F-1183-44F3-995B-A35C837692DF}" type="sibTrans" cxnId="{6FDE1CF8-B3A1-4C26-870E-A275849CA32A}">
      <dgm:prSet/>
      <dgm:spPr/>
      <dgm:t>
        <a:bodyPr/>
        <a:lstStyle/>
        <a:p>
          <a:endParaRPr lang="en-US"/>
        </a:p>
      </dgm:t>
    </dgm:pt>
    <dgm:pt modelId="{C30A860F-43D8-4B9D-9F80-7707C8395D07}">
      <dgm:prSet phldrT="[Text]"/>
      <dgm:spPr/>
      <dgm:t>
        <a:bodyPr/>
        <a:lstStyle/>
        <a:p>
          <a:r>
            <a:rPr lang="en-US" dirty="0"/>
            <a:t>Agents</a:t>
          </a:r>
        </a:p>
      </dgm:t>
    </dgm:pt>
    <dgm:pt modelId="{490CEA66-D76E-4861-B30B-DA8DD5AF9C78}" type="parTrans" cxnId="{3254F9C9-F4DC-427B-9A86-E2887B72C6AB}">
      <dgm:prSet/>
      <dgm:spPr/>
      <dgm:t>
        <a:bodyPr/>
        <a:lstStyle/>
        <a:p>
          <a:endParaRPr lang="en-US"/>
        </a:p>
      </dgm:t>
    </dgm:pt>
    <dgm:pt modelId="{F6548F2A-3CD5-4A45-A1B1-A6D1BC200A96}" type="sibTrans" cxnId="{3254F9C9-F4DC-427B-9A86-E2887B72C6AB}">
      <dgm:prSet/>
      <dgm:spPr/>
      <dgm:t>
        <a:bodyPr/>
        <a:lstStyle/>
        <a:p>
          <a:endParaRPr lang="en-US"/>
        </a:p>
      </dgm:t>
    </dgm:pt>
    <dgm:pt modelId="{FA9435FE-6682-457E-BDE5-EBA0F6D8B889}">
      <dgm:prSet phldrT="[Text]"/>
      <dgm:spPr/>
      <dgm:t>
        <a:bodyPr/>
        <a:lstStyle/>
        <a:p>
          <a:r>
            <a:rPr lang="en-US" dirty="0"/>
            <a:t>Consumers</a:t>
          </a:r>
        </a:p>
      </dgm:t>
    </dgm:pt>
    <dgm:pt modelId="{EBE29991-B03A-4B74-BB95-2A8B88F2431A}" type="parTrans" cxnId="{E69058C4-D3A2-4EB4-92BF-3242E734BAAD}">
      <dgm:prSet/>
      <dgm:spPr/>
      <dgm:t>
        <a:bodyPr/>
        <a:lstStyle/>
        <a:p>
          <a:endParaRPr lang="en-US"/>
        </a:p>
      </dgm:t>
    </dgm:pt>
    <dgm:pt modelId="{E5000C0A-863E-4D42-A846-2E6185B7B8FD}" type="sibTrans" cxnId="{E69058C4-D3A2-4EB4-92BF-3242E734BAAD}">
      <dgm:prSet/>
      <dgm:spPr/>
      <dgm:t>
        <a:bodyPr/>
        <a:lstStyle/>
        <a:p>
          <a:endParaRPr lang="en-US"/>
        </a:p>
      </dgm:t>
    </dgm:pt>
    <dgm:pt modelId="{6B2493B4-7E4C-4E05-A9BD-A380813B631A}">
      <dgm:prSet phldrT="[Text]"/>
      <dgm:spPr/>
      <dgm:t>
        <a:bodyPr/>
        <a:lstStyle/>
        <a:p>
          <a:r>
            <a:rPr lang="en-US" dirty="0"/>
            <a:t>Moviegoers</a:t>
          </a:r>
        </a:p>
      </dgm:t>
    </dgm:pt>
    <dgm:pt modelId="{8346AF98-9033-4D4B-868D-49394DF37FDF}" type="parTrans" cxnId="{27CFB228-27CD-4F29-8C11-0590A24821FD}">
      <dgm:prSet/>
      <dgm:spPr/>
      <dgm:t>
        <a:bodyPr/>
        <a:lstStyle/>
        <a:p>
          <a:endParaRPr lang="en-US"/>
        </a:p>
      </dgm:t>
    </dgm:pt>
    <dgm:pt modelId="{CF580B09-51E6-43BE-84F4-D3571FA6ACC0}" type="sibTrans" cxnId="{27CFB228-27CD-4F29-8C11-0590A24821FD}">
      <dgm:prSet/>
      <dgm:spPr/>
      <dgm:t>
        <a:bodyPr/>
        <a:lstStyle/>
        <a:p>
          <a:endParaRPr lang="en-US"/>
        </a:p>
      </dgm:t>
    </dgm:pt>
    <dgm:pt modelId="{33025CB5-8C60-4D57-BA58-9B26A76020C0}">
      <dgm:prSet phldrT="[Text]"/>
      <dgm:spPr/>
      <dgm:t>
        <a:bodyPr/>
        <a:lstStyle/>
        <a:p>
          <a:r>
            <a:rPr lang="en-US" dirty="0"/>
            <a:t>Actors</a:t>
          </a:r>
        </a:p>
      </dgm:t>
    </dgm:pt>
    <dgm:pt modelId="{048D9983-D052-42D3-95BC-ECFE160F23F1}" type="parTrans" cxnId="{14FA6304-B8A9-49C3-9D15-9C2C9E131E2D}">
      <dgm:prSet/>
      <dgm:spPr/>
      <dgm:t>
        <a:bodyPr/>
        <a:lstStyle/>
        <a:p>
          <a:endParaRPr lang="en-US"/>
        </a:p>
      </dgm:t>
    </dgm:pt>
    <dgm:pt modelId="{04C11E22-17CE-42DB-BC85-8F4B2BDD58C3}" type="sibTrans" cxnId="{14FA6304-B8A9-49C3-9D15-9C2C9E131E2D}">
      <dgm:prSet/>
      <dgm:spPr/>
      <dgm:t>
        <a:bodyPr/>
        <a:lstStyle/>
        <a:p>
          <a:endParaRPr lang="en-US"/>
        </a:p>
      </dgm:t>
    </dgm:pt>
    <dgm:pt modelId="{AF9ED66B-E96E-4DC8-86DE-FA4902F4B44B}">
      <dgm:prSet phldrT="[Text]"/>
      <dgm:spPr/>
      <dgm:t>
        <a:bodyPr/>
        <a:lstStyle/>
        <a:p>
          <a:r>
            <a:rPr lang="en-US" dirty="0"/>
            <a:t>Singers</a:t>
          </a:r>
        </a:p>
      </dgm:t>
    </dgm:pt>
    <dgm:pt modelId="{E75AEABE-2523-4996-8E76-D59000A2088D}" type="parTrans" cxnId="{863DF6E1-950B-4D1E-B299-4642395C0C05}">
      <dgm:prSet/>
      <dgm:spPr/>
      <dgm:t>
        <a:bodyPr/>
        <a:lstStyle/>
        <a:p>
          <a:endParaRPr lang="en-US"/>
        </a:p>
      </dgm:t>
    </dgm:pt>
    <dgm:pt modelId="{66733BB9-C9A9-44F1-9CFF-E34943570889}" type="sibTrans" cxnId="{863DF6E1-950B-4D1E-B299-4642395C0C05}">
      <dgm:prSet/>
      <dgm:spPr/>
      <dgm:t>
        <a:bodyPr/>
        <a:lstStyle/>
        <a:p>
          <a:endParaRPr lang="en-US"/>
        </a:p>
      </dgm:t>
    </dgm:pt>
    <dgm:pt modelId="{18A74DB8-7B59-46FA-A6A7-DBDCD880CA27}">
      <dgm:prSet phldrT="[Text]"/>
      <dgm:spPr/>
      <dgm:t>
        <a:bodyPr/>
        <a:lstStyle/>
        <a:p>
          <a:r>
            <a:rPr lang="en-US" dirty="0"/>
            <a:t>Publishing houses</a:t>
          </a:r>
        </a:p>
      </dgm:t>
    </dgm:pt>
    <dgm:pt modelId="{2B2537B5-67FE-4572-99EE-4756DA84B381}" type="parTrans" cxnId="{8D54730D-91FE-484B-8963-0ED1ADB2BF1C}">
      <dgm:prSet/>
      <dgm:spPr/>
      <dgm:t>
        <a:bodyPr/>
        <a:lstStyle/>
        <a:p>
          <a:endParaRPr lang="en-US"/>
        </a:p>
      </dgm:t>
    </dgm:pt>
    <dgm:pt modelId="{06C2A62C-FDB9-4EA6-8CB0-8AE2ECAA8E99}" type="sibTrans" cxnId="{8D54730D-91FE-484B-8963-0ED1ADB2BF1C}">
      <dgm:prSet/>
      <dgm:spPr/>
      <dgm:t>
        <a:bodyPr/>
        <a:lstStyle/>
        <a:p>
          <a:endParaRPr lang="en-US"/>
        </a:p>
      </dgm:t>
    </dgm:pt>
    <dgm:pt modelId="{9B537E1C-36D8-480B-AAA4-585B1038837F}">
      <dgm:prSet phldrT="[Text]"/>
      <dgm:spPr/>
      <dgm:t>
        <a:bodyPr/>
        <a:lstStyle/>
        <a:p>
          <a:r>
            <a:rPr lang="en-US" dirty="0"/>
            <a:t>Film critics</a:t>
          </a:r>
        </a:p>
      </dgm:t>
    </dgm:pt>
    <dgm:pt modelId="{1CAA6D6F-4D1D-4B26-9143-614FA0A6DE0B}" type="parTrans" cxnId="{C99691B7-BC40-438E-B6FF-06D545C5862C}">
      <dgm:prSet/>
      <dgm:spPr/>
      <dgm:t>
        <a:bodyPr/>
        <a:lstStyle/>
        <a:p>
          <a:endParaRPr lang="en-US"/>
        </a:p>
      </dgm:t>
    </dgm:pt>
    <dgm:pt modelId="{0C1F637B-ABB5-45FD-B983-AC886FC4DD8B}" type="sibTrans" cxnId="{C99691B7-BC40-438E-B6FF-06D545C5862C}">
      <dgm:prSet/>
      <dgm:spPr/>
      <dgm:t>
        <a:bodyPr/>
        <a:lstStyle/>
        <a:p>
          <a:endParaRPr lang="en-US"/>
        </a:p>
      </dgm:t>
    </dgm:pt>
    <dgm:pt modelId="{C1A15F3C-2C7C-4686-A682-6B5D384DD12B}">
      <dgm:prSet phldrT="[Text]"/>
      <dgm:spPr/>
      <dgm:t>
        <a:bodyPr/>
        <a:lstStyle/>
        <a:p>
          <a:r>
            <a:rPr lang="en-US" dirty="0"/>
            <a:t>Art collectors</a:t>
          </a:r>
        </a:p>
      </dgm:t>
    </dgm:pt>
    <dgm:pt modelId="{8DFE1A05-FC24-4CA4-9C2C-28124807B88B}" type="parTrans" cxnId="{E29D096D-2896-472C-8053-CADF9A5FCAA2}">
      <dgm:prSet/>
      <dgm:spPr/>
      <dgm:t>
        <a:bodyPr/>
        <a:lstStyle/>
        <a:p>
          <a:endParaRPr lang="en-US"/>
        </a:p>
      </dgm:t>
    </dgm:pt>
    <dgm:pt modelId="{E958870F-2F56-4FCA-BB3C-2E01BF3F3583}" type="sibTrans" cxnId="{E29D096D-2896-472C-8053-CADF9A5FCAA2}">
      <dgm:prSet/>
      <dgm:spPr/>
      <dgm:t>
        <a:bodyPr/>
        <a:lstStyle/>
        <a:p>
          <a:endParaRPr lang="en-US"/>
        </a:p>
      </dgm:t>
    </dgm:pt>
    <dgm:pt modelId="{10638EDE-12DE-4A04-9C6F-87B455CB8066}">
      <dgm:prSet phldrT="[Text]"/>
      <dgm:spPr/>
      <dgm:t>
        <a:bodyPr/>
        <a:lstStyle/>
        <a:p>
          <a:r>
            <a:rPr lang="en-US" dirty="0"/>
            <a:t>Readers</a:t>
          </a:r>
        </a:p>
      </dgm:t>
    </dgm:pt>
    <dgm:pt modelId="{4A814B3E-D78F-4041-A8E3-6C97C8AEA302}" type="parTrans" cxnId="{C369B831-840E-417B-B8AB-36E1429BC142}">
      <dgm:prSet/>
      <dgm:spPr/>
      <dgm:t>
        <a:bodyPr/>
        <a:lstStyle/>
        <a:p>
          <a:endParaRPr lang="en-US"/>
        </a:p>
      </dgm:t>
    </dgm:pt>
    <dgm:pt modelId="{CAFFE884-1BAF-43CC-8BED-E1C8AAC2CFA3}" type="sibTrans" cxnId="{C369B831-840E-417B-B8AB-36E1429BC142}">
      <dgm:prSet/>
      <dgm:spPr/>
      <dgm:t>
        <a:bodyPr/>
        <a:lstStyle/>
        <a:p>
          <a:endParaRPr lang="en-US"/>
        </a:p>
      </dgm:t>
    </dgm:pt>
    <dgm:pt modelId="{655668E6-DCD1-4446-BD06-73195AC8AA60}" type="pres">
      <dgm:prSet presAssocID="{507B12FE-3438-4526-A993-D713FEC90C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40A4B-9087-4C5A-BFB7-93DD58B36474}" type="pres">
      <dgm:prSet presAssocID="{635E3A7B-109F-4F52-9E2C-6632F3A95DE6}" presName="composite" presStyleCnt="0"/>
      <dgm:spPr/>
    </dgm:pt>
    <dgm:pt modelId="{1051D3FF-CC44-48D4-B702-47E46AFE007B}" type="pres">
      <dgm:prSet presAssocID="{635E3A7B-109F-4F52-9E2C-6632F3A95DE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AFC83-71AA-4CF9-BCD4-4C0CE3434062}" type="pres">
      <dgm:prSet presAssocID="{635E3A7B-109F-4F52-9E2C-6632F3A95DE6}" presName="parSh" presStyleLbl="node1" presStyleIdx="0" presStyleCnt="3"/>
      <dgm:spPr/>
      <dgm:t>
        <a:bodyPr/>
        <a:lstStyle/>
        <a:p>
          <a:endParaRPr lang="en-US"/>
        </a:p>
      </dgm:t>
    </dgm:pt>
    <dgm:pt modelId="{35252E80-633C-47C1-8255-42D23628D821}" type="pres">
      <dgm:prSet presAssocID="{635E3A7B-109F-4F52-9E2C-6632F3A95DE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31BB8-CEB6-4E8C-8C01-3CAA01350EEA}" type="pres">
      <dgm:prSet presAssocID="{B042AB5A-B170-40BE-A748-0A7754FB194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46530E5-31E2-4C12-B894-F4B5CEBDB10E}" type="pres">
      <dgm:prSet presAssocID="{B042AB5A-B170-40BE-A748-0A7754FB1948}" presName="connTx" presStyleLbl="sibTrans2D1" presStyleIdx="0" presStyleCnt="2"/>
      <dgm:spPr/>
      <dgm:t>
        <a:bodyPr/>
        <a:lstStyle/>
        <a:p>
          <a:endParaRPr lang="en-US"/>
        </a:p>
      </dgm:t>
    </dgm:pt>
    <dgm:pt modelId="{A3EA8F83-E01C-49E8-953C-C31F83F69D35}" type="pres">
      <dgm:prSet presAssocID="{A8FF7A79-08B5-4C14-A7E9-6D01CEFAF76C}" presName="composite" presStyleCnt="0"/>
      <dgm:spPr/>
    </dgm:pt>
    <dgm:pt modelId="{905E9087-1059-49B0-AE6B-D4C843ECA842}" type="pres">
      <dgm:prSet presAssocID="{A8FF7A79-08B5-4C14-A7E9-6D01CEFAF7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B3A12-D81E-4356-8797-18D86914ED61}" type="pres">
      <dgm:prSet presAssocID="{A8FF7A79-08B5-4C14-A7E9-6D01CEFAF76C}" presName="parSh" presStyleLbl="node1" presStyleIdx="1" presStyleCnt="3"/>
      <dgm:spPr/>
      <dgm:t>
        <a:bodyPr/>
        <a:lstStyle/>
        <a:p>
          <a:endParaRPr lang="en-US"/>
        </a:p>
      </dgm:t>
    </dgm:pt>
    <dgm:pt modelId="{12CD1D04-9488-40BC-B483-5F398E1FF814}" type="pres">
      <dgm:prSet presAssocID="{A8FF7A79-08B5-4C14-A7E9-6D01CEFAF76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8634-41C2-4377-88B8-0FEE070E0756}" type="pres">
      <dgm:prSet presAssocID="{A4A5D88F-1183-44F3-995B-A35C837692D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CF6F5B0-4C35-4549-8A47-BFB7D037C167}" type="pres">
      <dgm:prSet presAssocID="{A4A5D88F-1183-44F3-995B-A35C837692DF}" presName="connTx" presStyleLbl="sibTrans2D1" presStyleIdx="1" presStyleCnt="2"/>
      <dgm:spPr/>
      <dgm:t>
        <a:bodyPr/>
        <a:lstStyle/>
        <a:p>
          <a:endParaRPr lang="en-US"/>
        </a:p>
      </dgm:t>
    </dgm:pt>
    <dgm:pt modelId="{4BE75199-7849-4BF9-9FB1-F5D57D32BB52}" type="pres">
      <dgm:prSet presAssocID="{FA9435FE-6682-457E-BDE5-EBA0F6D8B889}" presName="composite" presStyleCnt="0"/>
      <dgm:spPr/>
    </dgm:pt>
    <dgm:pt modelId="{3634294E-E073-42CE-8B4D-6277AB2A604C}" type="pres">
      <dgm:prSet presAssocID="{FA9435FE-6682-457E-BDE5-EBA0F6D8B88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6082E-D4B4-4A91-9E86-3633500CB728}" type="pres">
      <dgm:prSet presAssocID="{FA9435FE-6682-457E-BDE5-EBA0F6D8B889}" presName="parSh" presStyleLbl="node1" presStyleIdx="2" presStyleCnt="3"/>
      <dgm:spPr/>
      <dgm:t>
        <a:bodyPr/>
        <a:lstStyle/>
        <a:p>
          <a:endParaRPr lang="en-US"/>
        </a:p>
      </dgm:t>
    </dgm:pt>
    <dgm:pt modelId="{C83669B2-C977-439D-828A-015447D77DEB}" type="pres">
      <dgm:prSet presAssocID="{FA9435FE-6682-457E-BDE5-EBA0F6D8B88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691B7-BC40-438E-B6FF-06D545C5862C}" srcId="{A8FF7A79-08B5-4C14-A7E9-6D01CEFAF76C}" destId="{9B537E1C-36D8-480B-AAA4-585B1038837F}" srcOrd="2" destOrd="0" parTransId="{1CAA6D6F-4D1D-4B26-9143-614FA0A6DE0B}" sibTransId="{0C1F637B-ABB5-45FD-B983-AC886FC4DD8B}"/>
    <dgm:cxn modelId="{863DF6E1-950B-4D1E-B299-4642395C0C05}" srcId="{635E3A7B-109F-4F52-9E2C-6632F3A95DE6}" destId="{AF9ED66B-E96E-4DC8-86DE-FA4902F4B44B}" srcOrd="2" destOrd="0" parTransId="{E75AEABE-2523-4996-8E76-D59000A2088D}" sibTransId="{66733BB9-C9A9-44F1-9CFF-E34943570889}"/>
    <dgm:cxn modelId="{3C8C91F1-7626-47B8-B3A5-4FCCF3AFDD71}" srcId="{507B12FE-3438-4526-A993-D713FEC90C9F}" destId="{635E3A7B-109F-4F52-9E2C-6632F3A95DE6}" srcOrd="0" destOrd="0" parTransId="{4CAEE1C2-284F-4C85-8CD1-8D19ED4BA00C}" sibTransId="{B042AB5A-B170-40BE-A748-0A7754FB1948}"/>
    <dgm:cxn modelId="{C7100287-C639-4FF0-BAD6-D3AF98088342}" type="presOf" srcId="{A4A5D88F-1183-44F3-995B-A35C837692DF}" destId="{ACF6F5B0-4C35-4549-8A47-BFB7D037C167}" srcOrd="1" destOrd="0" presId="urn:microsoft.com/office/officeart/2005/8/layout/process3"/>
    <dgm:cxn modelId="{D273DD30-02C1-4FEC-AB79-83D3A346F6BA}" type="presOf" srcId="{C30A860F-43D8-4B9D-9F80-7707C8395D07}" destId="{12CD1D04-9488-40BC-B483-5F398E1FF814}" srcOrd="0" destOrd="0" presId="urn:microsoft.com/office/officeart/2005/8/layout/process3"/>
    <dgm:cxn modelId="{C369B831-840E-417B-B8AB-36E1429BC142}" srcId="{FA9435FE-6682-457E-BDE5-EBA0F6D8B889}" destId="{10638EDE-12DE-4A04-9C6F-87B455CB8066}" srcOrd="2" destOrd="0" parTransId="{4A814B3E-D78F-4041-A8E3-6C97C8AEA302}" sibTransId="{CAFFE884-1BAF-43CC-8BED-E1C8AAC2CFA3}"/>
    <dgm:cxn modelId="{EF22938F-FA03-49C8-A8D2-3B4F6EA359F7}" type="presOf" srcId="{635E3A7B-109F-4F52-9E2C-6632F3A95DE6}" destId="{1051D3FF-CC44-48D4-B702-47E46AFE007B}" srcOrd="0" destOrd="0" presId="urn:microsoft.com/office/officeart/2005/8/layout/process3"/>
    <dgm:cxn modelId="{D2F16C0B-7F3D-44AB-8B1A-96BC46D10532}" type="presOf" srcId="{FA9435FE-6682-457E-BDE5-EBA0F6D8B889}" destId="{3634294E-E073-42CE-8B4D-6277AB2A604C}" srcOrd="0" destOrd="0" presId="urn:microsoft.com/office/officeart/2005/8/layout/process3"/>
    <dgm:cxn modelId="{073E5CED-EE8E-4767-9CB4-B5FE3A9161F8}" type="presOf" srcId="{18A74DB8-7B59-46FA-A6A7-DBDCD880CA27}" destId="{12CD1D04-9488-40BC-B483-5F398E1FF814}" srcOrd="0" destOrd="1" presId="urn:microsoft.com/office/officeart/2005/8/layout/process3"/>
    <dgm:cxn modelId="{58DCE487-829F-42DC-AE49-58624185BCE3}" type="presOf" srcId="{635E3A7B-109F-4F52-9E2C-6632F3A95DE6}" destId="{74BAFC83-71AA-4CF9-BCD4-4C0CE3434062}" srcOrd="1" destOrd="0" presId="urn:microsoft.com/office/officeart/2005/8/layout/process3"/>
    <dgm:cxn modelId="{27CFB228-27CD-4F29-8C11-0590A24821FD}" srcId="{FA9435FE-6682-457E-BDE5-EBA0F6D8B889}" destId="{6B2493B4-7E4C-4E05-A9BD-A380813B631A}" srcOrd="0" destOrd="0" parTransId="{8346AF98-9033-4D4B-868D-49394DF37FDF}" sibTransId="{CF580B09-51E6-43BE-84F4-D3571FA6ACC0}"/>
    <dgm:cxn modelId="{3170A127-F9AC-48F9-B893-BA18EDC5E13C}" type="presOf" srcId="{9B537E1C-36D8-480B-AAA4-585B1038837F}" destId="{12CD1D04-9488-40BC-B483-5F398E1FF814}" srcOrd="0" destOrd="2" presId="urn:microsoft.com/office/officeart/2005/8/layout/process3"/>
    <dgm:cxn modelId="{CEDD901B-C3C2-4A93-8868-ABDFCAB75B98}" type="presOf" srcId="{AF9ED66B-E96E-4DC8-86DE-FA4902F4B44B}" destId="{35252E80-633C-47C1-8255-42D23628D821}" srcOrd="0" destOrd="2" presId="urn:microsoft.com/office/officeart/2005/8/layout/process3"/>
    <dgm:cxn modelId="{9BFBE452-7CBD-4EBC-B96E-0570F0680E33}" type="presOf" srcId="{A8FF7A79-08B5-4C14-A7E9-6D01CEFAF76C}" destId="{5A7B3A12-D81E-4356-8797-18D86914ED61}" srcOrd="1" destOrd="0" presId="urn:microsoft.com/office/officeart/2005/8/layout/process3"/>
    <dgm:cxn modelId="{3254F9C9-F4DC-427B-9A86-E2887B72C6AB}" srcId="{A8FF7A79-08B5-4C14-A7E9-6D01CEFAF76C}" destId="{C30A860F-43D8-4B9D-9F80-7707C8395D07}" srcOrd="0" destOrd="0" parTransId="{490CEA66-D76E-4861-B30B-DA8DD5AF9C78}" sibTransId="{F6548F2A-3CD5-4A45-A1B1-A6D1BC200A96}"/>
    <dgm:cxn modelId="{3F142120-9E0C-4692-8513-E4885D6999F5}" type="presOf" srcId="{C1A15F3C-2C7C-4686-A682-6B5D384DD12B}" destId="{C83669B2-C977-439D-828A-015447D77DEB}" srcOrd="0" destOrd="1" presId="urn:microsoft.com/office/officeart/2005/8/layout/process3"/>
    <dgm:cxn modelId="{E315C929-9BEC-4703-8414-F9E740C98552}" type="presOf" srcId="{B042AB5A-B170-40BE-A748-0A7754FB1948}" destId="{446530E5-31E2-4C12-B894-F4B5CEBDB10E}" srcOrd="1" destOrd="0" presId="urn:microsoft.com/office/officeart/2005/8/layout/process3"/>
    <dgm:cxn modelId="{CD831D1B-C829-44DD-8802-FD9C63FEC22D}" type="presOf" srcId="{A8FF7A79-08B5-4C14-A7E9-6D01CEFAF76C}" destId="{905E9087-1059-49B0-AE6B-D4C843ECA842}" srcOrd="0" destOrd="0" presId="urn:microsoft.com/office/officeart/2005/8/layout/process3"/>
    <dgm:cxn modelId="{F475C996-591D-467D-9EEB-A90DAA408DDA}" type="presOf" srcId="{33025CB5-8C60-4D57-BA58-9B26A76020C0}" destId="{35252E80-633C-47C1-8255-42D23628D821}" srcOrd="0" destOrd="1" presId="urn:microsoft.com/office/officeart/2005/8/layout/process3"/>
    <dgm:cxn modelId="{2CC537EE-B76C-47DC-A81B-815960A750AC}" type="presOf" srcId="{507B12FE-3438-4526-A993-D713FEC90C9F}" destId="{655668E6-DCD1-4446-BD06-73195AC8AA60}" srcOrd="0" destOrd="0" presId="urn:microsoft.com/office/officeart/2005/8/layout/process3"/>
    <dgm:cxn modelId="{6FDE1CF8-B3A1-4C26-870E-A275849CA32A}" srcId="{507B12FE-3438-4526-A993-D713FEC90C9F}" destId="{A8FF7A79-08B5-4C14-A7E9-6D01CEFAF76C}" srcOrd="1" destOrd="0" parTransId="{F55ABD10-37CF-4967-958C-959B1F358DDE}" sibTransId="{A4A5D88F-1183-44F3-995B-A35C837692DF}"/>
    <dgm:cxn modelId="{526DCD41-5858-4B21-A191-4BC914AEFD7A}" type="presOf" srcId="{6B2493B4-7E4C-4E05-A9BD-A380813B631A}" destId="{C83669B2-C977-439D-828A-015447D77DEB}" srcOrd="0" destOrd="0" presId="urn:microsoft.com/office/officeart/2005/8/layout/process3"/>
    <dgm:cxn modelId="{8D54730D-91FE-484B-8963-0ED1ADB2BF1C}" srcId="{A8FF7A79-08B5-4C14-A7E9-6D01CEFAF76C}" destId="{18A74DB8-7B59-46FA-A6A7-DBDCD880CA27}" srcOrd="1" destOrd="0" parTransId="{2B2537B5-67FE-4572-99EE-4756DA84B381}" sibTransId="{06C2A62C-FDB9-4EA6-8CB0-8AE2ECAA8E99}"/>
    <dgm:cxn modelId="{FE327780-EA64-491B-BB47-C6673F954DCC}" type="presOf" srcId="{A4A5D88F-1183-44F3-995B-A35C837692DF}" destId="{4CD88634-41C2-4377-88B8-0FEE070E0756}" srcOrd="0" destOrd="0" presId="urn:microsoft.com/office/officeart/2005/8/layout/process3"/>
    <dgm:cxn modelId="{14FA6304-B8A9-49C3-9D15-9C2C9E131E2D}" srcId="{635E3A7B-109F-4F52-9E2C-6632F3A95DE6}" destId="{33025CB5-8C60-4D57-BA58-9B26A76020C0}" srcOrd="1" destOrd="0" parTransId="{048D9983-D052-42D3-95BC-ECFE160F23F1}" sibTransId="{04C11E22-17CE-42DB-BC85-8F4B2BDD58C3}"/>
    <dgm:cxn modelId="{415E985B-03E5-4B8E-B0A4-B69948943731}" type="presOf" srcId="{FA9435FE-6682-457E-BDE5-EBA0F6D8B889}" destId="{3B46082E-D4B4-4A91-9E86-3633500CB728}" srcOrd="1" destOrd="0" presId="urn:microsoft.com/office/officeart/2005/8/layout/process3"/>
    <dgm:cxn modelId="{BDBAE603-D2C3-43BF-BE28-523589A9E248}" type="presOf" srcId="{884BAF27-619E-40B0-80EF-9D76957E539E}" destId="{35252E80-633C-47C1-8255-42D23628D821}" srcOrd="0" destOrd="0" presId="urn:microsoft.com/office/officeart/2005/8/layout/process3"/>
    <dgm:cxn modelId="{91146D9B-1F5C-4226-9B3C-CDA3B079D063}" type="presOf" srcId="{10638EDE-12DE-4A04-9C6F-87B455CB8066}" destId="{C83669B2-C977-439D-828A-015447D77DEB}" srcOrd="0" destOrd="2" presId="urn:microsoft.com/office/officeart/2005/8/layout/process3"/>
    <dgm:cxn modelId="{6D2E8867-72D3-4B9B-A588-3210EA2F5806}" type="presOf" srcId="{B042AB5A-B170-40BE-A748-0A7754FB1948}" destId="{F6A31BB8-CEB6-4E8C-8C01-3CAA01350EEA}" srcOrd="0" destOrd="0" presId="urn:microsoft.com/office/officeart/2005/8/layout/process3"/>
    <dgm:cxn modelId="{E69058C4-D3A2-4EB4-92BF-3242E734BAAD}" srcId="{507B12FE-3438-4526-A993-D713FEC90C9F}" destId="{FA9435FE-6682-457E-BDE5-EBA0F6D8B889}" srcOrd="2" destOrd="0" parTransId="{EBE29991-B03A-4B74-BB95-2A8B88F2431A}" sibTransId="{E5000C0A-863E-4D42-A846-2E6185B7B8FD}"/>
    <dgm:cxn modelId="{E29D096D-2896-472C-8053-CADF9A5FCAA2}" srcId="{FA9435FE-6682-457E-BDE5-EBA0F6D8B889}" destId="{C1A15F3C-2C7C-4686-A682-6B5D384DD12B}" srcOrd="1" destOrd="0" parTransId="{8DFE1A05-FC24-4CA4-9C2C-28124807B88B}" sibTransId="{E958870F-2F56-4FCA-BB3C-2E01BF3F3583}"/>
    <dgm:cxn modelId="{BBEE7256-96BA-443C-9BCA-899980B4D791}" srcId="{635E3A7B-109F-4F52-9E2C-6632F3A95DE6}" destId="{884BAF27-619E-40B0-80EF-9D76957E539E}" srcOrd="0" destOrd="0" parTransId="{22DDB3C9-3028-4996-8BEA-5A4982E133EB}" sibTransId="{83AB6CE8-F7A7-4371-A050-74498528E8C3}"/>
    <dgm:cxn modelId="{E2C90971-6007-4E2B-8931-7A6D1E1CA469}" type="presParOf" srcId="{655668E6-DCD1-4446-BD06-73195AC8AA60}" destId="{EDA40A4B-9087-4C5A-BFB7-93DD58B36474}" srcOrd="0" destOrd="0" presId="urn:microsoft.com/office/officeart/2005/8/layout/process3"/>
    <dgm:cxn modelId="{74FAA18C-6F81-4DD2-AF05-907078150BC1}" type="presParOf" srcId="{EDA40A4B-9087-4C5A-BFB7-93DD58B36474}" destId="{1051D3FF-CC44-48D4-B702-47E46AFE007B}" srcOrd="0" destOrd="0" presId="urn:microsoft.com/office/officeart/2005/8/layout/process3"/>
    <dgm:cxn modelId="{BBAFA29D-D106-4571-80A1-CBD7D6D712D3}" type="presParOf" srcId="{EDA40A4B-9087-4C5A-BFB7-93DD58B36474}" destId="{74BAFC83-71AA-4CF9-BCD4-4C0CE3434062}" srcOrd="1" destOrd="0" presId="urn:microsoft.com/office/officeart/2005/8/layout/process3"/>
    <dgm:cxn modelId="{F97371ED-B132-4B46-A317-04A60BE99062}" type="presParOf" srcId="{EDA40A4B-9087-4C5A-BFB7-93DD58B36474}" destId="{35252E80-633C-47C1-8255-42D23628D821}" srcOrd="2" destOrd="0" presId="urn:microsoft.com/office/officeart/2005/8/layout/process3"/>
    <dgm:cxn modelId="{D7BF6A2B-35CC-4F03-9E1C-04C658C115F0}" type="presParOf" srcId="{655668E6-DCD1-4446-BD06-73195AC8AA60}" destId="{F6A31BB8-CEB6-4E8C-8C01-3CAA01350EEA}" srcOrd="1" destOrd="0" presId="urn:microsoft.com/office/officeart/2005/8/layout/process3"/>
    <dgm:cxn modelId="{2CBDDA66-9807-4E99-B23E-75A27F941055}" type="presParOf" srcId="{F6A31BB8-CEB6-4E8C-8C01-3CAA01350EEA}" destId="{446530E5-31E2-4C12-B894-F4B5CEBDB10E}" srcOrd="0" destOrd="0" presId="urn:microsoft.com/office/officeart/2005/8/layout/process3"/>
    <dgm:cxn modelId="{47BF3696-A46C-4B49-8CEF-ACFC654A0C1D}" type="presParOf" srcId="{655668E6-DCD1-4446-BD06-73195AC8AA60}" destId="{A3EA8F83-E01C-49E8-953C-C31F83F69D35}" srcOrd="2" destOrd="0" presId="urn:microsoft.com/office/officeart/2005/8/layout/process3"/>
    <dgm:cxn modelId="{4B3D35EC-27BC-4B9F-AA3C-BEF87C23F82D}" type="presParOf" srcId="{A3EA8F83-E01C-49E8-953C-C31F83F69D35}" destId="{905E9087-1059-49B0-AE6B-D4C843ECA842}" srcOrd="0" destOrd="0" presId="urn:microsoft.com/office/officeart/2005/8/layout/process3"/>
    <dgm:cxn modelId="{9B19976B-E63C-4EF2-85D0-3AAE2870E9E1}" type="presParOf" srcId="{A3EA8F83-E01C-49E8-953C-C31F83F69D35}" destId="{5A7B3A12-D81E-4356-8797-18D86914ED61}" srcOrd="1" destOrd="0" presId="urn:microsoft.com/office/officeart/2005/8/layout/process3"/>
    <dgm:cxn modelId="{D3AE4FE2-17FF-4B45-BE52-E7C0855AB257}" type="presParOf" srcId="{A3EA8F83-E01C-49E8-953C-C31F83F69D35}" destId="{12CD1D04-9488-40BC-B483-5F398E1FF814}" srcOrd="2" destOrd="0" presId="urn:microsoft.com/office/officeart/2005/8/layout/process3"/>
    <dgm:cxn modelId="{6D771811-6263-49D3-B043-AF9C372230D9}" type="presParOf" srcId="{655668E6-DCD1-4446-BD06-73195AC8AA60}" destId="{4CD88634-41C2-4377-88B8-0FEE070E0756}" srcOrd="3" destOrd="0" presId="urn:microsoft.com/office/officeart/2005/8/layout/process3"/>
    <dgm:cxn modelId="{76879966-97C1-4867-9EAA-02CFAF96DBD6}" type="presParOf" srcId="{4CD88634-41C2-4377-88B8-0FEE070E0756}" destId="{ACF6F5B0-4C35-4549-8A47-BFB7D037C167}" srcOrd="0" destOrd="0" presId="urn:microsoft.com/office/officeart/2005/8/layout/process3"/>
    <dgm:cxn modelId="{00EB8771-2A13-407D-9625-13DBDB3E4F08}" type="presParOf" srcId="{655668E6-DCD1-4446-BD06-73195AC8AA60}" destId="{4BE75199-7849-4BF9-9FB1-F5D57D32BB52}" srcOrd="4" destOrd="0" presId="urn:microsoft.com/office/officeart/2005/8/layout/process3"/>
    <dgm:cxn modelId="{112E0E2A-ACA9-4F4D-A174-4EAE0D69B21C}" type="presParOf" srcId="{4BE75199-7849-4BF9-9FB1-F5D57D32BB52}" destId="{3634294E-E073-42CE-8B4D-6277AB2A604C}" srcOrd="0" destOrd="0" presId="urn:microsoft.com/office/officeart/2005/8/layout/process3"/>
    <dgm:cxn modelId="{EB6AA769-198F-41BF-801E-4EEECA7E3E48}" type="presParOf" srcId="{4BE75199-7849-4BF9-9FB1-F5D57D32BB52}" destId="{3B46082E-D4B4-4A91-9E86-3633500CB728}" srcOrd="1" destOrd="0" presId="urn:microsoft.com/office/officeart/2005/8/layout/process3"/>
    <dgm:cxn modelId="{4A74A54B-E0A2-4C54-A6C0-A40F9D053A2B}" type="presParOf" srcId="{4BE75199-7849-4BF9-9FB1-F5D57D32BB52}" destId="{C83669B2-C977-439D-828A-015447D77DE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7B12FE-3438-4526-A993-D713FEC90C9F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5E3A7B-109F-4F52-9E2C-6632F3A95DE6}">
      <dgm:prSet phldrT="[Text]"/>
      <dgm:spPr/>
      <dgm:t>
        <a:bodyPr/>
        <a:lstStyle/>
        <a:p>
          <a:r>
            <a:rPr lang="en-US" dirty="0"/>
            <a:t>Producers</a:t>
          </a:r>
        </a:p>
      </dgm:t>
    </dgm:pt>
    <dgm:pt modelId="{4CAEE1C2-284F-4C85-8CD1-8D19ED4BA00C}" type="parTrans" cxnId="{3C8C91F1-7626-47B8-B3A5-4FCCF3AFDD71}">
      <dgm:prSet/>
      <dgm:spPr/>
      <dgm:t>
        <a:bodyPr/>
        <a:lstStyle/>
        <a:p>
          <a:endParaRPr lang="en-US"/>
        </a:p>
      </dgm:t>
    </dgm:pt>
    <dgm:pt modelId="{B042AB5A-B170-40BE-A748-0A7754FB1948}" type="sibTrans" cxnId="{3C8C91F1-7626-47B8-B3A5-4FCCF3AFDD71}">
      <dgm:prSet/>
      <dgm:spPr/>
      <dgm:t>
        <a:bodyPr/>
        <a:lstStyle/>
        <a:p>
          <a:endParaRPr lang="en-US"/>
        </a:p>
      </dgm:t>
    </dgm:pt>
    <dgm:pt modelId="{884BAF27-619E-40B0-80EF-9D76957E539E}">
      <dgm:prSet phldrT="[Text]"/>
      <dgm:spPr/>
      <dgm:t>
        <a:bodyPr/>
        <a:lstStyle/>
        <a:p>
          <a:r>
            <a:rPr lang="en-US" dirty="0"/>
            <a:t>Visual artists</a:t>
          </a:r>
        </a:p>
      </dgm:t>
    </dgm:pt>
    <dgm:pt modelId="{22DDB3C9-3028-4996-8BEA-5A4982E133EB}" type="parTrans" cxnId="{BBEE7256-96BA-443C-9BCA-899980B4D791}">
      <dgm:prSet/>
      <dgm:spPr/>
      <dgm:t>
        <a:bodyPr/>
        <a:lstStyle/>
        <a:p>
          <a:endParaRPr lang="en-US"/>
        </a:p>
      </dgm:t>
    </dgm:pt>
    <dgm:pt modelId="{83AB6CE8-F7A7-4371-A050-74498528E8C3}" type="sibTrans" cxnId="{BBEE7256-96BA-443C-9BCA-899980B4D791}">
      <dgm:prSet/>
      <dgm:spPr/>
      <dgm:t>
        <a:bodyPr/>
        <a:lstStyle/>
        <a:p>
          <a:endParaRPr lang="en-US"/>
        </a:p>
      </dgm:t>
    </dgm:pt>
    <dgm:pt modelId="{A8FF7A79-08B5-4C14-A7E9-6D01CEFAF76C}">
      <dgm:prSet phldrT="[Text]"/>
      <dgm:spPr/>
      <dgm:t>
        <a:bodyPr/>
        <a:lstStyle/>
        <a:p>
          <a:r>
            <a:rPr lang="en-US" dirty="0"/>
            <a:t>Intermediaries</a:t>
          </a:r>
        </a:p>
        <a:p>
          <a:r>
            <a:rPr lang="en-US" dirty="0"/>
            <a:t>(Distribution)</a:t>
          </a:r>
        </a:p>
      </dgm:t>
    </dgm:pt>
    <dgm:pt modelId="{F55ABD10-37CF-4967-958C-959B1F358DDE}" type="parTrans" cxnId="{6FDE1CF8-B3A1-4C26-870E-A275849CA32A}">
      <dgm:prSet/>
      <dgm:spPr/>
      <dgm:t>
        <a:bodyPr/>
        <a:lstStyle/>
        <a:p>
          <a:endParaRPr lang="en-US"/>
        </a:p>
      </dgm:t>
    </dgm:pt>
    <dgm:pt modelId="{A4A5D88F-1183-44F3-995B-A35C837692DF}" type="sibTrans" cxnId="{6FDE1CF8-B3A1-4C26-870E-A275849CA32A}">
      <dgm:prSet/>
      <dgm:spPr/>
      <dgm:t>
        <a:bodyPr/>
        <a:lstStyle/>
        <a:p>
          <a:endParaRPr lang="en-US"/>
        </a:p>
      </dgm:t>
    </dgm:pt>
    <dgm:pt modelId="{C30A860F-43D8-4B9D-9F80-7707C8395D07}">
      <dgm:prSet phldrT="[Text]"/>
      <dgm:spPr/>
      <dgm:t>
        <a:bodyPr/>
        <a:lstStyle/>
        <a:p>
          <a:r>
            <a:rPr lang="en-US" dirty="0"/>
            <a:t>Agents</a:t>
          </a:r>
        </a:p>
      </dgm:t>
    </dgm:pt>
    <dgm:pt modelId="{490CEA66-D76E-4861-B30B-DA8DD5AF9C78}" type="parTrans" cxnId="{3254F9C9-F4DC-427B-9A86-E2887B72C6AB}">
      <dgm:prSet/>
      <dgm:spPr/>
      <dgm:t>
        <a:bodyPr/>
        <a:lstStyle/>
        <a:p>
          <a:endParaRPr lang="en-US"/>
        </a:p>
      </dgm:t>
    </dgm:pt>
    <dgm:pt modelId="{F6548F2A-3CD5-4A45-A1B1-A6D1BC200A96}" type="sibTrans" cxnId="{3254F9C9-F4DC-427B-9A86-E2887B72C6AB}">
      <dgm:prSet/>
      <dgm:spPr/>
      <dgm:t>
        <a:bodyPr/>
        <a:lstStyle/>
        <a:p>
          <a:endParaRPr lang="en-US"/>
        </a:p>
      </dgm:t>
    </dgm:pt>
    <dgm:pt modelId="{FA9435FE-6682-457E-BDE5-EBA0F6D8B889}">
      <dgm:prSet phldrT="[Text]"/>
      <dgm:spPr/>
      <dgm:t>
        <a:bodyPr/>
        <a:lstStyle/>
        <a:p>
          <a:r>
            <a:rPr lang="en-US" dirty="0"/>
            <a:t>Consumers</a:t>
          </a:r>
        </a:p>
      </dgm:t>
    </dgm:pt>
    <dgm:pt modelId="{EBE29991-B03A-4B74-BB95-2A8B88F2431A}" type="parTrans" cxnId="{E69058C4-D3A2-4EB4-92BF-3242E734BAAD}">
      <dgm:prSet/>
      <dgm:spPr/>
      <dgm:t>
        <a:bodyPr/>
        <a:lstStyle/>
        <a:p>
          <a:endParaRPr lang="en-US"/>
        </a:p>
      </dgm:t>
    </dgm:pt>
    <dgm:pt modelId="{E5000C0A-863E-4D42-A846-2E6185B7B8FD}" type="sibTrans" cxnId="{E69058C4-D3A2-4EB4-92BF-3242E734BAAD}">
      <dgm:prSet/>
      <dgm:spPr/>
      <dgm:t>
        <a:bodyPr/>
        <a:lstStyle/>
        <a:p>
          <a:endParaRPr lang="en-US"/>
        </a:p>
      </dgm:t>
    </dgm:pt>
    <dgm:pt modelId="{6B2493B4-7E4C-4E05-A9BD-A380813B631A}">
      <dgm:prSet phldrT="[Text]"/>
      <dgm:spPr/>
      <dgm:t>
        <a:bodyPr/>
        <a:lstStyle/>
        <a:p>
          <a:r>
            <a:rPr lang="en-US" dirty="0"/>
            <a:t>Moviegoers</a:t>
          </a:r>
        </a:p>
      </dgm:t>
    </dgm:pt>
    <dgm:pt modelId="{8346AF98-9033-4D4B-868D-49394DF37FDF}" type="parTrans" cxnId="{27CFB228-27CD-4F29-8C11-0590A24821FD}">
      <dgm:prSet/>
      <dgm:spPr/>
      <dgm:t>
        <a:bodyPr/>
        <a:lstStyle/>
        <a:p>
          <a:endParaRPr lang="en-US"/>
        </a:p>
      </dgm:t>
    </dgm:pt>
    <dgm:pt modelId="{CF580B09-51E6-43BE-84F4-D3571FA6ACC0}" type="sibTrans" cxnId="{27CFB228-27CD-4F29-8C11-0590A24821FD}">
      <dgm:prSet/>
      <dgm:spPr/>
      <dgm:t>
        <a:bodyPr/>
        <a:lstStyle/>
        <a:p>
          <a:endParaRPr lang="en-US"/>
        </a:p>
      </dgm:t>
    </dgm:pt>
    <dgm:pt modelId="{33025CB5-8C60-4D57-BA58-9B26A76020C0}">
      <dgm:prSet phldrT="[Text]"/>
      <dgm:spPr/>
      <dgm:t>
        <a:bodyPr/>
        <a:lstStyle/>
        <a:p>
          <a:r>
            <a:rPr lang="en-US" dirty="0"/>
            <a:t>Actors</a:t>
          </a:r>
        </a:p>
      </dgm:t>
    </dgm:pt>
    <dgm:pt modelId="{048D9983-D052-42D3-95BC-ECFE160F23F1}" type="parTrans" cxnId="{14FA6304-B8A9-49C3-9D15-9C2C9E131E2D}">
      <dgm:prSet/>
      <dgm:spPr/>
      <dgm:t>
        <a:bodyPr/>
        <a:lstStyle/>
        <a:p>
          <a:endParaRPr lang="en-US"/>
        </a:p>
      </dgm:t>
    </dgm:pt>
    <dgm:pt modelId="{04C11E22-17CE-42DB-BC85-8F4B2BDD58C3}" type="sibTrans" cxnId="{14FA6304-B8A9-49C3-9D15-9C2C9E131E2D}">
      <dgm:prSet/>
      <dgm:spPr/>
      <dgm:t>
        <a:bodyPr/>
        <a:lstStyle/>
        <a:p>
          <a:endParaRPr lang="en-US"/>
        </a:p>
      </dgm:t>
    </dgm:pt>
    <dgm:pt modelId="{AF9ED66B-E96E-4DC8-86DE-FA4902F4B44B}">
      <dgm:prSet phldrT="[Text]"/>
      <dgm:spPr/>
      <dgm:t>
        <a:bodyPr/>
        <a:lstStyle/>
        <a:p>
          <a:r>
            <a:rPr lang="en-US" dirty="0"/>
            <a:t>Singers</a:t>
          </a:r>
        </a:p>
      </dgm:t>
    </dgm:pt>
    <dgm:pt modelId="{E75AEABE-2523-4996-8E76-D59000A2088D}" type="parTrans" cxnId="{863DF6E1-950B-4D1E-B299-4642395C0C05}">
      <dgm:prSet/>
      <dgm:spPr/>
      <dgm:t>
        <a:bodyPr/>
        <a:lstStyle/>
        <a:p>
          <a:endParaRPr lang="en-US"/>
        </a:p>
      </dgm:t>
    </dgm:pt>
    <dgm:pt modelId="{66733BB9-C9A9-44F1-9CFF-E34943570889}" type="sibTrans" cxnId="{863DF6E1-950B-4D1E-B299-4642395C0C05}">
      <dgm:prSet/>
      <dgm:spPr/>
      <dgm:t>
        <a:bodyPr/>
        <a:lstStyle/>
        <a:p>
          <a:endParaRPr lang="en-US"/>
        </a:p>
      </dgm:t>
    </dgm:pt>
    <dgm:pt modelId="{18A74DB8-7B59-46FA-A6A7-DBDCD880CA27}">
      <dgm:prSet phldrT="[Text]"/>
      <dgm:spPr/>
      <dgm:t>
        <a:bodyPr/>
        <a:lstStyle/>
        <a:p>
          <a:r>
            <a:rPr lang="en-US" dirty="0"/>
            <a:t>Publishing houses</a:t>
          </a:r>
        </a:p>
      </dgm:t>
    </dgm:pt>
    <dgm:pt modelId="{2B2537B5-67FE-4572-99EE-4756DA84B381}" type="parTrans" cxnId="{8D54730D-91FE-484B-8963-0ED1ADB2BF1C}">
      <dgm:prSet/>
      <dgm:spPr/>
      <dgm:t>
        <a:bodyPr/>
        <a:lstStyle/>
        <a:p>
          <a:endParaRPr lang="en-US"/>
        </a:p>
      </dgm:t>
    </dgm:pt>
    <dgm:pt modelId="{06C2A62C-FDB9-4EA6-8CB0-8AE2ECAA8E99}" type="sibTrans" cxnId="{8D54730D-91FE-484B-8963-0ED1ADB2BF1C}">
      <dgm:prSet/>
      <dgm:spPr/>
      <dgm:t>
        <a:bodyPr/>
        <a:lstStyle/>
        <a:p>
          <a:endParaRPr lang="en-US"/>
        </a:p>
      </dgm:t>
    </dgm:pt>
    <dgm:pt modelId="{9B537E1C-36D8-480B-AAA4-585B1038837F}">
      <dgm:prSet phldrT="[Text]"/>
      <dgm:spPr/>
      <dgm:t>
        <a:bodyPr/>
        <a:lstStyle/>
        <a:p>
          <a:r>
            <a:rPr lang="en-US" dirty="0"/>
            <a:t>Film critics</a:t>
          </a:r>
        </a:p>
      </dgm:t>
    </dgm:pt>
    <dgm:pt modelId="{1CAA6D6F-4D1D-4B26-9143-614FA0A6DE0B}" type="parTrans" cxnId="{C99691B7-BC40-438E-B6FF-06D545C5862C}">
      <dgm:prSet/>
      <dgm:spPr/>
      <dgm:t>
        <a:bodyPr/>
        <a:lstStyle/>
        <a:p>
          <a:endParaRPr lang="en-US"/>
        </a:p>
      </dgm:t>
    </dgm:pt>
    <dgm:pt modelId="{0C1F637B-ABB5-45FD-B983-AC886FC4DD8B}" type="sibTrans" cxnId="{C99691B7-BC40-438E-B6FF-06D545C5862C}">
      <dgm:prSet/>
      <dgm:spPr/>
      <dgm:t>
        <a:bodyPr/>
        <a:lstStyle/>
        <a:p>
          <a:endParaRPr lang="en-US"/>
        </a:p>
      </dgm:t>
    </dgm:pt>
    <dgm:pt modelId="{C1A15F3C-2C7C-4686-A682-6B5D384DD12B}">
      <dgm:prSet phldrT="[Text]"/>
      <dgm:spPr/>
      <dgm:t>
        <a:bodyPr/>
        <a:lstStyle/>
        <a:p>
          <a:r>
            <a:rPr lang="en-US" dirty="0"/>
            <a:t>Art collectors</a:t>
          </a:r>
        </a:p>
      </dgm:t>
    </dgm:pt>
    <dgm:pt modelId="{8DFE1A05-FC24-4CA4-9C2C-28124807B88B}" type="parTrans" cxnId="{E29D096D-2896-472C-8053-CADF9A5FCAA2}">
      <dgm:prSet/>
      <dgm:spPr/>
      <dgm:t>
        <a:bodyPr/>
        <a:lstStyle/>
        <a:p>
          <a:endParaRPr lang="en-US"/>
        </a:p>
      </dgm:t>
    </dgm:pt>
    <dgm:pt modelId="{E958870F-2F56-4FCA-BB3C-2E01BF3F3583}" type="sibTrans" cxnId="{E29D096D-2896-472C-8053-CADF9A5FCAA2}">
      <dgm:prSet/>
      <dgm:spPr/>
      <dgm:t>
        <a:bodyPr/>
        <a:lstStyle/>
        <a:p>
          <a:endParaRPr lang="en-US"/>
        </a:p>
      </dgm:t>
    </dgm:pt>
    <dgm:pt modelId="{10638EDE-12DE-4A04-9C6F-87B455CB8066}">
      <dgm:prSet phldrT="[Text]"/>
      <dgm:spPr/>
      <dgm:t>
        <a:bodyPr/>
        <a:lstStyle/>
        <a:p>
          <a:r>
            <a:rPr lang="en-US" dirty="0"/>
            <a:t>Readers</a:t>
          </a:r>
        </a:p>
      </dgm:t>
    </dgm:pt>
    <dgm:pt modelId="{4A814B3E-D78F-4041-A8E3-6C97C8AEA302}" type="parTrans" cxnId="{C369B831-840E-417B-B8AB-36E1429BC142}">
      <dgm:prSet/>
      <dgm:spPr/>
      <dgm:t>
        <a:bodyPr/>
        <a:lstStyle/>
        <a:p>
          <a:endParaRPr lang="en-US"/>
        </a:p>
      </dgm:t>
    </dgm:pt>
    <dgm:pt modelId="{CAFFE884-1BAF-43CC-8BED-E1C8AAC2CFA3}" type="sibTrans" cxnId="{C369B831-840E-417B-B8AB-36E1429BC142}">
      <dgm:prSet/>
      <dgm:spPr/>
      <dgm:t>
        <a:bodyPr/>
        <a:lstStyle/>
        <a:p>
          <a:endParaRPr lang="en-US"/>
        </a:p>
      </dgm:t>
    </dgm:pt>
    <dgm:pt modelId="{655668E6-DCD1-4446-BD06-73195AC8AA60}" type="pres">
      <dgm:prSet presAssocID="{507B12FE-3438-4526-A993-D713FEC90C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40A4B-9087-4C5A-BFB7-93DD58B36474}" type="pres">
      <dgm:prSet presAssocID="{635E3A7B-109F-4F52-9E2C-6632F3A95DE6}" presName="composite" presStyleCnt="0"/>
      <dgm:spPr/>
    </dgm:pt>
    <dgm:pt modelId="{1051D3FF-CC44-48D4-B702-47E46AFE007B}" type="pres">
      <dgm:prSet presAssocID="{635E3A7B-109F-4F52-9E2C-6632F3A95DE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AFC83-71AA-4CF9-BCD4-4C0CE3434062}" type="pres">
      <dgm:prSet presAssocID="{635E3A7B-109F-4F52-9E2C-6632F3A95DE6}" presName="parSh" presStyleLbl="node1" presStyleIdx="0" presStyleCnt="3"/>
      <dgm:spPr/>
      <dgm:t>
        <a:bodyPr/>
        <a:lstStyle/>
        <a:p>
          <a:endParaRPr lang="en-US"/>
        </a:p>
      </dgm:t>
    </dgm:pt>
    <dgm:pt modelId="{35252E80-633C-47C1-8255-42D23628D821}" type="pres">
      <dgm:prSet presAssocID="{635E3A7B-109F-4F52-9E2C-6632F3A95DE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31BB8-CEB6-4E8C-8C01-3CAA01350EEA}" type="pres">
      <dgm:prSet presAssocID="{B042AB5A-B170-40BE-A748-0A7754FB194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46530E5-31E2-4C12-B894-F4B5CEBDB10E}" type="pres">
      <dgm:prSet presAssocID="{B042AB5A-B170-40BE-A748-0A7754FB1948}" presName="connTx" presStyleLbl="sibTrans2D1" presStyleIdx="0" presStyleCnt="2"/>
      <dgm:spPr/>
      <dgm:t>
        <a:bodyPr/>
        <a:lstStyle/>
        <a:p>
          <a:endParaRPr lang="en-US"/>
        </a:p>
      </dgm:t>
    </dgm:pt>
    <dgm:pt modelId="{A3EA8F83-E01C-49E8-953C-C31F83F69D35}" type="pres">
      <dgm:prSet presAssocID="{A8FF7A79-08B5-4C14-A7E9-6D01CEFAF76C}" presName="composite" presStyleCnt="0"/>
      <dgm:spPr/>
    </dgm:pt>
    <dgm:pt modelId="{905E9087-1059-49B0-AE6B-D4C843ECA842}" type="pres">
      <dgm:prSet presAssocID="{A8FF7A79-08B5-4C14-A7E9-6D01CEFAF7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B3A12-D81E-4356-8797-18D86914ED61}" type="pres">
      <dgm:prSet presAssocID="{A8FF7A79-08B5-4C14-A7E9-6D01CEFAF76C}" presName="parSh" presStyleLbl="node1" presStyleIdx="1" presStyleCnt="3"/>
      <dgm:spPr/>
      <dgm:t>
        <a:bodyPr/>
        <a:lstStyle/>
        <a:p>
          <a:endParaRPr lang="en-US"/>
        </a:p>
      </dgm:t>
    </dgm:pt>
    <dgm:pt modelId="{12CD1D04-9488-40BC-B483-5F398E1FF814}" type="pres">
      <dgm:prSet presAssocID="{A8FF7A79-08B5-4C14-A7E9-6D01CEFAF76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8634-41C2-4377-88B8-0FEE070E0756}" type="pres">
      <dgm:prSet presAssocID="{A4A5D88F-1183-44F3-995B-A35C837692D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CF6F5B0-4C35-4549-8A47-BFB7D037C167}" type="pres">
      <dgm:prSet presAssocID="{A4A5D88F-1183-44F3-995B-A35C837692DF}" presName="connTx" presStyleLbl="sibTrans2D1" presStyleIdx="1" presStyleCnt="2"/>
      <dgm:spPr/>
      <dgm:t>
        <a:bodyPr/>
        <a:lstStyle/>
        <a:p>
          <a:endParaRPr lang="en-US"/>
        </a:p>
      </dgm:t>
    </dgm:pt>
    <dgm:pt modelId="{4BE75199-7849-4BF9-9FB1-F5D57D32BB52}" type="pres">
      <dgm:prSet presAssocID="{FA9435FE-6682-457E-BDE5-EBA0F6D8B889}" presName="composite" presStyleCnt="0"/>
      <dgm:spPr/>
    </dgm:pt>
    <dgm:pt modelId="{3634294E-E073-42CE-8B4D-6277AB2A604C}" type="pres">
      <dgm:prSet presAssocID="{FA9435FE-6682-457E-BDE5-EBA0F6D8B88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6082E-D4B4-4A91-9E86-3633500CB728}" type="pres">
      <dgm:prSet presAssocID="{FA9435FE-6682-457E-BDE5-EBA0F6D8B889}" presName="parSh" presStyleLbl="node1" presStyleIdx="2" presStyleCnt="3"/>
      <dgm:spPr/>
      <dgm:t>
        <a:bodyPr/>
        <a:lstStyle/>
        <a:p>
          <a:endParaRPr lang="en-US"/>
        </a:p>
      </dgm:t>
    </dgm:pt>
    <dgm:pt modelId="{C83669B2-C977-439D-828A-015447D77DEB}" type="pres">
      <dgm:prSet presAssocID="{FA9435FE-6682-457E-BDE5-EBA0F6D8B88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691B7-BC40-438E-B6FF-06D545C5862C}" srcId="{A8FF7A79-08B5-4C14-A7E9-6D01CEFAF76C}" destId="{9B537E1C-36D8-480B-AAA4-585B1038837F}" srcOrd="2" destOrd="0" parTransId="{1CAA6D6F-4D1D-4B26-9143-614FA0A6DE0B}" sibTransId="{0C1F637B-ABB5-45FD-B983-AC886FC4DD8B}"/>
    <dgm:cxn modelId="{863DF6E1-950B-4D1E-B299-4642395C0C05}" srcId="{635E3A7B-109F-4F52-9E2C-6632F3A95DE6}" destId="{AF9ED66B-E96E-4DC8-86DE-FA4902F4B44B}" srcOrd="2" destOrd="0" parTransId="{E75AEABE-2523-4996-8E76-D59000A2088D}" sibTransId="{66733BB9-C9A9-44F1-9CFF-E34943570889}"/>
    <dgm:cxn modelId="{3C8C91F1-7626-47B8-B3A5-4FCCF3AFDD71}" srcId="{507B12FE-3438-4526-A993-D713FEC90C9F}" destId="{635E3A7B-109F-4F52-9E2C-6632F3A95DE6}" srcOrd="0" destOrd="0" parTransId="{4CAEE1C2-284F-4C85-8CD1-8D19ED4BA00C}" sibTransId="{B042AB5A-B170-40BE-A748-0A7754FB1948}"/>
    <dgm:cxn modelId="{C7100287-C639-4FF0-BAD6-D3AF98088342}" type="presOf" srcId="{A4A5D88F-1183-44F3-995B-A35C837692DF}" destId="{ACF6F5B0-4C35-4549-8A47-BFB7D037C167}" srcOrd="1" destOrd="0" presId="urn:microsoft.com/office/officeart/2005/8/layout/process3"/>
    <dgm:cxn modelId="{D273DD30-02C1-4FEC-AB79-83D3A346F6BA}" type="presOf" srcId="{C30A860F-43D8-4B9D-9F80-7707C8395D07}" destId="{12CD1D04-9488-40BC-B483-5F398E1FF814}" srcOrd="0" destOrd="0" presId="urn:microsoft.com/office/officeart/2005/8/layout/process3"/>
    <dgm:cxn modelId="{C369B831-840E-417B-B8AB-36E1429BC142}" srcId="{FA9435FE-6682-457E-BDE5-EBA0F6D8B889}" destId="{10638EDE-12DE-4A04-9C6F-87B455CB8066}" srcOrd="2" destOrd="0" parTransId="{4A814B3E-D78F-4041-A8E3-6C97C8AEA302}" sibTransId="{CAFFE884-1BAF-43CC-8BED-E1C8AAC2CFA3}"/>
    <dgm:cxn modelId="{EF22938F-FA03-49C8-A8D2-3B4F6EA359F7}" type="presOf" srcId="{635E3A7B-109F-4F52-9E2C-6632F3A95DE6}" destId="{1051D3FF-CC44-48D4-B702-47E46AFE007B}" srcOrd="0" destOrd="0" presId="urn:microsoft.com/office/officeart/2005/8/layout/process3"/>
    <dgm:cxn modelId="{D2F16C0B-7F3D-44AB-8B1A-96BC46D10532}" type="presOf" srcId="{FA9435FE-6682-457E-BDE5-EBA0F6D8B889}" destId="{3634294E-E073-42CE-8B4D-6277AB2A604C}" srcOrd="0" destOrd="0" presId="urn:microsoft.com/office/officeart/2005/8/layout/process3"/>
    <dgm:cxn modelId="{073E5CED-EE8E-4767-9CB4-B5FE3A9161F8}" type="presOf" srcId="{18A74DB8-7B59-46FA-A6A7-DBDCD880CA27}" destId="{12CD1D04-9488-40BC-B483-5F398E1FF814}" srcOrd="0" destOrd="1" presId="urn:microsoft.com/office/officeart/2005/8/layout/process3"/>
    <dgm:cxn modelId="{58DCE487-829F-42DC-AE49-58624185BCE3}" type="presOf" srcId="{635E3A7B-109F-4F52-9E2C-6632F3A95DE6}" destId="{74BAFC83-71AA-4CF9-BCD4-4C0CE3434062}" srcOrd="1" destOrd="0" presId="urn:microsoft.com/office/officeart/2005/8/layout/process3"/>
    <dgm:cxn modelId="{27CFB228-27CD-4F29-8C11-0590A24821FD}" srcId="{FA9435FE-6682-457E-BDE5-EBA0F6D8B889}" destId="{6B2493B4-7E4C-4E05-A9BD-A380813B631A}" srcOrd="0" destOrd="0" parTransId="{8346AF98-9033-4D4B-868D-49394DF37FDF}" sibTransId="{CF580B09-51E6-43BE-84F4-D3571FA6ACC0}"/>
    <dgm:cxn modelId="{3170A127-F9AC-48F9-B893-BA18EDC5E13C}" type="presOf" srcId="{9B537E1C-36D8-480B-AAA4-585B1038837F}" destId="{12CD1D04-9488-40BC-B483-5F398E1FF814}" srcOrd="0" destOrd="2" presId="urn:microsoft.com/office/officeart/2005/8/layout/process3"/>
    <dgm:cxn modelId="{CEDD901B-C3C2-4A93-8868-ABDFCAB75B98}" type="presOf" srcId="{AF9ED66B-E96E-4DC8-86DE-FA4902F4B44B}" destId="{35252E80-633C-47C1-8255-42D23628D821}" srcOrd="0" destOrd="2" presId="urn:microsoft.com/office/officeart/2005/8/layout/process3"/>
    <dgm:cxn modelId="{9BFBE452-7CBD-4EBC-B96E-0570F0680E33}" type="presOf" srcId="{A8FF7A79-08B5-4C14-A7E9-6D01CEFAF76C}" destId="{5A7B3A12-D81E-4356-8797-18D86914ED61}" srcOrd="1" destOrd="0" presId="urn:microsoft.com/office/officeart/2005/8/layout/process3"/>
    <dgm:cxn modelId="{3254F9C9-F4DC-427B-9A86-E2887B72C6AB}" srcId="{A8FF7A79-08B5-4C14-A7E9-6D01CEFAF76C}" destId="{C30A860F-43D8-4B9D-9F80-7707C8395D07}" srcOrd="0" destOrd="0" parTransId="{490CEA66-D76E-4861-B30B-DA8DD5AF9C78}" sibTransId="{F6548F2A-3CD5-4A45-A1B1-A6D1BC200A96}"/>
    <dgm:cxn modelId="{3F142120-9E0C-4692-8513-E4885D6999F5}" type="presOf" srcId="{C1A15F3C-2C7C-4686-A682-6B5D384DD12B}" destId="{C83669B2-C977-439D-828A-015447D77DEB}" srcOrd="0" destOrd="1" presId="urn:microsoft.com/office/officeart/2005/8/layout/process3"/>
    <dgm:cxn modelId="{E315C929-9BEC-4703-8414-F9E740C98552}" type="presOf" srcId="{B042AB5A-B170-40BE-A748-0A7754FB1948}" destId="{446530E5-31E2-4C12-B894-F4B5CEBDB10E}" srcOrd="1" destOrd="0" presId="urn:microsoft.com/office/officeart/2005/8/layout/process3"/>
    <dgm:cxn modelId="{CD831D1B-C829-44DD-8802-FD9C63FEC22D}" type="presOf" srcId="{A8FF7A79-08B5-4C14-A7E9-6D01CEFAF76C}" destId="{905E9087-1059-49B0-AE6B-D4C843ECA842}" srcOrd="0" destOrd="0" presId="urn:microsoft.com/office/officeart/2005/8/layout/process3"/>
    <dgm:cxn modelId="{F475C996-591D-467D-9EEB-A90DAA408DDA}" type="presOf" srcId="{33025CB5-8C60-4D57-BA58-9B26A76020C0}" destId="{35252E80-633C-47C1-8255-42D23628D821}" srcOrd="0" destOrd="1" presId="urn:microsoft.com/office/officeart/2005/8/layout/process3"/>
    <dgm:cxn modelId="{2CC537EE-B76C-47DC-A81B-815960A750AC}" type="presOf" srcId="{507B12FE-3438-4526-A993-D713FEC90C9F}" destId="{655668E6-DCD1-4446-BD06-73195AC8AA60}" srcOrd="0" destOrd="0" presId="urn:microsoft.com/office/officeart/2005/8/layout/process3"/>
    <dgm:cxn modelId="{6FDE1CF8-B3A1-4C26-870E-A275849CA32A}" srcId="{507B12FE-3438-4526-A993-D713FEC90C9F}" destId="{A8FF7A79-08B5-4C14-A7E9-6D01CEFAF76C}" srcOrd="1" destOrd="0" parTransId="{F55ABD10-37CF-4967-958C-959B1F358DDE}" sibTransId="{A4A5D88F-1183-44F3-995B-A35C837692DF}"/>
    <dgm:cxn modelId="{526DCD41-5858-4B21-A191-4BC914AEFD7A}" type="presOf" srcId="{6B2493B4-7E4C-4E05-A9BD-A380813B631A}" destId="{C83669B2-C977-439D-828A-015447D77DEB}" srcOrd="0" destOrd="0" presId="urn:microsoft.com/office/officeart/2005/8/layout/process3"/>
    <dgm:cxn modelId="{8D54730D-91FE-484B-8963-0ED1ADB2BF1C}" srcId="{A8FF7A79-08B5-4C14-A7E9-6D01CEFAF76C}" destId="{18A74DB8-7B59-46FA-A6A7-DBDCD880CA27}" srcOrd="1" destOrd="0" parTransId="{2B2537B5-67FE-4572-99EE-4756DA84B381}" sibTransId="{06C2A62C-FDB9-4EA6-8CB0-8AE2ECAA8E99}"/>
    <dgm:cxn modelId="{FE327780-EA64-491B-BB47-C6673F954DCC}" type="presOf" srcId="{A4A5D88F-1183-44F3-995B-A35C837692DF}" destId="{4CD88634-41C2-4377-88B8-0FEE070E0756}" srcOrd="0" destOrd="0" presId="urn:microsoft.com/office/officeart/2005/8/layout/process3"/>
    <dgm:cxn modelId="{14FA6304-B8A9-49C3-9D15-9C2C9E131E2D}" srcId="{635E3A7B-109F-4F52-9E2C-6632F3A95DE6}" destId="{33025CB5-8C60-4D57-BA58-9B26A76020C0}" srcOrd="1" destOrd="0" parTransId="{048D9983-D052-42D3-95BC-ECFE160F23F1}" sibTransId="{04C11E22-17CE-42DB-BC85-8F4B2BDD58C3}"/>
    <dgm:cxn modelId="{415E985B-03E5-4B8E-B0A4-B69948943731}" type="presOf" srcId="{FA9435FE-6682-457E-BDE5-EBA0F6D8B889}" destId="{3B46082E-D4B4-4A91-9E86-3633500CB728}" srcOrd="1" destOrd="0" presId="urn:microsoft.com/office/officeart/2005/8/layout/process3"/>
    <dgm:cxn modelId="{BDBAE603-D2C3-43BF-BE28-523589A9E248}" type="presOf" srcId="{884BAF27-619E-40B0-80EF-9D76957E539E}" destId="{35252E80-633C-47C1-8255-42D23628D821}" srcOrd="0" destOrd="0" presId="urn:microsoft.com/office/officeart/2005/8/layout/process3"/>
    <dgm:cxn modelId="{91146D9B-1F5C-4226-9B3C-CDA3B079D063}" type="presOf" srcId="{10638EDE-12DE-4A04-9C6F-87B455CB8066}" destId="{C83669B2-C977-439D-828A-015447D77DEB}" srcOrd="0" destOrd="2" presId="urn:microsoft.com/office/officeart/2005/8/layout/process3"/>
    <dgm:cxn modelId="{6D2E8867-72D3-4B9B-A588-3210EA2F5806}" type="presOf" srcId="{B042AB5A-B170-40BE-A748-0A7754FB1948}" destId="{F6A31BB8-CEB6-4E8C-8C01-3CAA01350EEA}" srcOrd="0" destOrd="0" presId="urn:microsoft.com/office/officeart/2005/8/layout/process3"/>
    <dgm:cxn modelId="{E69058C4-D3A2-4EB4-92BF-3242E734BAAD}" srcId="{507B12FE-3438-4526-A993-D713FEC90C9F}" destId="{FA9435FE-6682-457E-BDE5-EBA0F6D8B889}" srcOrd="2" destOrd="0" parTransId="{EBE29991-B03A-4B74-BB95-2A8B88F2431A}" sibTransId="{E5000C0A-863E-4D42-A846-2E6185B7B8FD}"/>
    <dgm:cxn modelId="{E29D096D-2896-472C-8053-CADF9A5FCAA2}" srcId="{FA9435FE-6682-457E-BDE5-EBA0F6D8B889}" destId="{C1A15F3C-2C7C-4686-A682-6B5D384DD12B}" srcOrd="1" destOrd="0" parTransId="{8DFE1A05-FC24-4CA4-9C2C-28124807B88B}" sibTransId="{E958870F-2F56-4FCA-BB3C-2E01BF3F3583}"/>
    <dgm:cxn modelId="{BBEE7256-96BA-443C-9BCA-899980B4D791}" srcId="{635E3A7B-109F-4F52-9E2C-6632F3A95DE6}" destId="{884BAF27-619E-40B0-80EF-9D76957E539E}" srcOrd="0" destOrd="0" parTransId="{22DDB3C9-3028-4996-8BEA-5A4982E133EB}" sibTransId="{83AB6CE8-F7A7-4371-A050-74498528E8C3}"/>
    <dgm:cxn modelId="{E2C90971-6007-4E2B-8931-7A6D1E1CA469}" type="presParOf" srcId="{655668E6-DCD1-4446-BD06-73195AC8AA60}" destId="{EDA40A4B-9087-4C5A-BFB7-93DD58B36474}" srcOrd="0" destOrd="0" presId="urn:microsoft.com/office/officeart/2005/8/layout/process3"/>
    <dgm:cxn modelId="{74FAA18C-6F81-4DD2-AF05-907078150BC1}" type="presParOf" srcId="{EDA40A4B-9087-4C5A-BFB7-93DD58B36474}" destId="{1051D3FF-CC44-48D4-B702-47E46AFE007B}" srcOrd="0" destOrd="0" presId="urn:microsoft.com/office/officeart/2005/8/layout/process3"/>
    <dgm:cxn modelId="{BBAFA29D-D106-4571-80A1-CBD7D6D712D3}" type="presParOf" srcId="{EDA40A4B-9087-4C5A-BFB7-93DD58B36474}" destId="{74BAFC83-71AA-4CF9-BCD4-4C0CE3434062}" srcOrd="1" destOrd="0" presId="urn:microsoft.com/office/officeart/2005/8/layout/process3"/>
    <dgm:cxn modelId="{F97371ED-B132-4B46-A317-04A60BE99062}" type="presParOf" srcId="{EDA40A4B-9087-4C5A-BFB7-93DD58B36474}" destId="{35252E80-633C-47C1-8255-42D23628D821}" srcOrd="2" destOrd="0" presId="urn:microsoft.com/office/officeart/2005/8/layout/process3"/>
    <dgm:cxn modelId="{D7BF6A2B-35CC-4F03-9E1C-04C658C115F0}" type="presParOf" srcId="{655668E6-DCD1-4446-BD06-73195AC8AA60}" destId="{F6A31BB8-CEB6-4E8C-8C01-3CAA01350EEA}" srcOrd="1" destOrd="0" presId="urn:microsoft.com/office/officeart/2005/8/layout/process3"/>
    <dgm:cxn modelId="{2CBDDA66-9807-4E99-B23E-75A27F941055}" type="presParOf" srcId="{F6A31BB8-CEB6-4E8C-8C01-3CAA01350EEA}" destId="{446530E5-31E2-4C12-B894-F4B5CEBDB10E}" srcOrd="0" destOrd="0" presId="urn:microsoft.com/office/officeart/2005/8/layout/process3"/>
    <dgm:cxn modelId="{47BF3696-A46C-4B49-8CEF-ACFC654A0C1D}" type="presParOf" srcId="{655668E6-DCD1-4446-BD06-73195AC8AA60}" destId="{A3EA8F83-E01C-49E8-953C-C31F83F69D35}" srcOrd="2" destOrd="0" presId="urn:microsoft.com/office/officeart/2005/8/layout/process3"/>
    <dgm:cxn modelId="{4B3D35EC-27BC-4B9F-AA3C-BEF87C23F82D}" type="presParOf" srcId="{A3EA8F83-E01C-49E8-953C-C31F83F69D35}" destId="{905E9087-1059-49B0-AE6B-D4C843ECA842}" srcOrd="0" destOrd="0" presId="urn:microsoft.com/office/officeart/2005/8/layout/process3"/>
    <dgm:cxn modelId="{9B19976B-E63C-4EF2-85D0-3AAE2870E9E1}" type="presParOf" srcId="{A3EA8F83-E01C-49E8-953C-C31F83F69D35}" destId="{5A7B3A12-D81E-4356-8797-18D86914ED61}" srcOrd="1" destOrd="0" presId="urn:microsoft.com/office/officeart/2005/8/layout/process3"/>
    <dgm:cxn modelId="{D3AE4FE2-17FF-4B45-BE52-E7C0855AB257}" type="presParOf" srcId="{A3EA8F83-E01C-49E8-953C-C31F83F69D35}" destId="{12CD1D04-9488-40BC-B483-5F398E1FF814}" srcOrd="2" destOrd="0" presId="urn:microsoft.com/office/officeart/2005/8/layout/process3"/>
    <dgm:cxn modelId="{6D771811-6263-49D3-B043-AF9C372230D9}" type="presParOf" srcId="{655668E6-DCD1-4446-BD06-73195AC8AA60}" destId="{4CD88634-41C2-4377-88B8-0FEE070E0756}" srcOrd="3" destOrd="0" presId="urn:microsoft.com/office/officeart/2005/8/layout/process3"/>
    <dgm:cxn modelId="{76879966-97C1-4867-9EAA-02CFAF96DBD6}" type="presParOf" srcId="{4CD88634-41C2-4377-88B8-0FEE070E0756}" destId="{ACF6F5B0-4C35-4549-8A47-BFB7D037C167}" srcOrd="0" destOrd="0" presId="urn:microsoft.com/office/officeart/2005/8/layout/process3"/>
    <dgm:cxn modelId="{00EB8771-2A13-407D-9625-13DBDB3E4F08}" type="presParOf" srcId="{655668E6-DCD1-4446-BD06-73195AC8AA60}" destId="{4BE75199-7849-4BF9-9FB1-F5D57D32BB52}" srcOrd="4" destOrd="0" presId="urn:microsoft.com/office/officeart/2005/8/layout/process3"/>
    <dgm:cxn modelId="{112E0E2A-ACA9-4F4D-A174-4EAE0D69B21C}" type="presParOf" srcId="{4BE75199-7849-4BF9-9FB1-F5D57D32BB52}" destId="{3634294E-E073-42CE-8B4D-6277AB2A604C}" srcOrd="0" destOrd="0" presId="urn:microsoft.com/office/officeart/2005/8/layout/process3"/>
    <dgm:cxn modelId="{EB6AA769-198F-41BF-801E-4EEECA7E3E48}" type="presParOf" srcId="{4BE75199-7849-4BF9-9FB1-F5D57D32BB52}" destId="{3B46082E-D4B4-4A91-9E86-3633500CB728}" srcOrd="1" destOrd="0" presId="urn:microsoft.com/office/officeart/2005/8/layout/process3"/>
    <dgm:cxn modelId="{4A74A54B-E0A2-4C54-A6C0-A40F9D053A2B}" type="presParOf" srcId="{4BE75199-7849-4BF9-9FB1-F5D57D32BB52}" destId="{C83669B2-C977-439D-828A-015447D77DE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C35E0-DAAC-4F90-8F4E-5FDBDEE0C278}">
      <dsp:nvSpPr>
        <dsp:cNvPr id="0" name=""/>
        <dsp:cNvSpPr/>
      </dsp:nvSpPr>
      <dsp:spPr>
        <a:xfrm>
          <a:off x="4173884" y="1582434"/>
          <a:ext cx="3844230" cy="384423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Sociology of Creative Industries</a:t>
          </a:r>
        </a:p>
      </dsp:txBody>
      <dsp:txXfrm>
        <a:off x="4736858" y="2145408"/>
        <a:ext cx="2718282" cy="2718282"/>
      </dsp:txXfrm>
    </dsp:sp>
    <dsp:sp modelId="{2130FF0A-E3F9-44C5-AA2F-0ABE2C9D14BF}">
      <dsp:nvSpPr>
        <dsp:cNvPr id="0" name=""/>
        <dsp:cNvSpPr/>
      </dsp:nvSpPr>
      <dsp:spPr>
        <a:xfrm>
          <a:off x="5134957" y="393162"/>
          <a:ext cx="1922115" cy="19221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Sociology of Culture</a:t>
          </a:r>
        </a:p>
      </dsp:txBody>
      <dsp:txXfrm>
        <a:off x="5416444" y="674649"/>
        <a:ext cx="1359141" cy="1359141"/>
      </dsp:txXfrm>
    </dsp:sp>
    <dsp:sp modelId="{F0195EF6-E8AD-4D66-B07D-683CCF0F5E43}">
      <dsp:nvSpPr>
        <dsp:cNvPr id="0" name=""/>
        <dsp:cNvSpPr/>
      </dsp:nvSpPr>
      <dsp:spPr>
        <a:xfrm>
          <a:off x="6745434" y="624181"/>
          <a:ext cx="1922115" cy="19221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Economic Sociology</a:t>
          </a:r>
        </a:p>
      </dsp:txBody>
      <dsp:txXfrm>
        <a:off x="7026921" y="905668"/>
        <a:ext cx="1359141" cy="1359141"/>
      </dsp:txXfrm>
    </dsp:sp>
    <dsp:sp modelId="{044D9B70-B329-4533-80A9-9266C7614806}">
      <dsp:nvSpPr>
        <dsp:cNvPr id="0" name=""/>
        <dsp:cNvSpPr/>
      </dsp:nvSpPr>
      <dsp:spPr>
        <a:xfrm>
          <a:off x="7602359" y="2108419"/>
          <a:ext cx="1922115" cy="19221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Moral Sociology</a:t>
          </a:r>
        </a:p>
      </dsp:txBody>
      <dsp:txXfrm>
        <a:off x="7883846" y="2389906"/>
        <a:ext cx="1359141" cy="1359141"/>
      </dsp:txXfrm>
    </dsp:sp>
    <dsp:sp modelId="{A58A5979-628B-403F-A7F8-9668BEA77173}">
      <dsp:nvSpPr>
        <dsp:cNvPr id="0" name=""/>
        <dsp:cNvSpPr/>
      </dsp:nvSpPr>
      <dsp:spPr>
        <a:xfrm>
          <a:off x="7304752" y="3796232"/>
          <a:ext cx="1922115" cy="192211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Political Sociology</a:t>
          </a:r>
        </a:p>
      </dsp:txBody>
      <dsp:txXfrm>
        <a:off x="7586239" y="4077719"/>
        <a:ext cx="1359141" cy="1359141"/>
      </dsp:txXfrm>
    </dsp:sp>
    <dsp:sp modelId="{2A838F2B-D409-4EAF-B9F6-35B8FFE6A76D}">
      <dsp:nvSpPr>
        <dsp:cNvPr id="0" name=""/>
        <dsp:cNvSpPr/>
      </dsp:nvSpPr>
      <dsp:spPr>
        <a:xfrm>
          <a:off x="5991867" y="4897874"/>
          <a:ext cx="1922115" cy="192211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Sociology of Gender</a:t>
          </a:r>
        </a:p>
      </dsp:txBody>
      <dsp:txXfrm>
        <a:off x="6273354" y="5179361"/>
        <a:ext cx="1359141" cy="1359141"/>
      </dsp:txXfrm>
    </dsp:sp>
    <dsp:sp modelId="{9B8A2D22-BF77-47EB-ABA7-8DBA49F39683}">
      <dsp:nvSpPr>
        <dsp:cNvPr id="0" name=""/>
        <dsp:cNvSpPr/>
      </dsp:nvSpPr>
      <dsp:spPr>
        <a:xfrm>
          <a:off x="4278017" y="4897874"/>
          <a:ext cx="1922115" cy="19221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Sociology of Race</a:t>
          </a:r>
        </a:p>
      </dsp:txBody>
      <dsp:txXfrm>
        <a:off x="4559504" y="5179361"/>
        <a:ext cx="1359141" cy="1359141"/>
      </dsp:txXfrm>
    </dsp:sp>
    <dsp:sp modelId="{444E7D56-AF97-4740-A6A3-DB3209B07BA3}">
      <dsp:nvSpPr>
        <dsp:cNvPr id="0" name=""/>
        <dsp:cNvSpPr/>
      </dsp:nvSpPr>
      <dsp:spPr>
        <a:xfrm>
          <a:off x="2965132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Urban Sociology</a:t>
          </a:r>
        </a:p>
      </dsp:txBody>
      <dsp:txXfrm>
        <a:off x="3246619" y="4077719"/>
        <a:ext cx="1359141" cy="1359141"/>
      </dsp:txXfrm>
    </dsp:sp>
    <dsp:sp modelId="{6128B158-B18A-4A6C-AABD-309CF3A5355E}">
      <dsp:nvSpPr>
        <dsp:cNvPr id="0" name=""/>
        <dsp:cNvSpPr/>
      </dsp:nvSpPr>
      <dsp:spPr>
        <a:xfrm>
          <a:off x="2667525" y="2108419"/>
          <a:ext cx="1922115" cy="192211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Science and Technology Studies</a:t>
          </a:r>
        </a:p>
      </dsp:txBody>
      <dsp:txXfrm>
        <a:off x="2949012" y="2389906"/>
        <a:ext cx="1359141" cy="1359141"/>
      </dsp:txXfrm>
    </dsp:sp>
    <dsp:sp modelId="{0001824A-FDFC-45D8-837A-B6AE96A21B2A}">
      <dsp:nvSpPr>
        <dsp:cNvPr id="0" name=""/>
        <dsp:cNvSpPr/>
      </dsp:nvSpPr>
      <dsp:spPr>
        <a:xfrm>
          <a:off x="3524450" y="624181"/>
          <a:ext cx="1922115" cy="192211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Sociology of Education</a:t>
          </a:r>
        </a:p>
      </dsp:txBody>
      <dsp:txXfrm>
        <a:off x="3805937" y="905668"/>
        <a:ext cx="1359141" cy="1359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50E14-BAC3-413C-9695-C63C5B83D558}">
      <dsp:nvSpPr>
        <dsp:cNvPr id="0" name=""/>
        <dsp:cNvSpPr/>
      </dsp:nvSpPr>
      <dsp:spPr>
        <a:xfrm>
          <a:off x="1411" y="766824"/>
          <a:ext cx="1823788" cy="948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Beat, Lyrics, and Melody </a:t>
          </a:r>
          <a:r>
            <a:rPr lang="en-US" sz="1700" kern="1200" dirty="0">
              <a:sym typeface="Wingdings" panose="05000000000000000000" pitchFamily="2" charset="2"/>
            </a:rPr>
            <a:t> Demo</a:t>
          </a:r>
          <a:endParaRPr lang="en-US" sz="1700" kern="1200" dirty="0"/>
        </a:p>
      </dsp:txBody>
      <dsp:txXfrm>
        <a:off x="1411" y="766824"/>
        <a:ext cx="1823788" cy="632049"/>
      </dsp:txXfrm>
    </dsp:sp>
    <dsp:sp modelId="{993999CB-83BF-4BBB-BE4F-01DA2EA1CEA3}">
      <dsp:nvSpPr>
        <dsp:cNvPr id="0" name=""/>
        <dsp:cNvSpPr/>
      </dsp:nvSpPr>
      <dsp:spPr>
        <a:xfrm>
          <a:off x="239041" y="1398874"/>
          <a:ext cx="2095624" cy="15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Producers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Songwriters</a:t>
          </a:r>
        </a:p>
      </dsp:txBody>
      <dsp:txXfrm>
        <a:off x="283853" y="1443686"/>
        <a:ext cx="2006000" cy="1440376"/>
      </dsp:txXfrm>
    </dsp:sp>
    <dsp:sp modelId="{9927F169-6107-475E-8932-6E38F6FFBED0}">
      <dsp:nvSpPr>
        <dsp:cNvPr id="0" name=""/>
        <dsp:cNvSpPr/>
      </dsp:nvSpPr>
      <dsp:spPr>
        <a:xfrm>
          <a:off x="2135659" y="855814"/>
          <a:ext cx="658173" cy="454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35659" y="946628"/>
        <a:ext cx="521952" cy="272442"/>
      </dsp:txXfrm>
    </dsp:sp>
    <dsp:sp modelId="{1D171A79-43D2-4661-8350-72CEA433232E}">
      <dsp:nvSpPr>
        <dsp:cNvPr id="0" name=""/>
        <dsp:cNvSpPr/>
      </dsp:nvSpPr>
      <dsp:spPr>
        <a:xfrm>
          <a:off x="3067037" y="766824"/>
          <a:ext cx="1823788" cy="948074"/>
        </a:xfrm>
        <a:prstGeom prst="roundRect">
          <a:avLst>
            <a:gd name="adj" fmla="val 10000"/>
          </a:avLst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Track </a:t>
          </a:r>
        </a:p>
      </dsp:txBody>
      <dsp:txXfrm>
        <a:off x="3067037" y="766824"/>
        <a:ext cx="1823788" cy="632049"/>
      </dsp:txXfrm>
    </dsp:sp>
    <dsp:sp modelId="{7B822915-BE35-485C-8E8F-42313E875AF7}">
      <dsp:nvSpPr>
        <dsp:cNvPr id="0" name=""/>
        <dsp:cNvSpPr/>
      </dsp:nvSpPr>
      <dsp:spPr>
        <a:xfrm>
          <a:off x="3440584" y="1398874"/>
          <a:ext cx="1823788" cy="15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1601170"/>
              <a:satOff val="606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Rihanna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Vocal Producer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Label President</a:t>
          </a:r>
        </a:p>
      </dsp:txBody>
      <dsp:txXfrm>
        <a:off x="3485396" y="1443686"/>
        <a:ext cx="1734164" cy="1440376"/>
      </dsp:txXfrm>
    </dsp:sp>
    <dsp:sp modelId="{59D73B67-EEFD-43DC-86F0-4B2C2EAC941D}">
      <dsp:nvSpPr>
        <dsp:cNvPr id="0" name=""/>
        <dsp:cNvSpPr/>
      </dsp:nvSpPr>
      <dsp:spPr>
        <a:xfrm>
          <a:off x="5167306" y="855814"/>
          <a:ext cx="586137" cy="454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67306" y="946628"/>
        <a:ext cx="449916" cy="272442"/>
      </dsp:txXfrm>
    </dsp:sp>
    <dsp:sp modelId="{1AB74CB9-6E10-4A98-AE70-BA6A7DD079BB}">
      <dsp:nvSpPr>
        <dsp:cNvPr id="0" name=""/>
        <dsp:cNvSpPr/>
      </dsp:nvSpPr>
      <dsp:spPr>
        <a:xfrm>
          <a:off x="5996745" y="766824"/>
          <a:ext cx="1823788" cy="948074"/>
        </a:xfrm>
        <a:prstGeom prst="roundRect">
          <a:avLst>
            <a:gd name="adj" fmla="val 10000"/>
          </a:avLst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Ads and Radio Play</a:t>
          </a:r>
        </a:p>
      </dsp:txBody>
      <dsp:txXfrm>
        <a:off x="5996745" y="766824"/>
        <a:ext cx="1823788" cy="632049"/>
      </dsp:txXfrm>
    </dsp:sp>
    <dsp:sp modelId="{F16CFAD9-D716-41A4-8946-D61088F2323C}">
      <dsp:nvSpPr>
        <dsp:cNvPr id="0" name=""/>
        <dsp:cNvSpPr/>
      </dsp:nvSpPr>
      <dsp:spPr>
        <a:xfrm>
          <a:off x="6370292" y="1398874"/>
          <a:ext cx="1823788" cy="15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3202340"/>
              <a:satOff val="12121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Various Marketers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DJs</a:t>
          </a:r>
        </a:p>
      </dsp:txBody>
      <dsp:txXfrm>
        <a:off x="6415104" y="1443686"/>
        <a:ext cx="1734164" cy="1440376"/>
      </dsp:txXfrm>
    </dsp:sp>
    <dsp:sp modelId="{163ECA29-1354-4869-A484-E1361D45D7E6}">
      <dsp:nvSpPr>
        <dsp:cNvPr id="0" name=""/>
        <dsp:cNvSpPr/>
      </dsp:nvSpPr>
      <dsp:spPr>
        <a:xfrm>
          <a:off x="8097013" y="855814"/>
          <a:ext cx="586137" cy="454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097013" y="946628"/>
        <a:ext cx="449916" cy="272442"/>
      </dsp:txXfrm>
    </dsp:sp>
    <dsp:sp modelId="{69F030F4-86E9-4F24-BAE5-A05EB97A6A74}">
      <dsp:nvSpPr>
        <dsp:cNvPr id="0" name=""/>
        <dsp:cNvSpPr/>
      </dsp:nvSpPr>
      <dsp:spPr>
        <a:xfrm>
          <a:off x="8926453" y="766824"/>
          <a:ext cx="1823788" cy="948074"/>
        </a:xfrm>
        <a:prstGeom prst="roundRect">
          <a:avLst>
            <a:gd name="adj" fmla="val 1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Video Drop</a:t>
          </a:r>
        </a:p>
      </dsp:txBody>
      <dsp:txXfrm>
        <a:off x="8926453" y="766824"/>
        <a:ext cx="1823788" cy="632049"/>
      </dsp:txXfrm>
    </dsp:sp>
    <dsp:sp modelId="{228F5A23-E22E-465E-B2B7-814F7EC12E62}">
      <dsp:nvSpPr>
        <dsp:cNvPr id="0" name=""/>
        <dsp:cNvSpPr/>
      </dsp:nvSpPr>
      <dsp:spPr>
        <a:xfrm>
          <a:off x="9300000" y="1398874"/>
          <a:ext cx="1823788" cy="153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Video Production Team</a:t>
          </a:r>
        </a:p>
      </dsp:txBody>
      <dsp:txXfrm>
        <a:off x="9344812" y="1443686"/>
        <a:ext cx="1734164" cy="1440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AFC83-71AA-4CF9-BCD4-4C0CE3434062}">
      <dsp:nvSpPr>
        <dsp:cNvPr id="0" name=""/>
        <dsp:cNvSpPr/>
      </dsp:nvSpPr>
      <dsp:spPr>
        <a:xfrm>
          <a:off x="5235" y="1646760"/>
          <a:ext cx="2380486" cy="1383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Producers</a:t>
          </a:r>
        </a:p>
      </dsp:txBody>
      <dsp:txXfrm>
        <a:off x="5235" y="1646760"/>
        <a:ext cx="2380486" cy="922326"/>
      </dsp:txXfrm>
    </dsp:sp>
    <dsp:sp modelId="{35252E80-633C-47C1-8255-42D23628D821}">
      <dsp:nvSpPr>
        <dsp:cNvPr id="0" name=""/>
        <dsp:cNvSpPr/>
      </dsp:nvSpPr>
      <dsp:spPr>
        <a:xfrm>
          <a:off x="492805" y="2569087"/>
          <a:ext cx="2380486" cy="168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Visual artists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Actors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Singers</a:t>
          </a:r>
        </a:p>
      </dsp:txBody>
      <dsp:txXfrm>
        <a:off x="542098" y="2618380"/>
        <a:ext cx="2281900" cy="1584413"/>
      </dsp:txXfrm>
    </dsp:sp>
    <dsp:sp modelId="{F6A31BB8-CEB6-4E8C-8C01-3CAA01350EEA}">
      <dsp:nvSpPr>
        <dsp:cNvPr id="0" name=""/>
        <dsp:cNvSpPr/>
      </dsp:nvSpPr>
      <dsp:spPr>
        <a:xfrm>
          <a:off x="2746595" y="1811587"/>
          <a:ext cx="765051" cy="59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46595" y="1930121"/>
        <a:ext cx="587249" cy="355604"/>
      </dsp:txXfrm>
    </dsp:sp>
    <dsp:sp modelId="{5A7B3A12-D81E-4356-8797-18D86914ED61}">
      <dsp:nvSpPr>
        <dsp:cNvPr id="0" name=""/>
        <dsp:cNvSpPr/>
      </dsp:nvSpPr>
      <dsp:spPr>
        <a:xfrm>
          <a:off x="3829214" y="1646760"/>
          <a:ext cx="2380486" cy="1383489"/>
        </a:xfrm>
        <a:prstGeom prst="roundRect">
          <a:avLst>
            <a:gd name="adj" fmla="val 10000"/>
          </a:avLst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Intermediaries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(Distribution)</a:t>
          </a:r>
        </a:p>
      </dsp:txBody>
      <dsp:txXfrm>
        <a:off x="3829214" y="1646760"/>
        <a:ext cx="2380486" cy="922326"/>
      </dsp:txXfrm>
    </dsp:sp>
    <dsp:sp modelId="{12CD1D04-9488-40BC-B483-5F398E1FF814}">
      <dsp:nvSpPr>
        <dsp:cNvPr id="0" name=""/>
        <dsp:cNvSpPr/>
      </dsp:nvSpPr>
      <dsp:spPr>
        <a:xfrm>
          <a:off x="4316784" y="2569087"/>
          <a:ext cx="2380486" cy="168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2401755"/>
              <a:satOff val="909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Agents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Publishing houses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Film critics</a:t>
          </a:r>
        </a:p>
      </dsp:txBody>
      <dsp:txXfrm>
        <a:off x="4366077" y="2618380"/>
        <a:ext cx="2281900" cy="1584413"/>
      </dsp:txXfrm>
    </dsp:sp>
    <dsp:sp modelId="{4CD88634-41C2-4377-88B8-0FEE070E0756}">
      <dsp:nvSpPr>
        <dsp:cNvPr id="0" name=""/>
        <dsp:cNvSpPr/>
      </dsp:nvSpPr>
      <dsp:spPr>
        <a:xfrm>
          <a:off x="6570574" y="1811587"/>
          <a:ext cx="765051" cy="59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570574" y="1930121"/>
        <a:ext cx="587249" cy="355604"/>
      </dsp:txXfrm>
    </dsp:sp>
    <dsp:sp modelId="{3B46082E-D4B4-4A91-9E86-3633500CB728}">
      <dsp:nvSpPr>
        <dsp:cNvPr id="0" name=""/>
        <dsp:cNvSpPr/>
      </dsp:nvSpPr>
      <dsp:spPr>
        <a:xfrm>
          <a:off x="7653193" y="1646760"/>
          <a:ext cx="2380486" cy="1383489"/>
        </a:xfrm>
        <a:prstGeom prst="roundRect">
          <a:avLst>
            <a:gd name="adj" fmla="val 1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Consumers</a:t>
          </a:r>
        </a:p>
      </dsp:txBody>
      <dsp:txXfrm>
        <a:off x="7653193" y="1646760"/>
        <a:ext cx="2380486" cy="922326"/>
      </dsp:txXfrm>
    </dsp:sp>
    <dsp:sp modelId="{C83669B2-C977-439D-828A-015447D77DEB}">
      <dsp:nvSpPr>
        <dsp:cNvPr id="0" name=""/>
        <dsp:cNvSpPr/>
      </dsp:nvSpPr>
      <dsp:spPr>
        <a:xfrm>
          <a:off x="8140763" y="2569087"/>
          <a:ext cx="2380486" cy="168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Moviegoers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Art collectors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Readers</a:t>
          </a:r>
        </a:p>
      </dsp:txBody>
      <dsp:txXfrm>
        <a:off x="8190056" y="2618380"/>
        <a:ext cx="2281900" cy="1584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AFC83-71AA-4CF9-BCD4-4C0CE3434062}">
      <dsp:nvSpPr>
        <dsp:cNvPr id="0" name=""/>
        <dsp:cNvSpPr/>
      </dsp:nvSpPr>
      <dsp:spPr>
        <a:xfrm>
          <a:off x="5235" y="1646760"/>
          <a:ext cx="2380486" cy="13834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Producers</a:t>
          </a:r>
        </a:p>
      </dsp:txBody>
      <dsp:txXfrm>
        <a:off x="5235" y="1646760"/>
        <a:ext cx="2380486" cy="922326"/>
      </dsp:txXfrm>
    </dsp:sp>
    <dsp:sp modelId="{35252E80-633C-47C1-8255-42D23628D821}">
      <dsp:nvSpPr>
        <dsp:cNvPr id="0" name=""/>
        <dsp:cNvSpPr/>
      </dsp:nvSpPr>
      <dsp:spPr>
        <a:xfrm>
          <a:off x="492805" y="2569087"/>
          <a:ext cx="2380486" cy="168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Visual artists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Actors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Singers</a:t>
          </a:r>
        </a:p>
      </dsp:txBody>
      <dsp:txXfrm>
        <a:off x="542098" y="2618380"/>
        <a:ext cx="2281900" cy="1584413"/>
      </dsp:txXfrm>
    </dsp:sp>
    <dsp:sp modelId="{F6A31BB8-CEB6-4E8C-8C01-3CAA01350EEA}">
      <dsp:nvSpPr>
        <dsp:cNvPr id="0" name=""/>
        <dsp:cNvSpPr/>
      </dsp:nvSpPr>
      <dsp:spPr>
        <a:xfrm>
          <a:off x="2746595" y="1811587"/>
          <a:ext cx="765051" cy="59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46595" y="1930121"/>
        <a:ext cx="587249" cy="355604"/>
      </dsp:txXfrm>
    </dsp:sp>
    <dsp:sp modelId="{5A7B3A12-D81E-4356-8797-18D86914ED61}">
      <dsp:nvSpPr>
        <dsp:cNvPr id="0" name=""/>
        <dsp:cNvSpPr/>
      </dsp:nvSpPr>
      <dsp:spPr>
        <a:xfrm>
          <a:off x="3829214" y="1646760"/>
          <a:ext cx="2380486" cy="1383489"/>
        </a:xfrm>
        <a:prstGeom prst="roundRect">
          <a:avLst>
            <a:gd name="adj" fmla="val 10000"/>
          </a:avLst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Intermediaries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(Distribution)</a:t>
          </a:r>
        </a:p>
      </dsp:txBody>
      <dsp:txXfrm>
        <a:off x="3829214" y="1646760"/>
        <a:ext cx="2380486" cy="922326"/>
      </dsp:txXfrm>
    </dsp:sp>
    <dsp:sp modelId="{12CD1D04-9488-40BC-B483-5F398E1FF814}">
      <dsp:nvSpPr>
        <dsp:cNvPr id="0" name=""/>
        <dsp:cNvSpPr/>
      </dsp:nvSpPr>
      <dsp:spPr>
        <a:xfrm>
          <a:off x="4316784" y="2569087"/>
          <a:ext cx="2380486" cy="168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2401755"/>
              <a:satOff val="909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Agents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Publishing houses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Film critics</a:t>
          </a:r>
        </a:p>
      </dsp:txBody>
      <dsp:txXfrm>
        <a:off x="4366077" y="2618380"/>
        <a:ext cx="2281900" cy="1584413"/>
      </dsp:txXfrm>
    </dsp:sp>
    <dsp:sp modelId="{4CD88634-41C2-4377-88B8-0FEE070E0756}">
      <dsp:nvSpPr>
        <dsp:cNvPr id="0" name=""/>
        <dsp:cNvSpPr/>
      </dsp:nvSpPr>
      <dsp:spPr>
        <a:xfrm>
          <a:off x="6570574" y="1811587"/>
          <a:ext cx="765051" cy="592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570574" y="1930121"/>
        <a:ext cx="587249" cy="355604"/>
      </dsp:txXfrm>
    </dsp:sp>
    <dsp:sp modelId="{3B46082E-D4B4-4A91-9E86-3633500CB728}">
      <dsp:nvSpPr>
        <dsp:cNvPr id="0" name=""/>
        <dsp:cNvSpPr/>
      </dsp:nvSpPr>
      <dsp:spPr>
        <a:xfrm>
          <a:off x="7653193" y="1646760"/>
          <a:ext cx="2380486" cy="1383489"/>
        </a:xfrm>
        <a:prstGeom prst="roundRect">
          <a:avLst>
            <a:gd name="adj" fmla="val 10000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Consumers</a:t>
          </a:r>
        </a:p>
      </dsp:txBody>
      <dsp:txXfrm>
        <a:off x="7653193" y="1646760"/>
        <a:ext cx="2380486" cy="922326"/>
      </dsp:txXfrm>
    </dsp:sp>
    <dsp:sp modelId="{C83669B2-C977-439D-828A-015447D77DEB}">
      <dsp:nvSpPr>
        <dsp:cNvPr id="0" name=""/>
        <dsp:cNvSpPr/>
      </dsp:nvSpPr>
      <dsp:spPr>
        <a:xfrm>
          <a:off x="8140763" y="2569087"/>
          <a:ext cx="2380486" cy="1682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Moviegoers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Art collectors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Readers</a:t>
          </a:r>
        </a:p>
      </dsp:txBody>
      <dsp:txXfrm>
        <a:off x="8190056" y="2618380"/>
        <a:ext cx="2281900" cy="158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19:31.62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0,'30'0'172,"0"0"-157,1 0-15,29 0 32,1 0-17,-1 0 1,31 0-1,0 0-15,-1 0 16,1 0 0,30 0-1,-61 0 1,31 0 0,-30 0-1,-1 0-15,-30 0 16,1 0-1,29 0 1,0 0 0,-29 0-16,-1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19:39.64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0 127 0,'30'0'78,"0"0"-46,0 0-17,91 0 17,-30 0-17,0 0 1,-1 0-1,62 0 1,-31 0 0,-31 0-1,31 0 1,0 0 0,-30 0-1,60 0 1,-60 0-1,-1 0 1,1 0-16,30 0 16,0 0-1,-30 0 1,-31-30 0,61 30-1,-30 0 1,0 0-1,-1 0 1,1 0 0,-30 0-1,-1 0 1,1 0 0,-1 0-1,-60 121 157,60-121 62,1 0-218,-31 0 0,0 0-16,1 0 15,-1 0 1,0 0 15,0 0-15,1 0-1,-1 0 1,0 0 0,0 0-1,1 0 17,-1 0-1,0 0-31,0 0 31,91 0-15,0 0-1,30 0 1,-60 0-16,0 0 16,-31 0-1,1 0 1,29 0-1,-29 0 1,-1 0-16,92 0 16,-62 0-1,1 30 1,60-30 0,-90 30-16,29-30 15,1 0 1,-30 0-1,-1 0 1,1 0 0,-1 0-16,1 0 15,-1 0 1,0 0 0,1 0-1,-1 0 1,-29 0-1,29 0 1,1 0 0,-31 0-1,0 0 1,31 0-16,-31 0 16,30 0-1,1 0 1,-1 0-1,-30 0-15,31-30 16,-1 0 0,-29 30-1,59 0 1,1-31 0,0 31-1,0-30 1,-1 30-1,-29 0 1,-1 0-16,31 0 16,-31 0-1,1 0 1,-1 0 0,31 0-1,-30 0 1,29 0-1,31 0 1,-91 0 0,91 0-1,-30 0 1,-30 0 0,-1 0-1,31 0 1,-1 0-1,-29 0 1,90 0 0,-60 0-1,0 0 1,-1 0 15,1 0-15,30 0-1,0 0 1,-30 0 0,60 0-1,-60 0 1,60-30 0,-30 30-1,30-30 1,-30-1-1,-30 31 1,29 0 0,-29 0-1,30 0 17,0 0-17,-30 0 1,30 0-1,-31 0 1,62 0 0,-62 0-1,62 0 17,-62 0-17,31 0-15,-60 0 16,29 0-1,-29 0 1,-1 0 0,1 0-1,-31 0 251,121 0-204,-30 0-46,-30 0-16,30 0 16,0 0-1,60 31 1,1-31 0,-1 0-1,1 0 1,-1 0-16,-30 0 15,-30 0 1,30 0 0,-60 0-1,60 0 1,-60 0 0,30 0-1,30 0 1,-60 0-16,30 0 15,0 0 1,0 0 0,-61 0-1,91 0 1,-60 0 0,0 0-1,-1 0 1,62 30-1,-31 0 1,30-30 0,0 30-1,-30-30 1,-30 0 0,60 0-1,-60 0 1,30 0-1,-61 0 1,61 0 0,-91 0-1,31 0 1,-1 0 0,31 0-1,-31 0 1,1 0-1,-1 0 1,31 0 0,-31 0-1,1 0 1,30 0 0,60 0-1,-60 0 1,60 0-1,-61 0 1,1 0-16,60 0 16,-60 0-1,0 0 1,0 0 0,60 0-1,-61 0 1,1 0-1,60 0 1,-30 0 0,61-30-1,-31 30 1,-30-30 0,30 0-1,-60 30 1,30-31-1,0 31 1,-31-30 0,-29 30-1,-1 0 1,1 0 0,-31 0-1,31 0 1,-1 0-1,31 0 1,-31 0 0,1 0-1,-1 0 1,1-30 15,-1 30-15,31 0-1,-31 0 1,1 0 0,-1 0-1,1 0 1,-1 0 0,1 0-1,-1 0 1,31 0-16,-31 0 15,1 0 1,-1 0 0,-29 0-1,29 0 1,-30 0 0,0 0-1,31 0 1,-31 0-16,0 0 15,1 0 1,-1 0 0,30 0 327,1 0-327,-1 30 0,1-30-1,-31 0 1,31 0 0,-1 0-1,-30 30 1,0-30-1,31 0 1,-31 31 0,0-1-1,1-30 1,29 0 0,-30 0-1,1 0 1,-1 0-1,0 0 1,0 0 15,91 0 79,-90 0 140,-1 0-235,0 0 95,0 0-79,0 0 0,1 0-15,-1 0 15,0 0 0,0 0 16,1 0-16,-1 0 16,-91 0 110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19:49.9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22437 426 0,'-30'0'47,"-1"0"16,-29 0-63,-1 0 15,1 0 1,-31 0 0,-60-30-1,-30 0 1,-122 30-1,31 0 1,-30 0 0,-1 0-1,61 0 1,0 0 0,1 0-1,-62 0 1,61 0-1,0 0 1,-30 0 0,91 0-1,-61 0 1,0 0-16,61 0 16,-1 0-1,-30 0-15,92 0 16,-32 0-1,62 0 1,-31 0-16,60 0 16,1 30-1,29-30 1,31 30 15,0 1-15,-120-31 265,59 0-265,-30 0-1,-60 0 1,60-61 0,-60 61-1,30-30 1,0 0-1,0 30 1,61 0 0,-1 0-1,-29 0 1,29 0 0,1 0-1,-1 0 1,31 0-1,-30 0 1,-1-31 0,31 31-1,-31 0-15,-60 0 16,61 0 0,30 0-1,-91 0 1,30 0-1,0 0 1,-60 0 0,30 0-1,-30 0-15,30 0 16,-60 0 31,60 0-47,-31 0 15,-29 0-15,0 0 16,29 0 0,62 0-1,-31 0-15,0 0 16,30 0 0,31 0-1,-1 0 1,1-30-16,-31 30 15,30-30 1,1 30 0,0 0-16,-1 0 15,1 0 1,29 0 0,1 0-1,-30 0 1,-31 0-1,30 0-15,1 0 16,-1 0 0,-29 0-1,29 0 1,1 0 0,-91 0-16,90 0 15,-30 0 1,31 0-1,-31 0 1,31 0 0,-1 0-16,31 0 15,-91 0 298,0 0-298,91 0 1,-121 0 0,30 0-1,-30 0 1,60 0 0,0-30-1,-30-1 1,30 31-1,31 0 1,-31 0-16,31 0 16,-1 0-1,1 0 1,30 0 0,-61 0-1,0 0 1,31 0-1,-1 0 1,1 0-16,30 0 16,-31 0-1,1-30 1,-1 30 0,1-30-1,-1 30 1,1-30-1,29 0 1,-29 30-16,-1 0 16,1 0-1,0 0 1,-1 0 0,1 0-1,-61 0-15,30 0 16,-30 0-1,0 0 1,0 0 0,0 0-1,0 0-15,-30 0 16,60 0 0,-30 0-1,-30 0 1,60 0-16,1 0 15,-1 0 1,30 0 0,-59 0-1,29 0-15,0 0 16,-30 0 0,0 0-1,61 0 1,-31 0-1,0 0 1,1 0-16,-1 0 16,-30 0-1,30 0 1,0 0 0,31 0-1,0 0-15,-1 0 16,-30 0-1,1 0 1,-1 0 0,-30 0-1,30 0-15,31 0 16,-1 0 0,1 0-1,30 0 1,-31 0-16,31 0 15,-31 0 1,1 0 0,30 0-1,-31 0-15,1 0 16,-1 0 15,1 0-15,-1 0-16,1 0 15,-1 0 1,1 0 0,-1 0-1,1 0 1,30 0-16,-1 0 16,-29 0-1,30 0 1,-91 0-1,60 0 1,1 0-16,-31 0 16,61 0-1,-31 0 1,1 0 0,30 0-16,-31 0 31,31 0-16,0 0 1,-1 0 0,1 0-16,0 0 47,0 0-32,-31 0 16,31 0-15,0 0 0,0 0-16,-1 0 15,-29 0 1,-1 0 0,-120 0-1,30 0 1,60 0-16,0 0 15,61 0 1,60 0 0,31 30-1,-212 0 267,30 0-267,60 0 1,1-30-1,-1 31 1,-29-31-16,29 30 16,1-30-1,-1 0 1,1 0 0,29 0-1,1 0 1,-30 0-1,29 0 17,1 0-17,0 0 17,0 0-1,-1 0-16,1 0 1,-30 0 15,-31 0-15,61 0-16,-61 0 16,61 0-1,0 0 1,-31 0-1,31 0-15,0 0 16,-1 0 15,1 0-15,0 0 0,-31 0 15,31 0-16,0 0 17,0 0-1,0 0-15,-1 0-1,1 0 32,0 0 0,0 0-31,-1 0-1,1 0 16,0 0 1,0 0-1,-1 0 0,1 0-15,151 60 203,-91-60-204,1 0 1,-1 0-16,0 0 15,0 0 1,1 0 0,-1 0-1,91 61 1,-61-61-16,31 30 16,30-30-1,0 0 1,-30 0-1,29 0 1,-29 0 0,30 0-16,-60 0 15,29 0 1,-29 0 0,30 0-1,-31 0-15,31 0 16,-31 0-1,31 0 1,-31 0 0,1 0-1,-1 0 1,31 0-16,-30 0 16,-1 0-1,0 0 1,1 0-1,-1 0 1,1 0-16,-1 0 16,1 0 15,-1 0-15,-29 0-1,29 0-15,-30 0 16,1 0-1,-1 0 1,0 0 0,0 0-1,0 0-15,1 0 32,-1 0-17,-30-30 1,30 0-1,0 30-15,1-31 16,-1 31 0,0-30-1,0 30 1,-30-30 0,31 30-1,-1 0-15,0-30 16,31 30-1,-61-31 1,30 31 0,-30-30-1,30 30-15,31 0 16,-1 0 0,0 0-1,-29 0 1,29 0-1,1 0 1,-31 0 0,0 0-16,0 0 15,31 0 1,-31 0 0,31 0-1,-1 0 1,1 0-1,-1 0 1,-30 0 0,0 0-1,31 0 1,30 0 0,-61 0-1,30 0 1,1 30-1,-31-30 1,31 31 0,-31-31-1,30 30 1,-29-30 0,-1 0-1,0 0 16,0 0 1,0 0-17,1 0 17,-1 0-1,30 0-16,-29 0 1,29 0 0,1 0-1,-1 0 1,31 0 0,0 0-1,29 0 1,-29 0-1,30 0 17,-60 0-17,29 0 1,-29 0 0,-1 0-1,1 0 1,29 0-1,-29 0 1,-1 0 0,-29 0-1,29 0 1,1 0 0,-31 0-1,0 0 16,31 0-15,-1 30 0,1-30-1,-31 0 1,30 0 0,1 0-1,-1 0 1,1 0-1,181 91 329,-182-91-328,1 30-1,29-30 1,31 0-16,-30 0 16,30 0-1,-30 0 1,-31 0 15,1 0-15,-1 0-16,0 0 31,1 0-15,-31 0-1,31 0-15,-1 0 16,-30 0 0,1 0-1,-1 0 1,0 0-1,0 0-15,31 0 16,-31 0 0,0 0-1,1 0 1,-1 0 0,0 0-1,30 0 1,1 0-1,-31 0 1,0 0 0,91 0-16,-30 0 15,-30 0 1,29 0 0,1 0-1,-31 0 1,31 0-1,-30 0 1,29 0 0,-29 0-1,-1 0 1,1 0 0,-1 0-1,1 0 1,29 0-16,-29 0 15,-1 0 1,1 0 0,-31 0-1,31 0 1,-1 0 0,1 0 15,-31 0-16,0 0 1,31 0 0,-31 0-1,30 0 17,-30 0-17,1 0 1,-1-30-1,30 30 1,1-30 15,-31 30-15,31 0 0,-31-31-1,30 31 1,1-30-1,-1 0 1,-29 30 0,29-30-1,-30 30 17,0 0-17,1 0 1,29 0-1,1 0 1,-1-31 0,1 31-1,-31 0 1,30 0 0,-29 0 30,-1 0-30,30 0 15,1 0 16,-31 0-31,0 0-1,0 0 1,1 0 0,29 0-1,-30 0 17,1 0-17,-1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20:00.010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273 340 0,'-121'91'15,"90"-91"-15,1 30 16,0-30 0,30 30-1,-30-30 1,-1 0 0,152 61 62,31-61-78,-31 0 15,30 0 1,-61 0 0,-29 0-1,30 0-15,-31 0 16,31 0-1,-31 0 1,1 0 0,-1 0-16,1 0 15,-1-31 1,-30 31 0,91 0-1,-30-30 1,-30 30-16,-1 0 15,1-30 1,29 30 0,-29 0-1,-1-30-15,1 30 16,29 0 0,-59-31-1,29 31 1,1-30-1,-1 30-15,1 0 16,-1 0 0,31 0-1,-31 0 1,1 0 0,-1 0-16,31 0 15,-31 0 1,1 0-1,-1 0 1,31 0-16,-31 0 16,1 0-1,-1 0 1,1 0 0,-1 0-1,31 0 1,-30 0-16,-1 0 15,1-60 1,-1-1 0,0 31-1,1 0 1,-1 30 0,31-30-1,-30-1 1,-31 31-1,30-30 1,1 30 0,-31-30-1,31 30 17,-31-30-17,0-1 1,30 31-1,-29 0 1,-1 0 0,0 0-1,0 0 1,1 0 0,59 31 374,31-31-374,-60 30-1,30 0-15,29-30 16,1 30 0,-30-30-1,60 31 1,-120-31 0,90 0-16,-31 0 15,-29 0 1,-31 0-1,0 0 1,31 0-16,-1 0 16,-30 0-1,1 0 1,-1 0 0,30 0-1,-29 0-15,-1 0 47,0 0-31,0 0-16,1 0 15,-1 0 1,0 0 15,0 0-15,0 0-16,1 0 15,29 0 1,-30 0 0,31 0 15,-1 0-15,1 0-16,-31 0 15,31 0 1,29 0-1,1 0 1,-31 0 0,1 0-16,-1 0 15,1 0 1,-1 0 15,1 0-15,-1 0-16,1 0 31,-31 0-15,31 0-1,-31 0-15,30 0 16,-30 0 15,31 0-15,-1 0-16,1 0 15,-1 0 1,31 0 0,-30 0-1,29 0 1,1 0 0,-31 0-1,61 0 1,-90 0-1,90 0-15,-61 0 16,-30 0 0,31 0-1,60 0 1,-31 0 15,-29 0-15,-1 0-1,1 0 1,30 0 0,-31 0-1,31 0 1,-31 0 0,1 0-1,-1 0 1,1 0-1,-1 0 1,1 0 0,-1 0-1,-30 0 1,31 0 0,-31 0-1,0 0 1,31 0-1,-1 0 1,-29 0 0,29 0-1,-30 0 1,0 0 0,31 0-1,-31 0 1,31 0-1,-31 0 1,0 0 375,0 0-376,91 60 1,0-30-16,0-30 16,-30 0-1,-31 31 1,31-31-1,-30 30 1,29-30-16,-29 30 16,-1-30-1,1 30 1,-1 0 0,1-30-1,-31 0-15,61 0 16,-61 0-1,30 0 1,1 0 0,-1 0-1,1 0 1,-31 0 0,31 0-1,-1 0 1,-30 0-1,0 0-15,31 0 16,-1 0 0,-29 0-1,29 0 1,1 0 0,-31 0-1,91 0-15,-30 0 16,-31 0-1,31 0 1,-31 0 0,31 0-1,-31 0 1,31 0-16,-30 0 16,-1 0-1,1 0 1,-1 0-1,0 0 1,31 0 0,-30 0-1,29 0 1,-29 0 0,30 0-1,-1 0-15,31 0 16,-30 0-1,0 0 1,-31 0 0,31 0-1,0 0 1,30 0 0,-1 0 15,-59 0-16,30 0 1,-31 0 0,1 0-1,29 0 1,-29-30 0,-1 30-1,1 0 1,-1-30-1,1 30 1,-1-30 0,1 30 15,-1-30-15,31 30-1,-61 0 1,31 0-1,-1-31 1,-30 31 0,61-30-1,-61 30 1,31 0 0,-1 0-1,-60-30 1,61 0-1,-1 30 1,61-31 15,-91 31-15,31-30 0,-1 30-1,-29 0 1,29 0-1,0 0 1,1 0 0,-1 0-1,1 0 1,-1 0 0,31 0-1,-30 0 1,29 0 15,-29 0-15,-1 0-1,1 0 1,-1 0 0,1 0-1,29 0 1,1 0-1,0 30 1,-31-30 0,1 0-1,-1 0 1,1 0 0,-31 0 15,30 0-16,1 0 1,-31 0 0,0 0-1,31 0 1,30 0 0,-31 0-1,1 0 1,-1 0-1,31 0 1,-31 0 0,1 0-1,-1 0 17,31 0-17,-31 0 1,31 0-1,-30 0 1,-1 0 0,0 0-1,1 0 1,-1 0 0,31 31 359,30-31-360,0 30 1,-30-30-1,-31 30-15,61-30 16,-60 0 0,-31 0-1,91 0 1,-61 0 0,31 0-1,-30 0 1,29 0-1,-29 0 1,29 0 0,-29 0-1,30 0 1,-31 0 0,1 0-1,-31 0 1,30 0-1,1 0 1,29 0 0,-29 0-1,-1 0 1,1 0 0,30 0-1,-31 0 1,31 0-1,0 0 1,-1 0 0,31 0 15,0 0-15,-30 0-1,0 0 1,30 0-1,-61 0 1,-30 0 0,31 0-1,60 0 1,-91 0 0,30 0-1,1 0 1,60 0 15,-91 0-15,31 0-1,-1 0 1,0 0 0,1 0-1,-31 0 1,31 0-1,-1 0 17,1 0-32,-1 0 31,-30 0-15,91 0-1,-60 0 1,-1 0-1,-30 0 17,91 0-17,-60 0 1,-31 0 0,0 0-1,31 0 1,-1 0-1,31 0 17,-61 0-17,31 0 1,-1 0 0,-30 0-1,1 0 16,-1 0-15,0 0 0,0 0-1,1 0 1,29 0 31,-30 0-32,31 0 17,-31 0-17,31 0 1,-1 0 15,-30 0-15,1 0-1,-1 0 1,0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20:07.74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25037 611 0,'-30'0'16,"30"30"-1,-31-30 1,1 0 109,-30 0-109,-1 0-1,1-30 1,-31 0-1,-60 30 1,60-31 0,-60 31-1,60-30 1,1 30 0,-62-30-1,62 30 1,-1-30-1,-60-1 17,60 31-32,-60-30 0,90 30 15,-29 0 1,29 0 0,1 0-1,-1 0 1,31 0-1,-31 0 1,31 0 0,-30 0-1,-1 0 1,1 0 0,-1 0-1,-29 0 1,29 0-1,1 0 1,-1 0 0,-60 0-1,31 0 1,-31 0 0,0 0-1,-31 0 1,31 0-1,-30 0 1,30 0 0,-30 0-1,60 0 1,-30 0 0,-30 0-16,61 0 15,-1 0 1,0 0-1,31 0 1,-1 0 0,-30 0-1,31 0-15,-61 0 16,91 0 0,-91 0-1,60 0 1,1 0-1,30 0 1,-91 0 0,60 0-16,-29 0 15,-1 0 1,30 0 0,-29 0-1,29 0 1,1 0-16,-1 0 15,-30 0 1,1 0 0,-1 0-1,-60 0-15,60 0 16,31 0 0,-1 0-1,1 0-15,-1 0 16,1 0-1,30 0 1,-1 0-16,-29 0 16,30 0-1,-31 0 1,1 0 0,-31 0-1,30 0 1,1 0-16,-1 0 15,-29 0 1,29 0 0,1 0-1,-1 0-15,-29 0 16,29 0 0,1 0-1,-1 0 1,-30 0-1,31 0 1,-31 0 0,1 0-1,29 0 1,-30 0 0,-30 0-1,0 0 1,31 0-1,29 0 1,-29 0 0,-31 0-1,60 0 1,1 0 0,29 0-1,-90 0 1,61 0-1,30 0 1,-31 0 0,-60 0-1,61 0-15,-31 0 16,31 0 0,-1 0-1,-60-30 423,61 30-423,-1-30 1,-60-31 0,31 61-1,29 0 1,-30 0-1,-60 0 1,61 0 0,29 0-1,-30 0 1,31 0 0,-1 0-1,1 0 1,-31 0-1,31 0 1,-31 0 0,31 0-1,-31 0 1,30 0 0,1 0-1,-1 0 1,-29 0-16,29 0 15,-30 0 1,-60 0 0,30 0-16,31 0 15,-31 0 1,0 0 0,30 0-1,0 0 1,-30 0-16,31 0 15,-1 0 1,0 0 0,0 0-1,-29 0-15,59 0 16,-30 0 0,31 0-1,-31 0 1,31 0-16,-1 0 15,1 0 1,29 0 0,1 0-16,-30 0 15,30 0 1,-31 0 0,31 0-1,-31 0 1,31 0-1,-30 0 1,-1 0 0,31 0-1,-61 0-15,61 0 16,0 0 0,-91 0-1,60 0 1,31 0-1,-30 0-15,-61 0 16,90 0 0,-29 0-1,30 0 1,-1 0-16,-90 0 406,-30 0-375,30 0-15,-30-30 0,30 30-1,-30-30 1,30-1 0,-91 31-1,91-60 16,31 60-15,-61 0 0,60 0-16,30 0 31,-29 0-15,-31 0-16,30 0 15,0 0 1,-30 0-1,0 0 1,0 0 0,-30 0-1,30 0 1,-30 0 0,30 0-1,-30 0 1,-31 0-16,1 0 15,60 0 1,-30 0 0,60 0-16,0 0 15,31 0 1,0 0 0,-31 0-16,61 0 15,-31 0 1,1 0-1,-1 0-15,1 0 16,29 0 0,-29 0-1,-1 0 1,-59 0 0,89 0-16,-90 0 15,31 0 1,-1 0-1,30 0 1,1 0 0,-31 0-1,31 0-15,-31 0 16,31 0 0,-31 0-1,-30 0 1,30 0-16,0 0 15,31 30 1,-31-30 0,31 0-1,-1 0 1,1 0 0,-31 0-16,31 0 15,-1 0 1,-181 0-1,61 0 1,60 0 0,-30 0-16,60 0 15,-30 0 1,-30 0 0,60 0-1,-60 0-15,30 0 16,30 0-1,-30 0 1,31 0 0,-92-60-16,-29-31 15,90 91 1,-31 0 0,62 0-1,29 0 1,1 0-16,29 0 15,-120 121 345,91-121-345,60 30 1,-30-30 0,-31 30-16,31-30 15,-31 0 1,1 0 0,-1 0-1,-29 0-15,59 0 16,1 0-1,0 0 1,0 0-16,0 0 16,-91 0 77,90 0 32,1 0-78,0 0-31,-152 31 593,152-31-593,0 0 0,0 0 343,-1 0-297,1 0-62,0 0 16,0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20:11.63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100 257 0,'-30'31'16,"-1"-31"-1,31 30 1,-30-30 0,60 0 62,1 0-63,29 0 1,31 0 0,-31 0-1,31 0 1,30 0-1,-30 0 1,-31 0 0,61 0-16,0-30 15,0-31 1,-61 61 0,1-30-1,30 30 1,-31 0-1,1-30-15,-1 30 16,0 0 15,1 0-15,30 0 0,-31 0-1,1-31-15,-1 31 16,61 0-1,-91 0 1,31 0 0,-1 0-1,1 0 1,-1 0-16,1 0 16,-1 0-1,1 0 1,-1 0-1,-30 0 1,1 0-16,29 0 16,-30 0-1,31 0 1,-1 0 0,1 0-1,-1 0 1,1 0-1,-1 0 1,1 0 0,29 0-1,-29 0 1,60 0 0,-31 0-1,31 0 1,-30 0-1,0 0 1,0 0 0,-1 0-1,31 0 1,-60 0 0,29 0-1,-29 0 1,-1 0-1,-29 0 1,90 0 0,-61 0-1,1 0 1,-31 0 0,91 0-1,-61 0-15,-30 0 16,31 0-1,60 0 1,-61 0 0,31 0-1,0 0 1,-31 0 0,31 0-1,-31 0 1,1 0-1,-1 0 1,1 0 0,-1 0-1,-29 0 1,-1 0-16,30 0 16,-29 0-1,29 0 1,-30 0-1,0 0 1,1 0 0,-1 0-1,0 0 1,0 0 0,31 0-1,-1 0 1,31 0-1,-30 0 1,29 0 0,61 0-1,-60 0 1,0 0 0,0 0-1,-31 0 1,31 0-1,-31 0 1,1 0 0,-1 0 15,1 0-15,-1 0-1,-30 0 1,31 0-1,-31 0 17,0 0-17,1 0 1,29 0-16,-30 0 31,1 0-31,-1 0 47,0 0-31,0 0-1,1 0 1,29 0 0,0 0 15,1 0-16,-31 0 1,0 0 0,1 0-1,-1 0 1,151 91 203,-150-91-204,-1 0 1,0 0 0,0 0 155,1 0-139,-1 0-1,91 0 172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20:23.04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 0,'182'0'125,"-152"0"-94,0 0 31,31 0-46,-1 0 0,31 0-1,-30 0 1,-1 0-1,0 0-15,31 0 16,-30 0 0,-1 0-1,31 0 1,-31 0 0,31 0-1,-30 0 1,90 0-1,-61 0-15,1 0 16,60 0 0,-60 0 15,30 0-31,0 0 16,-30 0-1,30 0 16,30 60-15,-30-60 0,0 30-1,-31 1 1,31-31 0,31 30-1,-62-30 1,1 30-1,60-30 1,-60 0 0,-31 0-1,31 0 1,-30 0 15,-1 0-31,31 0 16,-31 0-1,1 0 1,-1 0 0,31 0-1,-31 0 1,1 0 0,-1 0-1,31 0 1,-30 0-1,-1 0 1,-30 0 0,31 0 15,-1 0-31,-30 0 47,1-91-47,150 91 375,-120 0-360,60 0 1,-61 0 0,61 0-1,-30 0 1,60 0 0,-60 0-16,-1 0 15,61 0 1,-30 0-1,31 0 1,-62 0 0,31 0-16,-30 0 15,-31 0 1,61 0 0,-90 0-1,29 0 1,1 0-1,60 0 1,-91 0 0,30 0-1,1 0 1,60 0 0,-31 0-1,1 0 1,0 0-1,0 0 1,-31 0 0,31 0-1,30 0 1,-31 0 0,31 0-1,31-30 1,-31 30-1,30-30 1,60 0 0,-90 30-1,-30 0 1,60 0 0,-60 0-1,0 0 16,-31 0-15,91 0 0,-120 0-1,90 0 1,-31 0 0,-29 0-1,29 0 1,-29 0-1,-1 0 1,31 0 0,-30 0-1,-1 0 1,31 0 15,-1 0-15,31 0-1,0 0 1,-30 0 0,0 0-1,30 0 1,-31 0 0,-29 0-1,-1 0 1,1 0-1,-1 0-15,182 30 375,-181 0-359,29-30 0,31 30-1,31-30-15,-31 0 16,30 0 0,-30 0-1,30 0 1,-30 0-1,0 0-15,0 0 16,30 0 0,-60 0-1,-1 0 1,1 0-16,-30 0 31,90 0-31,-30 0 16,-31 0-1,1 0 1,60 0 0,-60 0-1,60 0 17,-60 31-17,30-31 1,30 60-1,-60-30 1,60-30 15,-60 31-15,-1-31 0,31 0-1,-30 30 1,0-30-1,0 0 17,-1 0-17,31 0 1,0 0 15,-30 0-15,30 0-1,0 0 1,0 0 15,30 0-15,0 0 0,-30-30 15,-30-1-16,60 31 1,-60 0 15,60 0-15,-91 0 0,61 0-1,-30 0 16,-31 0-15,31 0 0,-30 0 15,29 0-15,31 0-1,-60 0 1,-1 0-1,-29 0 17,89 0-17,-59 0 1,-1 0 0,-29 0-1,90 0 1,-61 0 15,1-60-15,-1 60-1,31 0 1,-31 0 0,1-30-1,-1 30 1,31-31-1,0 1 1,-1 30 0,31 0-1,-30 0 1,-31 0 0,31 0-1,0-30 1,60 30-1,-60-30 1,0 30 0,60-30-1,-61 30 1,-29 0-16,90 30 344,-60-30-329,30 0 1,30 30 0,-60-30-1,60 60 1,-30-60-1,30 0 1,-30 0 0,-30 0-1,30 0 1,-61 0 0,1 0 15,29 0-16,-29 0 1,-1 0 0,31 0-1,0 0 1,-31 0 0,1 0-1,-1 0 1,31 0 15,-31 0-15,1 0-1,-1 0 1,31 0 0,-31 0-1,1 0 1,-1 0-1,31 0 1,-30 0 0,-1 0-1,1 0 1,-1 0 0,-30 0 30,31 0-30,-31 0 0,0 0-1,0 0 1,1 0 15,-1 0-15,0 0-1,0 0 32,1 0-31,-1 0 15,0 0-15,0 0-1,31 0 17,-31 0-17,31 0 1,-31 0 31,91 0 78,-91 0-94,0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20:28.38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16964 97 0,'-121'-31'63,"61"31"-48,-1 0 1,31 0-1,0 0-15,-1 0 32,1 0-1,0 0-15,0 0-16,-31 0 15,1 0 1,29 0-1,-120 0 1,61 0-16,-62 0 16,31 0-1,-30 0 1,30 0 0,-30 0-1,30 0-15,-30 0 16,-30 0-1,60 0 1,30 0 0,0 0-16,-30 0 15,61 0 1,29 0 0,1 0-1,-151 0 282,90 0-281,-30 0-1,-121 0 1,61 0 0,-61 0-1,-60 0 1,120 0-16,-90 0 15,151 0 1,-30 0 0,30 0-1,30 0 1,-60 0 0,60 0-1,1-30-15,-31 30 16,30 0-1,30 0 1,1 0 0,-31-30-16,31 30 15,-31 0 1,31 0 0,-31 0-1,0 0-15,-30 0 16,30 0-1,1 0 1,-1 0 0,0 0-16,-30 0 47,0 0-47,-90 30 15,29-30-15,1 30 16,30-30-1,30 61 1,0-61 0,0 30-16,30-30 15,-30 0 1,30 30 0,1-30-1,-1 0 1,-30 0-16,30 0 15,-30 0 1,61 0 0,-31 0-1,-30 0-15,31 0 16,-1 0 0,30 0-1,-60 0 1,-30 0-16,60 0 15,-60 0 1,61 0 0,-31 0-1,30 0 1,-60 0-16,60 0 16,0 0-1,61 0 1,-30 0-1,29-30-15,1 30 16,0 0 0,30-30 202,-91 30-171,-30 0-31,30 0 0,-29 0-1,-62 0-15,1 0 16,-31 0-1,31 0 1,-1 0 0,61 0-16,-30 0 15,30 0 1,-30 0 0,60 0-1,-60 0 1,60 0-16,31 0 15,-31 0 1,31 0 0,-1 0-1,-30 0 1,31 0-16,-61 0 16,0 0-1,30 0 1,-30 0-1,31 0 1,-62 0-16,62 0 16,-1 0-1,-60 0 1,60 0 0,-60 0-1,30 0-15,30 0 16,-60 0-1,60 0 1,1 0 0,-1 0-1,30 0-15,1 0 16,-1 0 0,-29 0-1,29 0 1,1 0-1,-1 0-15,-120 0 16,30 0 0,30 0-1,30 0 1,0 0 0,-30 0-16,61 0 15,30 0 1,-91 0-1,60 0 1,1 0-16,30 0 16,-31 0-1,1 0 1,29 0 0,1 0-16,-91-91 390,91 91-390,0 0 63,-1 0-32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9-01-06T02:20:33.41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0 308 0,'-30'30'0,"60"-30"109,91 0-46,-61 0-48,-29 0 1,29 0-1,1 0 1,60-30 0,0 30-1,-31-30 1,31 30 15,0-30-15,30-1-1,-60 31 1,60-30 0,-60 30-1,0 0 1,-1 0 0,31-30-1,0 30 1,-30-60-1,30 60 1,-30 0 0,-1 0-1,31 0 1,31 0 0,-62 0-1,61 0 1,-60 0-1,30 0-15,0 0 16,-30 0 0,0 30-1,-1 0 1,-29-30 0,-1 0-1,31 0 1,-61 0-1,31 0 1,-1 0 0,-30 0-1,31 0-15,60 0 297,-31 0-281,62 0-1,29-30 1,-60 30 0,30-30-16,0 30 15,31 0 1,-1 0 0,122 0-16,-1 0 15,-60 30 1,-30 0-1,-91-30 1,90 30 0,-90-30-16,0 0 15,30 0 1,-60 0 0,90 0-1,-29 0 1,-31 0-1,-31 0 1,31 0-16,0 0 16,-30 0-1,-31 0 1,31 0 0,-30 0-1,29 0 1,-29 0-16,60 0 15,0 0 1,30 0 0,-30 0-1,30 0 1,-30 0 0,-30 0-16,60 0 15,-30 0 1,30 0-1,30 0 1,1 0 0,-1 0-1,61 0 1,-60 0 0,29 0-1,-29 0 1,-1 0-1,1 0 1,-1 0 0,-30 0-1,-30 0 1,30 0 0,31 30-1,-61-30 1,30 0-1,-60 0 1,-1 0 0,-29 0-1,-31 0 1,-30 31 15,0-1 0,0 0-15,0-60 109,61 30 31,-1 0-156,31 0 16,-31 0 0,61 0-1,0 0 1,-30 0-1,0 0 1,-31 0-16,121 0 16,-60 0-1,31 0 1,-31 0 0,30 0-1,-30 0 1,60 0-16,31 0 15,-91 0 1,60 0 0,1 0-1,-31 0 1,-30 0 0,30 0-16,-30 0 15,30 0 1,-60 0-1,30 0 1,0 0 0,-31 0-1,1 0 1,0 30 0,30-30-1,-30 61 1,-1-61-1,1 0 1,0 0 0,-31 0-1,61 0 1,-91 0 0,91 0-1,-60 0 1,-1 0-1,31 0 1,-61 0 0,31 0-1,-31 0 1,61 0 0,-31 0-1,31-31 1,-31 31-1,61-30 1,-30 30 0,0-30-1,-31 0 1,1 30 0,29 0-1,31 0 1,-30 0-1,0 0 1,-1-31 0,-29 31-16,30 0 15,-31 0 1,31 0 0,-31 0-1,-29 0 1,29 0-1,-30 0 1,0 0 15,1 0-15,-1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FF92-12FA-4BCF-AE01-C630AFCD03B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6BC4-6EEE-432E-9EBB-200A1BE41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9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2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9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1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4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18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1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3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1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1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2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2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6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2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6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8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5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00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1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6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4E5F7-DEFB-4C9A-BD5D-7FAE32698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86BC4-6EEE-432E-9EBB-200A1BE41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comments" Target="../comments/commen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comments" Target="../comments/commen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comments" Target="../comments/commen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comments" Target="../comments/comment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16.emf"/><Relationship Id="rId13" Type="http://schemas.openxmlformats.org/officeDocument/2006/relationships/customXml" Target="../ink/ink6.xml"/><Relationship Id="rId1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ustomXml" Target="../ink/ink1.xml"/><Relationship Id="rId4" Type="http://schemas.openxmlformats.org/officeDocument/2006/relationships/image" Target="../media/image12.emf"/><Relationship Id="rId5" Type="http://schemas.openxmlformats.org/officeDocument/2006/relationships/customXml" Target="../ink/ink2.xml"/><Relationship Id="rId6" Type="http://schemas.openxmlformats.org/officeDocument/2006/relationships/image" Target="../media/image13.emf"/><Relationship Id="rId7" Type="http://schemas.openxmlformats.org/officeDocument/2006/relationships/customXml" Target="../ink/ink3.xml"/><Relationship Id="rId8" Type="http://schemas.openxmlformats.org/officeDocument/2006/relationships/image" Target="../media/image14.emf"/><Relationship Id="rId9" Type="http://schemas.openxmlformats.org/officeDocument/2006/relationships/customXml" Target="../ink/ink4.xml"/><Relationship Id="rId10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18.emf"/><Relationship Id="rId5" Type="http://schemas.openxmlformats.org/officeDocument/2006/relationships/customXml" Target="../ink/ink8.xml"/><Relationship Id="rId6" Type="http://schemas.openxmlformats.org/officeDocument/2006/relationships/image" Target="../media/image19.emf"/><Relationship Id="rId7" Type="http://schemas.openxmlformats.org/officeDocument/2006/relationships/customXml" Target="../ink/ink9.xml"/><Relationship Id="rId8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1017A1-85DA-4536-A64D-9FC8A71B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2002631"/>
            <a:ext cx="10629900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2:</a:t>
            </a:r>
            <a:br>
              <a:rPr lang="en-US" dirty="0"/>
            </a:br>
            <a:r>
              <a:rPr lang="en-US" dirty="0"/>
              <a:t>FOUNDATIONAL APPROACHES</a:t>
            </a:r>
          </a:p>
        </p:txBody>
      </p:sp>
    </p:spTree>
    <p:extLst>
      <p:ext uri="{BB962C8B-B14F-4D97-AF65-F5344CB8AC3E}">
        <p14:creationId xmlns:p14="http://schemas.microsoft.com/office/powerpoint/2010/main" val="133990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13299BA-C584-4B59-B675-D0628854A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01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07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86214-97B5-43DD-A1B2-A3AAF4C0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Change in Creative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5CD238-921B-4C45-ABC7-FF7B56BE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695700"/>
          </a:xfrm>
        </p:spPr>
        <p:txBody>
          <a:bodyPr>
            <a:normAutofit/>
          </a:bodyPr>
          <a:lstStyle/>
          <a:p>
            <a:r>
              <a:rPr lang="en-US" sz="3600" dirty="0"/>
              <a:t>Pick a creative industry</a:t>
            </a:r>
          </a:p>
          <a:p>
            <a:r>
              <a:rPr lang="en-US" sz="3600" dirty="0"/>
              <a:t>Identify a change over time or groups</a:t>
            </a:r>
          </a:p>
          <a:p>
            <a:r>
              <a:rPr lang="en-US" sz="3600" dirty="0"/>
              <a:t>Choose data and method for studying this change</a:t>
            </a:r>
          </a:p>
          <a:p>
            <a:r>
              <a:rPr lang="en-US" sz="3600" dirty="0"/>
              <a:t>Make hypothesis of potential finding</a:t>
            </a:r>
          </a:p>
        </p:txBody>
      </p:sp>
    </p:spTree>
    <p:extLst>
      <p:ext uri="{BB962C8B-B14F-4D97-AF65-F5344CB8AC3E}">
        <p14:creationId xmlns:p14="http://schemas.microsoft.com/office/powerpoint/2010/main" val="99910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C5C2C2-3CEC-4A2E-93D8-CFBA2138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Humanistic Approach vs Sociological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858CCE1-53D0-4BED-8104-6B41B6FAA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2957" y="1906632"/>
            <a:ext cx="7478486" cy="41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0D19FF0-37D2-4D12-90FC-8B86B0C0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379887"/>
            <a:ext cx="8361229" cy="2098226"/>
          </a:xfrm>
        </p:spPr>
        <p:txBody>
          <a:bodyPr/>
          <a:lstStyle/>
          <a:p>
            <a:r>
              <a:rPr lang="en-US" dirty="0"/>
              <a:t>Foundational Approaches</a:t>
            </a:r>
          </a:p>
        </p:txBody>
      </p:sp>
    </p:spTree>
    <p:extLst>
      <p:ext uri="{BB962C8B-B14F-4D97-AF65-F5344CB8AC3E}">
        <p14:creationId xmlns:p14="http://schemas.microsoft.com/office/powerpoint/2010/main" val="246299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5BC84-13CB-42CB-9863-33D5A629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730"/>
            <a:ext cx="9601200" cy="1485900"/>
          </a:xfrm>
        </p:spPr>
        <p:txBody>
          <a:bodyPr/>
          <a:lstStyle/>
          <a:p>
            <a:r>
              <a:rPr lang="en-US" dirty="0"/>
              <a:t>Becker – Art Worlds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94E2224-4421-4C23-A10E-C5DD7840A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679966"/>
            <a:ext cx="3871913" cy="3994553"/>
          </a:xfrm>
          <a:prstGeom prst="rect">
            <a:avLst/>
          </a:prstGeom>
        </p:spPr>
      </p:pic>
      <p:pic>
        <p:nvPicPr>
          <p:cNvPr id="1026" name="Picture 2" descr="Image result for becker art worlds">
            <a:extLst>
              <a:ext uri="{FF2B5EF4-FFF2-40B4-BE49-F238E27FC236}">
                <a16:creationId xmlns="" xmlns:a16="http://schemas.microsoft.com/office/drawing/2014/main" id="{0461D532-D918-42E6-A55E-475F1215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679966"/>
            <a:ext cx="2687637" cy="40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5BC84-13CB-42CB-9863-33D5A629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730"/>
            <a:ext cx="9601200" cy="1485900"/>
          </a:xfrm>
        </p:spPr>
        <p:txBody>
          <a:bodyPr/>
          <a:lstStyle/>
          <a:p>
            <a:r>
              <a:rPr lang="en-US" dirty="0"/>
              <a:t>Becker – Art Worlds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3E77C-D4A5-4ABE-B81A-5B4FB49F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5257"/>
            <a:ext cx="9601200" cy="40821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/>
              <a:t>Artists </a:t>
            </a:r>
          </a:p>
          <a:p>
            <a:pPr>
              <a:buFontTx/>
              <a:buChar char="-"/>
            </a:pPr>
            <a:r>
              <a:rPr lang="en-US" sz="3600" dirty="0"/>
              <a:t>Support Personnel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282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5BC84-13CB-42CB-9863-33D5A629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730"/>
            <a:ext cx="9601200" cy="1485900"/>
          </a:xfrm>
        </p:spPr>
        <p:txBody>
          <a:bodyPr/>
          <a:lstStyle/>
          <a:p>
            <a:r>
              <a:rPr lang="en-US" dirty="0"/>
              <a:t>Becker – Art Worlds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3E77C-D4A5-4ABE-B81A-5B4FB49F8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5257"/>
            <a:ext cx="9601200" cy="48314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/>
              <a:t>Artists – people who do activities collectively perceived as requiring special gift or sensibility of artist </a:t>
            </a:r>
          </a:p>
          <a:p>
            <a:pPr>
              <a:buFontTx/>
              <a:buChar char="-"/>
            </a:pPr>
            <a:r>
              <a:rPr lang="en-US" sz="3600" dirty="0"/>
              <a:t>Support Personnel – people who do activities collectively perceived as requiring craft, business acumen, or other less rarified and less artistic ability</a:t>
            </a:r>
          </a:p>
          <a:p>
            <a:pPr marL="0" indent="0">
              <a:buNone/>
            </a:pPr>
            <a:r>
              <a:rPr lang="en-US" sz="3600" dirty="0"/>
              <a:t>	(p. 161)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58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9C488-1E20-4F18-A91F-41AC6C77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Rihanna’s “Man Down”</a:t>
            </a:r>
          </a:p>
        </p:txBody>
      </p:sp>
      <p:pic>
        <p:nvPicPr>
          <p:cNvPr id="36" name="Content Placeholder 35">
            <a:extLst>
              <a:ext uri="{FF2B5EF4-FFF2-40B4-BE49-F238E27FC236}">
                <a16:creationId xmlns="" xmlns:a16="http://schemas.microsoft.com/office/drawing/2014/main" id="{B98D9B5A-6C42-46C3-A7C0-4C629404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7270" y="1861047"/>
            <a:ext cx="6357460" cy="43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96669-45FA-4200-823F-7FFF4739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Rihanna’s “Man Down”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3ED1DCB-1C25-4483-9B1C-125B37B83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57081"/>
              </p:ext>
            </p:extLst>
          </p:nvPr>
        </p:nvGraphicFramePr>
        <p:xfrm>
          <a:off x="903513" y="2171700"/>
          <a:ext cx="11125201" cy="3695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789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C050DA-E095-46E5-B0B1-7A122DD1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730"/>
            <a:ext cx="9601200" cy="1485900"/>
          </a:xfrm>
        </p:spPr>
        <p:txBody>
          <a:bodyPr/>
          <a:lstStyle/>
          <a:p>
            <a:r>
              <a:rPr lang="en-US" dirty="0"/>
              <a:t>Becker – Art Worlds Approach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23B422-B50C-4BD3-B837-DDF9081D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76500"/>
            <a:ext cx="9601200" cy="4011386"/>
          </a:xfrm>
        </p:spPr>
        <p:txBody>
          <a:bodyPr>
            <a:normAutofit/>
          </a:bodyPr>
          <a:lstStyle/>
          <a:p>
            <a:r>
              <a:rPr lang="en-US" sz="3600" dirty="0"/>
              <a:t>Conventions = collective standards that allow people to</a:t>
            </a:r>
          </a:p>
          <a:p>
            <a:pPr lvl="1"/>
            <a:r>
              <a:rPr lang="en-US" sz="3600" dirty="0"/>
              <a:t>cooperate </a:t>
            </a:r>
          </a:p>
          <a:p>
            <a:pPr lvl="1"/>
            <a:r>
              <a:rPr lang="en-US" sz="3600" dirty="0"/>
              <a:t>evaluate art</a:t>
            </a:r>
          </a:p>
        </p:txBody>
      </p:sp>
    </p:spTree>
    <p:extLst>
      <p:ext uri="{BB962C8B-B14F-4D97-AF65-F5344CB8AC3E}">
        <p14:creationId xmlns:p14="http://schemas.microsoft.com/office/powerpoint/2010/main" val="217721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471B01-353F-4935-94CF-80E137C2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817C23-9306-414B-A955-33BEF8BD0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sociology of creative industries?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What are the foundational approaches to studying creative industries sociologically? </a:t>
            </a:r>
          </a:p>
        </p:txBody>
      </p:sp>
    </p:spTree>
    <p:extLst>
      <p:ext uri="{BB962C8B-B14F-4D97-AF65-F5344CB8AC3E}">
        <p14:creationId xmlns:p14="http://schemas.microsoft.com/office/powerpoint/2010/main" val="123883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C050DA-E095-46E5-B0B1-7A122DD1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730"/>
            <a:ext cx="9601200" cy="1485900"/>
          </a:xfrm>
        </p:spPr>
        <p:txBody>
          <a:bodyPr/>
          <a:lstStyle/>
          <a:p>
            <a:r>
              <a:rPr lang="en-US" dirty="0"/>
              <a:t>Becker – Art Worlds Approach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23B422-B50C-4BD3-B837-DDF9081D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36800"/>
            <a:ext cx="9601200" cy="4151086"/>
          </a:xfrm>
        </p:spPr>
        <p:txBody>
          <a:bodyPr>
            <a:normAutofit/>
          </a:bodyPr>
          <a:lstStyle/>
          <a:p>
            <a:r>
              <a:rPr lang="en-US" sz="3600" dirty="0"/>
              <a:t>Conventions also create constraints</a:t>
            </a:r>
          </a:p>
          <a:p>
            <a:pPr lvl="1"/>
            <a:r>
              <a:rPr lang="en-US" sz="3600" dirty="0"/>
              <a:t>Artistic Freedom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tension</a:t>
            </a:r>
          </a:p>
          <a:p>
            <a:pPr lvl="1"/>
            <a:r>
              <a:rPr lang="en-US" sz="3600" dirty="0"/>
              <a:t>Following Conventions </a:t>
            </a:r>
            <a:r>
              <a:rPr lang="en-US" sz="3600" dirty="0">
                <a:sym typeface="Wingdings" panose="05000000000000000000" pitchFamily="2" charset="2"/>
              </a:rPr>
              <a:t> smooth interaction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624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C43B3A-6AFC-47AF-866D-A654B5E1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Becker – Art Worlds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BD5E0EC-B7C3-4AF2-9D70-D98F3BDDF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5224" y="2062548"/>
            <a:ext cx="4171090" cy="42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11BD24-A99E-4261-B1DB-198462F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Becker – Art Worlds Approach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BAA329C-DC22-4C1F-ADA7-27DD36AB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793" y="1994041"/>
            <a:ext cx="4824413" cy="33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35542-F6C9-4DF0-9DB5-591B5A8A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Becker – Art Worlds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DF6D2E-B31B-4944-8A1D-EFBEEA7C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968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“If we focus on a specific art work, it becomes useful to think of social organization as a </a:t>
            </a:r>
            <a:r>
              <a:rPr lang="en-US" sz="2800" u="sng" dirty="0"/>
              <a:t>network of people who cooperate to produce that work</a:t>
            </a:r>
            <a:r>
              <a:rPr lang="en-US" sz="2800" dirty="0"/>
              <a:t>. We see that the same people often cooperate repeatedly, even </a:t>
            </a:r>
            <a:r>
              <a:rPr lang="en-US" sz="2800" u="sng" dirty="0"/>
              <a:t>routinely</a:t>
            </a:r>
            <a:r>
              <a:rPr lang="en-US" sz="2800" dirty="0"/>
              <a:t>, in similar ways to produce similar works. They organize their cooperation by reference to the </a:t>
            </a:r>
            <a:r>
              <a:rPr lang="en-US" sz="2800" u="sng" dirty="0"/>
              <a:t>conventions</a:t>
            </a:r>
            <a:r>
              <a:rPr lang="en-US" sz="2800" dirty="0"/>
              <a:t> current among those who participate in the production and consumption of such works.” p. 172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11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35542-F6C9-4DF0-9DB5-591B5A8A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Becker – Art Worlds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DF6D2E-B31B-4944-8A1D-EFBEEA7C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9686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Key Ideas:</a:t>
            </a:r>
          </a:p>
          <a:p>
            <a:r>
              <a:rPr lang="en-US" sz="3600" dirty="0"/>
              <a:t>Production of art is not work of individual genius, but social and collective</a:t>
            </a:r>
          </a:p>
          <a:p>
            <a:r>
              <a:rPr lang="en-US" sz="3600" dirty="0"/>
              <a:t>It is social in ways that are patterned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8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C2A0C-7C41-4971-B252-F2EB0F39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Hirsch’s “Culture Industry System” (from Griswold)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0007281D-466A-4F5C-9C99-D2DB7C56D345}"/>
              </a:ext>
            </a:extLst>
          </p:cNvPr>
          <p:cNvGraphicFramePr/>
          <p:nvPr>
            <p:extLst/>
          </p:nvPr>
        </p:nvGraphicFramePr>
        <p:xfrm>
          <a:off x="892629" y="719666"/>
          <a:ext cx="10526485" cy="58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="" xmlns:a16="http://schemas.microsoft.com/office/drawing/2014/main" id="{837F1D5D-F1EB-4A09-923E-5B886436D1F7}"/>
              </a:ext>
            </a:extLst>
          </p:cNvPr>
          <p:cNvSpPr/>
          <p:nvPr/>
        </p:nvSpPr>
        <p:spPr>
          <a:xfrm flipH="1" flipV="1">
            <a:off x="2307765" y="4974767"/>
            <a:ext cx="3603175" cy="771678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="" xmlns:a16="http://schemas.microsoft.com/office/drawing/2014/main" id="{44FFFD65-E8C1-43E0-B8BA-D093F436AAE7}"/>
              </a:ext>
            </a:extLst>
          </p:cNvPr>
          <p:cNvSpPr/>
          <p:nvPr/>
        </p:nvSpPr>
        <p:spPr>
          <a:xfrm flipH="1" flipV="1">
            <a:off x="6487885" y="4974768"/>
            <a:ext cx="3603173" cy="81521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4D39FB5E-4C49-49C8-AFDF-2EFD75798074}"/>
              </a:ext>
            </a:extLst>
          </p:cNvPr>
          <p:cNvSpPr/>
          <p:nvPr/>
        </p:nvSpPr>
        <p:spPr>
          <a:xfrm flipH="1" flipV="1">
            <a:off x="1556657" y="4974767"/>
            <a:ext cx="9742714" cy="1485900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64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59287-3FF6-43AA-90F9-D26838F9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Fifty Shades of Grey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A198C47-A4AF-44F8-B1D9-C4051727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0639" y="1527267"/>
            <a:ext cx="3203121" cy="50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2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DDC77-E88D-45E1-B825-6338AC0C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Fifty Shades of Grey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4E2158D-A2AF-4870-A92C-AFCA8B3AC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978"/>
          <a:stretch/>
        </p:blipFill>
        <p:spPr>
          <a:xfrm>
            <a:off x="3241775" y="1751276"/>
            <a:ext cx="5860850" cy="5106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1B5A3E-79E5-43F2-9641-23657D3BD036}"/>
              </a:ext>
            </a:extLst>
          </p:cNvPr>
          <p:cNvSpPr txBox="1"/>
          <p:nvPr/>
        </p:nvSpPr>
        <p:spPr>
          <a:xfrm>
            <a:off x="3241775" y="1381944"/>
            <a:ext cx="586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Production        |      Distribution    |       Consumption     </a:t>
            </a:r>
          </a:p>
        </p:txBody>
      </p:sp>
    </p:spTree>
    <p:extLst>
      <p:ext uri="{BB962C8B-B14F-4D97-AF65-F5344CB8AC3E}">
        <p14:creationId xmlns:p14="http://schemas.microsoft.com/office/powerpoint/2010/main" val="292094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C2A0C-7C41-4971-B252-F2EB0F39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Hirsch’s “Culture Industry System” (from Griswold)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0007281D-466A-4F5C-9C99-D2DB7C56D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076066"/>
              </p:ext>
            </p:extLst>
          </p:nvPr>
        </p:nvGraphicFramePr>
        <p:xfrm>
          <a:off x="892629" y="719666"/>
          <a:ext cx="10526485" cy="58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="" xmlns:a16="http://schemas.microsoft.com/office/drawing/2014/main" id="{837F1D5D-F1EB-4A09-923E-5B886436D1F7}"/>
              </a:ext>
            </a:extLst>
          </p:cNvPr>
          <p:cNvSpPr/>
          <p:nvPr/>
        </p:nvSpPr>
        <p:spPr>
          <a:xfrm flipH="1" flipV="1">
            <a:off x="2307765" y="4974767"/>
            <a:ext cx="3603175" cy="771678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="" xmlns:a16="http://schemas.microsoft.com/office/drawing/2014/main" id="{44FFFD65-E8C1-43E0-B8BA-D093F436AAE7}"/>
              </a:ext>
            </a:extLst>
          </p:cNvPr>
          <p:cNvSpPr/>
          <p:nvPr/>
        </p:nvSpPr>
        <p:spPr>
          <a:xfrm flipH="1" flipV="1">
            <a:off x="6487885" y="4974768"/>
            <a:ext cx="3603173" cy="81521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4D39FB5E-4C49-49C8-AFDF-2EFD75798074}"/>
              </a:ext>
            </a:extLst>
          </p:cNvPr>
          <p:cNvSpPr/>
          <p:nvPr/>
        </p:nvSpPr>
        <p:spPr>
          <a:xfrm flipH="1" flipV="1">
            <a:off x="1556657" y="4974767"/>
            <a:ext cx="9742714" cy="1485900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5101-6F02-49C7-8588-362E6ED1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7D4413-825F-42FB-92F7-947A84600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1457"/>
            <a:ext cx="9601200" cy="4005943"/>
          </a:xfrm>
        </p:spPr>
        <p:txBody>
          <a:bodyPr>
            <a:normAutofit/>
          </a:bodyPr>
          <a:lstStyle/>
          <a:p>
            <a:r>
              <a:rPr lang="en-US" sz="3600" dirty="0"/>
              <a:t>Defining sociology of creative industries</a:t>
            </a:r>
          </a:p>
          <a:p>
            <a:r>
              <a:rPr lang="en-US" sz="3600" dirty="0"/>
              <a:t>Art as collectively produced (via network of people interacting with shared set of conventions)</a:t>
            </a:r>
          </a:p>
          <a:p>
            <a:r>
              <a:rPr lang="en-US" sz="3600" dirty="0"/>
              <a:t>Feedback between processes of production, distribution, and consumption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65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5548E-A778-46F9-9F5B-FEA1A90D6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787" y="2379887"/>
            <a:ext cx="9496425" cy="209822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Sociology</a:t>
            </a:r>
            <a:r>
              <a:rPr lang="en-US" dirty="0"/>
              <a:t> of </a:t>
            </a:r>
            <a:r>
              <a:rPr lang="en-US" u="sng" dirty="0"/>
              <a:t>Creative Industries</a:t>
            </a:r>
          </a:p>
        </p:txBody>
      </p:sp>
    </p:spTree>
    <p:extLst>
      <p:ext uri="{BB962C8B-B14F-4D97-AF65-F5344CB8AC3E}">
        <p14:creationId xmlns:p14="http://schemas.microsoft.com/office/powerpoint/2010/main" val="228942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1C6AD-FC0F-4BF2-85BC-AA8A0F4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for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75F88-A57E-4431-B732-AD058182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*DeSoucey, Michaela. 2016. “Chapter 3: </a:t>
            </a:r>
            <a:r>
              <a:rPr lang="en-US" sz="2400" dirty="0" err="1"/>
              <a:t>Gastronationalism</a:t>
            </a:r>
            <a:r>
              <a:rPr lang="en-US" sz="2400" dirty="0"/>
              <a:t> on the Ground.” In Contested Tastes: Foie Gras and the Politics of Food. Princeton University Press. Read pp. 66-83 and pp. 99-109 [Stop at “Visit with the Ducks” on p. 83, start at “Symbolic Boundaries in Time, Place, Space” on p. 99]</a:t>
            </a:r>
          </a:p>
          <a:p>
            <a:r>
              <a:rPr lang="en-US" sz="2400" dirty="0" err="1"/>
              <a:t>Benzecry</a:t>
            </a:r>
            <a:r>
              <a:rPr lang="en-US" sz="2400" dirty="0"/>
              <a:t>, Claudio. 2014. “Together Now: Producing Fashion at the Global Level.” White Paper in The Society Pages. https://thesocietypages.org/papers/all-together-now/</a:t>
            </a:r>
          </a:p>
        </p:txBody>
      </p:sp>
    </p:spTree>
    <p:extLst>
      <p:ext uri="{BB962C8B-B14F-4D97-AF65-F5344CB8AC3E}">
        <p14:creationId xmlns:p14="http://schemas.microsoft.com/office/powerpoint/2010/main" val="1189753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1C6AD-FC0F-4BF2-85BC-AA8A0F4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for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75F88-A57E-4431-B732-AD058182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*DeSoucey, Michaela. 2016. “Chapter 3: </a:t>
            </a:r>
            <a:r>
              <a:rPr lang="en-US" sz="2400" dirty="0" err="1"/>
              <a:t>Gastronationalism</a:t>
            </a:r>
            <a:r>
              <a:rPr lang="en-US" sz="2400" dirty="0"/>
              <a:t> on the Ground.” In Contested Tastes: Foie Gras and the Politics of Food. Princeton University Press. Read pp. 66-83 and pp. 99-109 [Stop at “Visit with the Ducks” on p. 83, start at “Symbolic Boundaries in Time, Place, Space” on p. 99]</a:t>
            </a:r>
          </a:p>
          <a:p>
            <a:r>
              <a:rPr lang="en-US" sz="2400" dirty="0" err="1"/>
              <a:t>Benzecry</a:t>
            </a:r>
            <a:r>
              <a:rPr lang="en-US" sz="2400" dirty="0"/>
              <a:t>, Claudio. 2014. “Together Now: Producing Fashion at the Global Level.” White Paper in The Society Pages. https://thesocietypages.org/papers/all-together-now/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00E2A455-CADE-4E2D-961F-9865E33391F5}"/>
                  </a:ext>
                </a:extLst>
              </p14:cNvPr>
              <p14:cNvContentPartPr/>
              <p14:nvPr/>
            </p14:nvContentPartPr>
            <p14:xfrm>
              <a:off x="1905017" y="2492897"/>
              <a:ext cx="4575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E2A455-CADE-4E2D-961F-9865E3339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9017" y="2420897"/>
                <a:ext cx="529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185CA0B1-4665-49C3-B222-4AB21BAD8DA3}"/>
                  </a:ext>
                </a:extLst>
              </p14:cNvPr>
              <p14:cNvContentPartPr/>
              <p14:nvPr/>
            </p14:nvContentPartPr>
            <p14:xfrm>
              <a:off x="2253497" y="2447177"/>
              <a:ext cx="8131680" cy="10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5CA0B1-4665-49C3-B222-4AB21BAD8D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7497" y="2375177"/>
                <a:ext cx="82033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1EE5D785-712B-47AD-9390-38F658FAC241}"/>
                  </a:ext>
                </a:extLst>
              </p14:cNvPr>
              <p14:cNvContentPartPr/>
              <p14:nvPr/>
            </p14:nvContentPartPr>
            <p14:xfrm>
              <a:off x="1959377" y="2731217"/>
              <a:ext cx="8077680" cy="17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E5D785-712B-47AD-9390-38F658FAC2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3377" y="2659217"/>
                <a:ext cx="8149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D7ECB725-0907-471C-AB37-B193B8A7E89B}"/>
                  </a:ext>
                </a:extLst>
              </p14:cNvPr>
              <p14:cNvContentPartPr/>
              <p14:nvPr/>
            </p14:nvContentPartPr>
            <p14:xfrm>
              <a:off x="1698017" y="3110657"/>
              <a:ext cx="8850600" cy="19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ECB725-0907-471C-AB37-B193B8A7E8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2017" y="3038657"/>
                <a:ext cx="89222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9C4F747D-DD53-4A2A-BA16-D9C9C7B05A59}"/>
                  </a:ext>
                </a:extLst>
              </p14:cNvPr>
              <p14:cNvContentPartPr/>
              <p14:nvPr/>
            </p14:nvContentPartPr>
            <p14:xfrm>
              <a:off x="1850657" y="3459497"/>
              <a:ext cx="9013680" cy="23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4F747D-DD53-4A2A-BA16-D9C9C7B05A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4657" y="3387497"/>
                <a:ext cx="90853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="" xmlns:a16="http://schemas.microsoft.com/office/drawing/2014/main" id="{90C79FA3-57FA-4DBD-A4D9-556CB21C736D}"/>
                  </a:ext>
                </a:extLst>
              </p14:cNvPr>
              <p14:cNvContentPartPr/>
              <p14:nvPr/>
            </p14:nvContentPartPr>
            <p14:xfrm>
              <a:off x="1814657" y="3793577"/>
              <a:ext cx="3051720" cy="12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C79FA3-57FA-4DBD-A4D9-556CB21C73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78657" y="3721577"/>
                <a:ext cx="312336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794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91C6AD-FC0F-4BF2-85BC-AA8A0F4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for 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75F88-A57E-4431-B732-AD058182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*DeSoucey, Michaela. 2016. “Chapter 3: </a:t>
            </a:r>
            <a:r>
              <a:rPr lang="en-US" sz="2400" dirty="0" err="1"/>
              <a:t>Gastronationalism</a:t>
            </a:r>
            <a:r>
              <a:rPr lang="en-US" sz="2400" dirty="0"/>
              <a:t> on the Ground.” In Contested Tastes: Foie Gras and the Politics of Food. Princeton University Press. Read pp. 66-83 and pp. 99-109 [Stop at “Visit with the Ducks” on p. 83, start at “Symbolic Boundaries in Time, Place, Space” on p. 99]</a:t>
            </a:r>
          </a:p>
          <a:p>
            <a:r>
              <a:rPr lang="en-US" sz="2400" dirty="0" err="1"/>
              <a:t>Benzecry</a:t>
            </a:r>
            <a:r>
              <a:rPr lang="en-US" sz="2400" dirty="0"/>
              <a:t>, Claudio. 2014. “Together Now: Producing Fashion at the Global Level.” White Paper in The Society Pages. https://thesocietypages.org/papers/all-together-now/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58D85637-9D93-407B-9F36-8361D9E0FD32}"/>
                  </a:ext>
                </a:extLst>
              </p14:cNvPr>
              <p14:cNvContentPartPr/>
              <p14:nvPr/>
            </p14:nvContentPartPr>
            <p14:xfrm>
              <a:off x="1883057" y="4356977"/>
              <a:ext cx="8491320" cy="10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D85637-9D93-407B-9F36-8361D9E0FD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7057" y="4284977"/>
                <a:ext cx="8562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="" xmlns:a16="http://schemas.microsoft.com/office/drawing/2014/main" id="{45B0204C-A8D3-4F30-9C02-EE83153774C5}"/>
                  </a:ext>
                </a:extLst>
              </p14:cNvPr>
              <p14:cNvContentPartPr/>
              <p14:nvPr/>
            </p14:nvContentPartPr>
            <p14:xfrm>
              <a:off x="1926617" y="4689617"/>
              <a:ext cx="6107400" cy="78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B0204C-A8D3-4F30-9C02-EE83153774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0617" y="4617617"/>
                <a:ext cx="6179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897F806D-E7CE-44AB-8743-AF0716F63C29}"/>
                  </a:ext>
                </a:extLst>
              </p14:cNvPr>
              <p14:cNvContentPartPr/>
              <p14:nvPr/>
            </p14:nvContentPartPr>
            <p14:xfrm>
              <a:off x="1817897" y="5005337"/>
              <a:ext cx="6945480" cy="140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7F806D-E7CE-44AB-8743-AF0716F63C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1897" y="4933337"/>
                <a:ext cx="701712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27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50E7F3F-6AC9-409B-AD45-A16FB9419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4037" y="218805"/>
            <a:ext cx="7883926" cy="64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86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58CAFA5-BB32-4049-8627-09CE67CF3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Sign-In</a:t>
            </a:r>
          </a:p>
        </p:txBody>
      </p:sp>
    </p:spTree>
    <p:extLst>
      <p:ext uri="{BB962C8B-B14F-4D97-AF65-F5344CB8AC3E}">
        <p14:creationId xmlns:p14="http://schemas.microsoft.com/office/powerpoint/2010/main" val="299879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F24FB-58D2-4908-9B12-996AEA3C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Sociology is….</a:t>
            </a:r>
          </a:p>
        </p:txBody>
      </p:sp>
    </p:spTree>
    <p:extLst>
      <p:ext uri="{BB962C8B-B14F-4D97-AF65-F5344CB8AC3E}">
        <p14:creationId xmlns:p14="http://schemas.microsoft.com/office/powerpoint/2010/main" val="220816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F24FB-58D2-4908-9B12-996AEA3C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Sociology is….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DDD07B-D572-47FF-90A9-0B5C923E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study of the development, functioning, and structure of society </a:t>
            </a:r>
          </a:p>
          <a:p>
            <a:pPr lvl="1"/>
            <a:r>
              <a:rPr lang="en-US" sz="2800" dirty="0"/>
              <a:t>social relationships</a:t>
            </a:r>
          </a:p>
          <a:p>
            <a:pPr lvl="1"/>
            <a:r>
              <a:rPr lang="en-US" sz="2800" dirty="0"/>
              <a:t>social interactions</a:t>
            </a:r>
          </a:p>
          <a:p>
            <a:pPr lvl="1"/>
            <a:r>
              <a:rPr lang="en-US" sz="2800" dirty="0"/>
              <a:t>social institutions</a:t>
            </a:r>
          </a:p>
          <a:p>
            <a:r>
              <a:rPr lang="en-US" sz="2800" dirty="0"/>
              <a:t>Sociologists view social life as socially constructed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A22F7-9E21-4569-B6EA-D091F528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Sociologists often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F2343D-12AC-4FB4-87EF-3471B479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Social Change</a:t>
            </a:r>
          </a:p>
          <a:p>
            <a:pPr lvl="1"/>
            <a:r>
              <a:rPr lang="en-US" sz="2800" dirty="0"/>
              <a:t>Change across different types of people</a:t>
            </a:r>
          </a:p>
          <a:p>
            <a:pPr lvl="1"/>
            <a:r>
              <a:rPr lang="en-US" sz="2800" dirty="0"/>
              <a:t>Change over time</a:t>
            </a:r>
          </a:p>
          <a:p>
            <a:r>
              <a:rPr lang="en-US" sz="2800" dirty="0"/>
              <a:t>Identify and explain what caused this change: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Y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2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0ED32-5A10-43A6-B7F4-2737C9E7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7FAF60-0CBC-4AF9-BA49-014CC4F27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 Research</a:t>
            </a:r>
          </a:p>
          <a:p>
            <a:pPr lvl="1"/>
            <a:r>
              <a:rPr lang="en-US" dirty="0"/>
              <a:t>Interview</a:t>
            </a:r>
          </a:p>
          <a:p>
            <a:pPr lvl="1"/>
            <a:r>
              <a:rPr lang="en-US" dirty="0"/>
              <a:t>Ethnography</a:t>
            </a:r>
          </a:p>
          <a:p>
            <a:pPr lvl="1"/>
            <a:r>
              <a:rPr lang="en-US" dirty="0"/>
              <a:t>Content Analysis</a:t>
            </a:r>
          </a:p>
          <a:p>
            <a:pPr lvl="1"/>
            <a:r>
              <a:rPr lang="en-US" dirty="0"/>
              <a:t>Survey Research</a:t>
            </a:r>
          </a:p>
          <a:p>
            <a:r>
              <a:rPr lang="en-US" dirty="0"/>
              <a:t>Quantitative Research</a:t>
            </a:r>
          </a:p>
          <a:p>
            <a:pPr lvl="1"/>
            <a:r>
              <a:rPr lang="en-US" dirty="0"/>
              <a:t>Analyzing large-scale datasets</a:t>
            </a:r>
          </a:p>
          <a:p>
            <a:pPr lvl="1"/>
            <a:r>
              <a:rPr lang="en-US" dirty="0"/>
              <a:t>Survey Research</a:t>
            </a:r>
          </a:p>
        </p:txBody>
      </p:sp>
    </p:spTree>
    <p:extLst>
      <p:ext uri="{BB962C8B-B14F-4D97-AF65-F5344CB8AC3E}">
        <p14:creationId xmlns:p14="http://schemas.microsoft.com/office/powerpoint/2010/main" val="231088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B199A-16C9-43B9-AB9D-602E7775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Industries are…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ABD48C2-0ADF-4E91-AF54-013A1BAA6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8728" y="4425688"/>
            <a:ext cx="2719052" cy="1810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B40E67-66B3-4F25-95C4-6AB81BF52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07" y="1693084"/>
            <a:ext cx="2731245" cy="1810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18CDE0-3313-4592-BCCB-7DAC0C72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971" y="4511039"/>
            <a:ext cx="3060457" cy="1725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847093-39AC-4EAE-9E8F-1BBEE7F16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020" y="4523233"/>
            <a:ext cx="2542252" cy="1713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801579-EEEA-4C1E-99F6-0A0D152D9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728" y="1762636"/>
            <a:ext cx="2628900" cy="1743075"/>
          </a:xfrm>
          <a:prstGeom prst="rect">
            <a:avLst/>
          </a:prstGeom>
        </p:spPr>
      </p:pic>
      <p:pic>
        <p:nvPicPr>
          <p:cNvPr id="1026" name="Picture 2" descr="Image result for stand up comedy">
            <a:extLst>
              <a:ext uri="{FF2B5EF4-FFF2-40B4-BE49-F238E27FC236}">
                <a16:creationId xmlns="" xmlns:a16="http://schemas.microsoft.com/office/drawing/2014/main" id="{C367EE5C-8CC9-4491-BE9E-56A78497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1" y="17102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27815-6DDB-4681-A14E-DBD5339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Industries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7496CD-2DFF-4864-862B-27DB476CF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Sectors of organized activity concerning the production, distribution, and consumption of cultural, artistic, and intellectual products</a:t>
            </a:r>
          </a:p>
        </p:txBody>
      </p:sp>
    </p:spTree>
    <p:extLst>
      <p:ext uri="{BB962C8B-B14F-4D97-AF65-F5344CB8AC3E}">
        <p14:creationId xmlns:p14="http://schemas.microsoft.com/office/powerpoint/2010/main" val="18442929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2273</TotalTime>
  <Words>903</Words>
  <Application>Microsoft Macintosh PowerPoint</Application>
  <PresentationFormat>Widescreen</PresentationFormat>
  <Paragraphs>164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Franklin Gothic Book</vt:lpstr>
      <vt:lpstr>Wingdings</vt:lpstr>
      <vt:lpstr>Crop</vt:lpstr>
      <vt:lpstr>Lecture 2: FOUNDATIONAL APPROACHES</vt:lpstr>
      <vt:lpstr>Lecture Overview</vt:lpstr>
      <vt:lpstr>The Sociology of Creative Industries</vt:lpstr>
      <vt:lpstr>Sociology is….</vt:lpstr>
      <vt:lpstr>Sociology is….</vt:lpstr>
      <vt:lpstr>Sociologists often study</vt:lpstr>
      <vt:lpstr>Sociological Methods</vt:lpstr>
      <vt:lpstr>Creative Industries are…</vt:lpstr>
      <vt:lpstr>Creative Industries are…</vt:lpstr>
      <vt:lpstr>PowerPoint Presentation</vt:lpstr>
      <vt:lpstr>Social Change in Creative Industries</vt:lpstr>
      <vt:lpstr>Humanistic Approach vs Sociological Approach</vt:lpstr>
      <vt:lpstr>Foundational Approaches</vt:lpstr>
      <vt:lpstr>Becker – Art Worlds Approach</vt:lpstr>
      <vt:lpstr>Becker – Art Worlds Approach</vt:lpstr>
      <vt:lpstr>Becker – Art Worlds Approach</vt:lpstr>
      <vt:lpstr>Ex: Rihanna’s “Man Down”</vt:lpstr>
      <vt:lpstr>Ex: Rihanna’s “Man Down” </vt:lpstr>
      <vt:lpstr>Becker – Art Worlds Approach  </vt:lpstr>
      <vt:lpstr>Becker – Art Worlds Approach  </vt:lpstr>
      <vt:lpstr>Becker – Art Worlds Approach</vt:lpstr>
      <vt:lpstr>Becker – Art Worlds Approach </vt:lpstr>
      <vt:lpstr>Becker – Art Worlds Approach</vt:lpstr>
      <vt:lpstr>Becker – Art Worlds Approach</vt:lpstr>
      <vt:lpstr>Hirsch’s “Culture Industry System” (from Griswold) </vt:lpstr>
      <vt:lpstr>Ex: Fifty Shades of Grey</vt:lpstr>
      <vt:lpstr>Ex: Fifty Shades of Grey</vt:lpstr>
      <vt:lpstr>Hirsch’s “Culture Industry System” (from Griswold) </vt:lpstr>
      <vt:lpstr>Key Points</vt:lpstr>
      <vt:lpstr>Readings for Next Lecture</vt:lpstr>
      <vt:lpstr>Readings for Next Lecture</vt:lpstr>
      <vt:lpstr>Readings for Next Lecture</vt:lpstr>
      <vt:lpstr>PowerPoint Presentation</vt:lpstr>
      <vt:lpstr>Sign-In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Wohl</dc:creator>
  <cp:lastModifiedBy>Patrick Arom</cp:lastModifiedBy>
  <cp:revision>252</cp:revision>
  <dcterms:created xsi:type="dcterms:W3CDTF">2019-01-06T00:38:35Z</dcterms:created>
  <dcterms:modified xsi:type="dcterms:W3CDTF">2019-01-29T02:11:43Z</dcterms:modified>
</cp:coreProperties>
</file>