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6355FD-6D84-4067-9E13-0E1F9F341AA1}" type="doc">
      <dgm:prSet loTypeId="urn:microsoft.com/office/officeart/2005/8/layout/process4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DEB5E4E-28A2-4C0B-A634-31DB96A5372D}">
      <dgm:prSet phldrT="[Text]"/>
      <dgm:spPr/>
      <dgm:t>
        <a:bodyPr/>
        <a:lstStyle/>
        <a:p>
          <a:r>
            <a:rPr lang="en-US" dirty="0" smtClean="0"/>
            <a:t>STAGE 1: STRUCTURAL CHANGES (FORMING STAGE)</a:t>
          </a:r>
          <a:endParaRPr lang="en-US" dirty="0"/>
        </a:p>
      </dgm:t>
    </dgm:pt>
    <dgm:pt modelId="{AE387FB9-2B9E-4879-9A16-251AF4428488}" type="parTrans" cxnId="{A1677470-B05E-4434-BA8B-6FBA5975B1D2}">
      <dgm:prSet/>
      <dgm:spPr/>
      <dgm:t>
        <a:bodyPr/>
        <a:lstStyle/>
        <a:p>
          <a:endParaRPr lang="en-US"/>
        </a:p>
      </dgm:t>
    </dgm:pt>
    <dgm:pt modelId="{066BB2DB-D57C-4E97-8439-07CBED0AB709}" type="sibTrans" cxnId="{A1677470-B05E-4434-BA8B-6FBA5975B1D2}">
      <dgm:prSet/>
      <dgm:spPr/>
      <dgm:t>
        <a:bodyPr/>
        <a:lstStyle/>
        <a:p>
          <a:endParaRPr lang="en-US"/>
        </a:p>
      </dgm:t>
    </dgm:pt>
    <dgm:pt modelId="{F376195E-D70F-419C-B887-BDAD845DF7E7}">
      <dgm:prSet phldrT="[Text]"/>
      <dgm:spPr/>
      <dgm:t>
        <a:bodyPr/>
        <a:lstStyle/>
        <a:p>
          <a:r>
            <a:rPr lang="en-US" dirty="0" smtClean="0"/>
            <a:t>STAGE 2: CAREER DEVELOPMENT (STORMING STAGE)</a:t>
          </a:r>
          <a:endParaRPr lang="en-US" dirty="0"/>
        </a:p>
      </dgm:t>
    </dgm:pt>
    <dgm:pt modelId="{F391952D-9CEA-415D-AA4F-0E574D7C4F9F}" type="parTrans" cxnId="{D152747F-F5E1-4599-B775-593F2B9F2E08}">
      <dgm:prSet/>
      <dgm:spPr/>
      <dgm:t>
        <a:bodyPr/>
        <a:lstStyle/>
        <a:p>
          <a:endParaRPr lang="en-US"/>
        </a:p>
      </dgm:t>
    </dgm:pt>
    <dgm:pt modelId="{F09386E9-5860-47C7-B47F-41FDA8CB407F}" type="sibTrans" cxnId="{D152747F-F5E1-4599-B775-593F2B9F2E08}">
      <dgm:prSet/>
      <dgm:spPr/>
      <dgm:t>
        <a:bodyPr/>
        <a:lstStyle/>
        <a:p>
          <a:endParaRPr lang="en-US"/>
        </a:p>
      </dgm:t>
    </dgm:pt>
    <dgm:pt modelId="{FFE97B39-4F4C-4D0F-A8CD-EA67E9D1FB7E}">
      <dgm:prSet phldrT="[Text]"/>
      <dgm:spPr/>
      <dgm:t>
        <a:bodyPr/>
        <a:lstStyle/>
        <a:p>
          <a:r>
            <a:rPr lang="en-US" dirty="0" smtClean="0"/>
            <a:t>STAGE 4:  OPPORTUNITIES (PERFORMING STAGE)</a:t>
          </a:r>
          <a:endParaRPr lang="en-US" dirty="0"/>
        </a:p>
      </dgm:t>
    </dgm:pt>
    <dgm:pt modelId="{A75F5811-F92D-4F60-80DD-A68136072144}" type="parTrans" cxnId="{F35A9D10-71E7-4CF6-81E8-7172CF77C325}">
      <dgm:prSet/>
      <dgm:spPr/>
      <dgm:t>
        <a:bodyPr/>
        <a:lstStyle/>
        <a:p>
          <a:endParaRPr lang="en-US"/>
        </a:p>
      </dgm:t>
    </dgm:pt>
    <dgm:pt modelId="{0542AB75-B087-437B-8610-B94CAB5CE91A}" type="sibTrans" cxnId="{F35A9D10-71E7-4CF6-81E8-7172CF77C325}">
      <dgm:prSet/>
      <dgm:spPr/>
      <dgm:t>
        <a:bodyPr/>
        <a:lstStyle/>
        <a:p>
          <a:endParaRPr lang="en-US"/>
        </a:p>
      </dgm:t>
    </dgm:pt>
    <dgm:pt modelId="{57ABBEB2-F625-4169-A993-36DEE296D512}">
      <dgm:prSet phldrT="[Text]"/>
      <dgm:spPr/>
      <dgm:t>
        <a:bodyPr/>
        <a:lstStyle/>
        <a:p>
          <a:r>
            <a:rPr lang="en-US" dirty="0" smtClean="0"/>
            <a:t>STAGE 5: PERFORMANCE APPRAISAL</a:t>
          </a:r>
          <a:endParaRPr lang="en-US" dirty="0"/>
        </a:p>
      </dgm:t>
    </dgm:pt>
    <dgm:pt modelId="{0FE7591A-CB34-48D3-8B9A-432967B32061}" type="parTrans" cxnId="{4C8C9897-A659-4141-91C4-8BA2910F4D1A}">
      <dgm:prSet/>
      <dgm:spPr/>
      <dgm:t>
        <a:bodyPr/>
        <a:lstStyle/>
        <a:p>
          <a:endParaRPr lang="en-US"/>
        </a:p>
      </dgm:t>
    </dgm:pt>
    <dgm:pt modelId="{AE46C9E3-425C-4806-9A50-F679E8346BE5}" type="sibTrans" cxnId="{4C8C9897-A659-4141-91C4-8BA2910F4D1A}">
      <dgm:prSet/>
      <dgm:spPr/>
      <dgm:t>
        <a:bodyPr/>
        <a:lstStyle/>
        <a:p>
          <a:endParaRPr lang="en-US"/>
        </a:p>
      </dgm:t>
    </dgm:pt>
    <dgm:pt modelId="{8E122A6A-665F-452A-B090-F2565EF93871}">
      <dgm:prSet phldrT="[Text]"/>
      <dgm:spPr/>
      <dgm:t>
        <a:bodyPr/>
        <a:lstStyle/>
        <a:p>
          <a:r>
            <a:rPr lang="en-US" dirty="0" smtClean="0"/>
            <a:t>Set up performance appraisals</a:t>
          </a:r>
          <a:endParaRPr lang="en-US" dirty="0"/>
        </a:p>
      </dgm:t>
    </dgm:pt>
    <dgm:pt modelId="{E88D8760-F2C0-4E63-88E6-D80DECD57B0A}" type="parTrans" cxnId="{BA7D78CC-D38C-4E37-993F-067AE0891F54}">
      <dgm:prSet/>
      <dgm:spPr/>
      <dgm:t>
        <a:bodyPr/>
        <a:lstStyle/>
        <a:p>
          <a:endParaRPr lang="en-US"/>
        </a:p>
      </dgm:t>
    </dgm:pt>
    <dgm:pt modelId="{042020BD-AECF-494E-B554-D0C3EB3D3C16}" type="sibTrans" cxnId="{BA7D78CC-D38C-4E37-993F-067AE0891F54}">
      <dgm:prSet/>
      <dgm:spPr/>
      <dgm:t>
        <a:bodyPr/>
        <a:lstStyle/>
        <a:p>
          <a:endParaRPr lang="en-US"/>
        </a:p>
      </dgm:t>
    </dgm:pt>
    <dgm:pt modelId="{C4DE7224-B2A2-48AB-AA5C-5B6439813B74}">
      <dgm:prSet phldrT="[Text]"/>
      <dgm:spPr/>
      <dgm:t>
        <a:bodyPr/>
        <a:lstStyle/>
        <a:p>
          <a:r>
            <a:rPr lang="en-US" dirty="0" smtClean="0"/>
            <a:t>Outline job responsibilities</a:t>
          </a:r>
          <a:endParaRPr lang="en-US" dirty="0"/>
        </a:p>
      </dgm:t>
    </dgm:pt>
    <dgm:pt modelId="{C22DC75F-2FE6-49E2-B74E-C22250AD5C08}" type="parTrans" cxnId="{CE7F8274-D0A6-4F11-AAE0-346A78326754}">
      <dgm:prSet/>
      <dgm:spPr/>
      <dgm:t>
        <a:bodyPr/>
        <a:lstStyle/>
        <a:p>
          <a:endParaRPr lang="en-US"/>
        </a:p>
      </dgm:t>
    </dgm:pt>
    <dgm:pt modelId="{5ADCA324-03AC-46A3-9239-51041A4B0661}" type="sibTrans" cxnId="{CE7F8274-D0A6-4F11-AAE0-346A78326754}">
      <dgm:prSet/>
      <dgm:spPr/>
      <dgm:t>
        <a:bodyPr/>
        <a:lstStyle/>
        <a:p>
          <a:endParaRPr lang="en-US"/>
        </a:p>
      </dgm:t>
    </dgm:pt>
    <dgm:pt modelId="{30097078-352D-4081-9EFA-BEC946957D82}">
      <dgm:prSet phldrT="[Text]"/>
      <dgm:spPr/>
      <dgm:t>
        <a:bodyPr/>
        <a:lstStyle/>
        <a:p>
          <a:r>
            <a:rPr lang="en-US" dirty="0" smtClean="0"/>
            <a:t> Hire HR officer </a:t>
          </a:r>
          <a:endParaRPr lang="en-US" dirty="0"/>
        </a:p>
      </dgm:t>
    </dgm:pt>
    <dgm:pt modelId="{35A6390F-60F3-48F1-9170-9DF37548FF53}" type="parTrans" cxnId="{03202F58-B883-4C48-AD95-65CA6A6A9466}">
      <dgm:prSet/>
      <dgm:spPr/>
      <dgm:t>
        <a:bodyPr/>
        <a:lstStyle/>
        <a:p>
          <a:endParaRPr lang="en-US"/>
        </a:p>
      </dgm:t>
    </dgm:pt>
    <dgm:pt modelId="{56B48F35-BC99-4574-B09C-2008C5AF6E27}" type="sibTrans" cxnId="{03202F58-B883-4C48-AD95-65CA6A6A9466}">
      <dgm:prSet/>
      <dgm:spPr/>
      <dgm:t>
        <a:bodyPr/>
        <a:lstStyle/>
        <a:p>
          <a:endParaRPr lang="en-US"/>
        </a:p>
      </dgm:t>
    </dgm:pt>
    <dgm:pt modelId="{FCE83645-08E5-4BA8-9833-5E9BC70D643D}">
      <dgm:prSet phldrT="[Text]"/>
      <dgm:spPr/>
      <dgm:t>
        <a:bodyPr/>
        <a:lstStyle/>
        <a:p>
          <a:r>
            <a:rPr lang="en-US" dirty="0" smtClean="0"/>
            <a:t>STAGE 3: ORGANIZATION &amp; EXPANSION (NORMING STAGE)</a:t>
          </a:r>
          <a:endParaRPr lang="en-US" dirty="0"/>
        </a:p>
      </dgm:t>
    </dgm:pt>
    <dgm:pt modelId="{E37C1269-BD77-4543-B556-8C63B298C1D7}" type="parTrans" cxnId="{AF537820-40E1-4CB9-B7C8-3C064A748A4B}">
      <dgm:prSet/>
      <dgm:spPr/>
      <dgm:t>
        <a:bodyPr/>
        <a:lstStyle/>
        <a:p>
          <a:endParaRPr lang="en-US"/>
        </a:p>
      </dgm:t>
    </dgm:pt>
    <dgm:pt modelId="{956355B3-9E19-4BDE-9922-CEE675402FB4}" type="sibTrans" cxnId="{AF537820-40E1-4CB9-B7C8-3C064A748A4B}">
      <dgm:prSet/>
      <dgm:spPr/>
      <dgm:t>
        <a:bodyPr/>
        <a:lstStyle/>
        <a:p>
          <a:endParaRPr lang="en-US"/>
        </a:p>
      </dgm:t>
    </dgm:pt>
    <dgm:pt modelId="{262FE99C-54DD-4314-B55E-8F5153284218}">
      <dgm:prSet phldrT="[Text]"/>
      <dgm:spPr/>
      <dgm:t>
        <a:bodyPr/>
        <a:lstStyle/>
        <a:p>
          <a:r>
            <a:rPr lang="en-US" dirty="0"/>
            <a:t>create a formal hiring &amp; screening process</a:t>
          </a:r>
        </a:p>
      </dgm:t>
    </dgm:pt>
    <dgm:pt modelId="{6AB60A57-AB26-4117-A7E9-0A8509970594}" type="parTrans" cxnId="{3DB05D63-3F81-45B0-9E17-4F4321729CB5}">
      <dgm:prSet/>
      <dgm:spPr/>
      <dgm:t>
        <a:bodyPr/>
        <a:lstStyle/>
        <a:p>
          <a:endParaRPr lang="en-US"/>
        </a:p>
      </dgm:t>
    </dgm:pt>
    <dgm:pt modelId="{8EC066E8-E0C3-42CF-90E1-B11B33976EBA}" type="sibTrans" cxnId="{3DB05D63-3F81-45B0-9E17-4F4321729CB5}">
      <dgm:prSet/>
      <dgm:spPr/>
      <dgm:t>
        <a:bodyPr/>
        <a:lstStyle/>
        <a:p>
          <a:endParaRPr lang="en-US"/>
        </a:p>
      </dgm:t>
    </dgm:pt>
    <dgm:pt modelId="{51996761-D83F-4340-88C2-75F48137E8A5}">
      <dgm:prSet phldrT="[Text]"/>
      <dgm:spPr/>
      <dgm:t>
        <a:bodyPr/>
        <a:lstStyle/>
        <a:p>
          <a:r>
            <a:rPr lang="en-US" dirty="0"/>
            <a:t>Establish training programs </a:t>
          </a:r>
        </a:p>
      </dgm:t>
    </dgm:pt>
    <dgm:pt modelId="{FF06B3E7-5568-4A14-9EA2-D6FC9FAACEEC}" type="parTrans" cxnId="{BE18F7D3-BC8F-48BA-AE9C-13F73097BD24}">
      <dgm:prSet/>
      <dgm:spPr/>
      <dgm:t>
        <a:bodyPr/>
        <a:lstStyle/>
        <a:p>
          <a:endParaRPr lang="en-US"/>
        </a:p>
      </dgm:t>
    </dgm:pt>
    <dgm:pt modelId="{2F4552BE-0708-4928-8D65-B42A585DA21C}" type="sibTrans" cxnId="{BE18F7D3-BC8F-48BA-AE9C-13F73097BD24}">
      <dgm:prSet/>
      <dgm:spPr/>
      <dgm:t>
        <a:bodyPr/>
        <a:lstStyle/>
        <a:p>
          <a:endParaRPr lang="en-US"/>
        </a:p>
      </dgm:t>
    </dgm:pt>
    <dgm:pt modelId="{0796E1D4-6809-47E7-A277-EE893C3109D2}">
      <dgm:prSet phldrT="[Text]"/>
      <dgm:spPr/>
      <dgm:t>
        <a:bodyPr/>
        <a:lstStyle/>
        <a:p>
          <a:r>
            <a:rPr lang="en-US" dirty="0"/>
            <a:t>Have scheduled performance appraisals</a:t>
          </a:r>
        </a:p>
      </dgm:t>
    </dgm:pt>
    <dgm:pt modelId="{F80CFEF2-E300-4883-9E3F-54319CDDE07B}" type="parTrans" cxnId="{3E4232AD-5BB4-42B2-A2F0-08351DA9977C}">
      <dgm:prSet/>
      <dgm:spPr/>
      <dgm:t>
        <a:bodyPr/>
        <a:lstStyle/>
        <a:p>
          <a:endParaRPr lang="en-US"/>
        </a:p>
      </dgm:t>
    </dgm:pt>
    <dgm:pt modelId="{1485AB74-B83A-49A2-84BA-7256E847A8D9}" type="sibTrans" cxnId="{3E4232AD-5BB4-42B2-A2F0-08351DA9977C}">
      <dgm:prSet/>
      <dgm:spPr/>
      <dgm:t>
        <a:bodyPr/>
        <a:lstStyle/>
        <a:p>
          <a:endParaRPr lang="en-US"/>
        </a:p>
      </dgm:t>
    </dgm:pt>
    <dgm:pt modelId="{7A55BE7E-959B-4BDF-864E-8A9FDED6552F}">
      <dgm:prSet phldrT="[Text]"/>
      <dgm:spPr/>
      <dgm:t>
        <a:bodyPr/>
        <a:lstStyle/>
        <a:p>
          <a:r>
            <a:rPr lang="en-US" dirty="0"/>
            <a:t>Conduct quarterly meetings with CEO, GMs &amp; DMs</a:t>
          </a:r>
        </a:p>
      </dgm:t>
    </dgm:pt>
    <dgm:pt modelId="{55E57539-4EFE-4AB8-A8FA-A7E44C94BA6C}" type="parTrans" cxnId="{FAA9CC26-AEB9-4DCC-9607-CC7E70075CC4}">
      <dgm:prSet/>
      <dgm:spPr/>
      <dgm:t>
        <a:bodyPr/>
        <a:lstStyle/>
        <a:p>
          <a:endParaRPr lang="en-US"/>
        </a:p>
      </dgm:t>
    </dgm:pt>
    <dgm:pt modelId="{81C61BB1-E235-4751-AA1E-16B76B3C8B09}" type="sibTrans" cxnId="{FAA9CC26-AEB9-4DCC-9607-CC7E70075CC4}">
      <dgm:prSet/>
      <dgm:spPr/>
      <dgm:t>
        <a:bodyPr/>
        <a:lstStyle/>
        <a:p>
          <a:endParaRPr lang="en-US"/>
        </a:p>
      </dgm:t>
    </dgm:pt>
    <dgm:pt modelId="{B5132CED-C3E6-49C0-B500-5281C271323D}">
      <dgm:prSet phldrT="[Text]"/>
      <dgm:spPr/>
      <dgm:t>
        <a:bodyPr/>
        <a:lstStyle/>
        <a:p>
          <a:r>
            <a:rPr lang="en-US" dirty="0"/>
            <a:t>Company retreats and team buildings</a:t>
          </a:r>
        </a:p>
      </dgm:t>
    </dgm:pt>
    <dgm:pt modelId="{CA9D6723-011B-4FA6-B515-0C66E7CB950E}" type="parTrans" cxnId="{6DDFDDB9-DFDE-4888-B886-DEC403C95F9C}">
      <dgm:prSet/>
      <dgm:spPr/>
      <dgm:t>
        <a:bodyPr/>
        <a:lstStyle/>
        <a:p>
          <a:endParaRPr lang="en-US"/>
        </a:p>
      </dgm:t>
    </dgm:pt>
    <dgm:pt modelId="{689550A8-E208-4D38-841D-A60CD4C26272}" type="sibTrans" cxnId="{6DDFDDB9-DFDE-4888-B886-DEC403C95F9C}">
      <dgm:prSet/>
      <dgm:spPr/>
      <dgm:t>
        <a:bodyPr/>
        <a:lstStyle/>
        <a:p>
          <a:endParaRPr lang="en-US"/>
        </a:p>
      </dgm:t>
    </dgm:pt>
    <dgm:pt modelId="{781C832C-4175-4D36-99B4-13782EDB72F1}">
      <dgm:prSet phldrT="[Text]"/>
      <dgm:spPr/>
      <dgm:t>
        <a:bodyPr/>
        <a:lstStyle/>
        <a:p>
          <a:r>
            <a:rPr lang="en-US" dirty="0"/>
            <a:t>Offer benefits &amp; bonuses based on performance</a:t>
          </a:r>
        </a:p>
      </dgm:t>
    </dgm:pt>
    <dgm:pt modelId="{4B0C7AE0-4DAA-4EA4-BC92-6A11445A6E0C}" type="parTrans" cxnId="{245B547F-AEFD-4064-8153-07C1489003D1}">
      <dgm:prSet/>
      <dgm:spPr/>
      <dgm:t>
        <a:bodyPr/>
        <a:lstStyle/>
        <a:p>
          <a:endParaRPr lang="en-US"/>
        </a:p>
      </dgm:t>
    </dgm:pt>
    <dgm:pt modelId="{AFEAC7B8-9F6C-4C2F-B7A3-7839B63B39EB}" type="sibTrans" cxnId="{245B547F-AEFD-4064-8153-07C1489003D1}">
      <dgm:prSet/>
      <dgm:spPr/>
      <dgm:t>
        <a:bodyPr/>
        <a:lstStyle/>
        <a:p>
          <a:endParaRPr lang="en-US"/>
        </a:p>
      </dgm:t>
    </dgm:pt>
    <dgm:pt modelId="{23A73C27-2B35-4EFF-B434-4FEBEC0D65CD}">
      <dgm:prSet phldrT="[Text]"/>
      <dgm:spPr/>
      <dgm:t>
        <a:bodyPr/>
        <a:lstStyle/>
        <a:p>
          <a:r>
            <a:rPr lang="en-US" dirty="0"/>
            <a:t>Offer opportunity &amp; outline procedure for advancement</a:t>
          </a:r>
        </a:p>
      </dgm:t>
    </dgm:pt>
    <dgm:pt modelId="{8A67A689-24C0-4B00-BA1F-945FBD6C3148}" type="parTrans" cxnId="{CFF30CB4-E569-4F7B-B4BC-A00C5ADC4DB4}">
      <dgm:prSet/>
      <dgm:spPr/>
      <dgm:t>
        <a:bodyPr/>
        <a:lstStyle/>
        <a:p>
          <a:endParaRPr lang="en-US"/>
        </a:p>
      </dgm:t>
    </dgm:pt>
    <dgm:pt modelId="{B1B05806-05E1-4EB3-B571-61FB4F0BC551}" type="sibTrans" cxnId="{CFF30CB4-E569-4F7B-B4BC-A00C5ADC4DB4}">
      <dgm:prSet/>
      <dgm:spPr/>
      <dgm:t>
        <a:bodyPr/>
        <a:lstStyle/>
        <a:p>
          <a:endParaRPr lang="en-US"/>
        </a:p>
      </dgm:t>
    </dgm:pt>
    <dgm:pt modelId="{37A38355-4D77-4FD3-9762-B2B9E2057A89}">
      <dgm:prSet phldrT="[Text]"/>
      <dgm:spPr/>
      <dgm:t>
        <a:bodyPr/>
        <a:lstStyle/>
        <a:p>
          <a:r>
            <a:rPr lang="en-US" dirty="0" smtClean="0"/>
            <a:t>Use MIS to predict job demand each season </a:t>
          </a:r>
          <a:endParaRPr lang="en-US" dirty="0"/>
        </a:p>
      </dgm:t>
    </dgm:pt>
    <dgm:pt modelId="{801E13F8-03AA-4BBC-B3C1-0D0E00C0B7C7}" type="parTrans" cxnId="{88944585-7FE3-44F7-9155-68186321EB38}">
      <dgm:prSet/>
      <dgm:spPr/>
      <dgm:t>
        <a:bodyPr/>
        <a:lstStyle/>
        <a:p>
          <a:endParaRPr lang="en-US"/>
        </a:p>
      </dgm:t>
    </dgm:pt>
    <dgm:pt modelId="{F998C2D9-C751-46AC-8CA6-F9967335476E}" type="sibTrans" cxnId="{88944585-7FE3-44F7-9155-68186321EB38}">
      <dgm:prSet/>
      <dgm:spPr/>
      <dgm:t>
        <a:bodyPr/>
        <a:lstStyle/>
        <a:p>
          <a:endParaRPr lang="en-US"/>
        </a:p>
      </dgm:t>
    </dgm:pt>
    <dgm:pt modelId="{FA40283F-A0AD-4964-AF17-E2CC8AFE58E5}">
      <dgm:prSet phldrT="[Text]"/>
      <dgm:spPr/>
      <dgm:t>
        <a:bodyPr/>
        <a:lstStyle/>
        <a:p>
          <a:r>
            <a:rPr lang="en-US" dirty="0" smtClean="0"/>
            <a:t>Establish values &amp; goals based on Garden Depot history</a:t>
          </a:r>
          <a:endParaRPr lang="en-US" dirty="0"/>
        </a:p>
      </dgm:t>
    </dgm:pt>
    <dgm:pt modelId="{2377809F-6887-42A5-8D63-9726D5188744}" type="parTrans" cxnId="{5DD085B2-667F-40E2-89B1-000B6B1F7979}">
      <dgm:prSet/>
      <dgm:spPr/>
    </dgm:pt>
    <dgm:pt modelId="{132AB7A1-394E-4309-9CF5-EBC983F1C8F9}" type="sibTrans" cxnId="{5DD085B2-667F-40E2-89B1-000B6B1F7979}">
      <dgm:prSet/>
      <dgm:spPr/>
    </dgm:pt>
    <dgm:pt modelId="{81B52DDC-DE63-49A2-8321-E64696DCAA6F}" type="pres">
      <dgm:prSet presAssocID="{366355FD-6D84-4067-9E13-0E1F9F341AA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FE212CE-A3D5-4A66-AFB5-2CB5F6ABB8FE}" type="pres">
      <dgm:prSet presAssocID="{57ABBEB2-F625-4169-A993-36DEE296D512}" presName="boxAndChildren" presStyleCnt="0"/>
      <dgm:spPr/>
      <dgm:t>
        <a:bodyPr/>
        <a:lstStyle/>
        <a:p>
          <a:endParaRPr lang="en-US"/>
        </a:p>
      </dgm:t>
    </dgm:pt>
    <dgm:pt modelId="{1D534953-D915-421C-891D-C1D08CA09840}" type="pres">
      <dgm:prSet presAssocID="{57ABBEB2-F625-4169-A993-36DEE296D512}" presName="parentTextBox" presStyleLbl="node1" presStyleIdx="0" presStyleCnt="5"/>
      <dgm:spPr/>
      <dgm:t>
        <a:bodyPr/>
        <a:lstStyle/>
        <a:p>
          <a:endParaRPr lang="en-US"/>
        </a:p>
      </dgm:t>
    </dgm:pt>
    <dgm:pt modelId="{EB7FCE9E-87BE-4306-B0D1-787655FC09DE}" type="pres">
      <dgm:prSet presAssocID="{57ABBEB2-F625-4169-A993-36DEE296D512}" presName="entireBox" presStyleLbl="node1" presStyleIdx="0" presStyleCnt="5"/>
      <dgm:spPr/>
      <dgm:t>
        <a:bodyPr/>
        <a:lstStyle/>
        <a:p>
          <a:endParaRPr lang="en-US"/>
        </a:p>
      </dgm:t>
    </dgm:pt>
    <dgm:pt modelId="{82AB0B34-310B-467B-897D-F7DF11817570}" type="pres">
      <dgm:prSet presAssocID="{57ABBEB2-F625-4169-A993-36DEE296D512}" presName="descendantBox" presStyleCnt="0"/>
      <dgm:spPr/>
      <dgm:t>
        <a:bodyPr/>
        <a:lstStyle/>
        <a:p>
          <a:endParaRPr lang="en-US"/>
        </a:p>
      </dgm:t>
    </dgm:pt>
    <dgm:pt modelId="{D4CC550F-2921-4FA9-BCEB-071B0A275C93}" type="pres">
      <dgm:prSet presAssocID="{37A38355-4D77-4FD3-9762-B2B9E2057A89}" presName="childTextBox" presStyleLbl="fgAccFollow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A02C13-1148-4D15-BCBA-1DCD3E54853F}" type="pres">
      <dgm:prSet presAssocID="{0542AB75-B087-437B-8610-B94CAB5CE91A}" presName="sp" presStyleCnt="0"/>
      <dgm:spPr/>
      <dgm:t>
        <a:bodyPr/>
        <a:lstStyle/>
        <a:p>
          <a:endParaRPr lang="en-US"/>
        </a:p>
      </dgm:t>
    </dgm:pt>
    <dgm:pt modelId="{C665B8A9-9422-4E82-AB5D-49B8AF5FF8A7}" type="pres">
      <dgm:prSet presAssocID="{FFE97B39-4F4C-4D0F-A8CD-EA67E9D1FB7E}" presName="arrowAndChildren" presStyleCnt="0"/>
      <dgm:spPr/>
      <dgm:t>
        <a:bodyPr/>
        <a:lstStyle/>
        <a:p>
          <a:endParaRPr lang="en-US"/>
        </a:p>
      </dgm:t>
    </dgm:pt>
    <dgm:pt modelId="{E7F84C42-A57F-4B42-8FC3-1AF0A24B668D}" type="pres">
      <dgm:prSet presAssocID="{FFE97B39-4F4C-4D0F-A8CD-EA67E9D1FB7E}" presName="parentTextArrow" presStyleLbl="node1" presStyleIdx="0" presStyleCnt="5"/>
      <dgm:spPr/>
      <dgm:t>
        <a:bodyPr/>
        <a:lstStyle/>
        <a:p>
          <a:endParaRPr lang="en-US"/>
        </a:p>
      </dgm:t>
    </dgm:pt>
    <dgm:pt modelId="{F6E45D7D-70F2-4127-A262-7D8DE3C74025}" type="pres">
      <dgm:prSet presAssocID="{FFE97B39-4F4C-4D0F-A8CD-EA67E9D1FB7E}" presName="arrow" presStyleLbl="node1" presStyleIdx="1" presStyleCnt="5"/>
      <dgm:spPr/>
      <dgm:t>
        <a:bodyPr/>
        <a:lstStyle/>
        <a:p>
          <a:endParaRPr lang="en-US"/>
        </a:p>
      </dgm:t>
    </dgm:pt>
    <dgm:pt modelId="{5A11E310-5165-45E6-B3C9-47E6C7EB4785}" type="pres">
      <dgm:prSet presAssocID="{FFE97B39-4F4C-4D0F-A8CD-EA67E9D1FB7E}" presName="descendantArrow" presStyleCnt="0"/>
      <dgm:spPr/>
      <dgm:t>
        <a:bodyPr/>
        <a:lstStyle/>
        <a:p>
          <a:endParaRPr lang="en-US"/>
        </a:p>
      </dgm:t>
    </dgm:pt>
    <dgm:pt modelId="{B1F08CF6-D293-46BB-B97A-4379D5DB5108}" type="pres">
      <dgm:prSet presAssocID="{781C832C-4175-4D36-99B4-13782EDB72F1}" presName="childTextArrow" presStyleLbl="fgAccFollow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2F0265-552E-401A-835B-3428DFFD1302}" type="pres">
      <dgm:prSet presAssocID="{23A73C27-2B35-4EFF-B434-4FEBEC0D65CD}" presName="childTextArrow" presStyleLbl="fgAccFollow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9B8847-B3AB-4250-B285-21EBC5CB8B11}" type="pres">
      <dgm:prSet presAssocID="{956355B3-9E19-4BDE-9922-CEE675402FB4}" presName="sp" presStyleCnt="0"/>
      <dgm:spPr/>
      <dgm:t>
        <a:bodyPr/>
        <a:lstStyle/>
        <a:p>
          <a:endParaRPr lang="en-US"/>
        </a:p>
      </dgm:t>
    </dgm:pt>
    <dgm:pt modelId="{34974328-C33D-48B3-8FE3-01E79D527D08}" type="pres">
      <dgm:prSet presAssocID="{FCE83645-08E5-4BA8-9833-5E9BC70D643D}" presName="arrowAndChildren" presStyleCnt="0"/>
      <dgm:spPr/>
      <dgm:t>
        <a:bodyPr/>
        <a:lstStyle/>
        <a:p>
          <a:endParaRPr lang="en-US"/>
        </a:p>
      </dgm:t>
    </dgm:pt>
    <dgm:pt modelId="{FD20344F-B384-4A37-A2D4-72607B13CC6F}" type="pres">
      <dgm:prSet presAssocID="{FCE83645-08E5-4BA8-9833-5E9BC70D643D}" presName="parentTextArrow" presStyleLbl="node1" presStyleIdx="1" presStyleCnt="5"/>
      <dgm:spPr/>
      <dgm:t>
        <a:bodyPr/>
        <a:lstStyle/>
        <a:p>
          <a:endParaRPr lang="en-US"/>
        </a:p>
      </dgm:t>
    </dgm:pt>
    <dgm:pt modelId="{41ED6B86-E35B-4F81-949C-DF7F85F163CD}" type="pres">
      <dgm:prSet presAssocID="{FCE83645-08E5-4BA8-9833-5E9BC70D643D}" presName="arrow" presStyleLbl="node1" presStyleIdx="2" presStyleCnt="5"/>
      <dgm:spPr/>
      <dgm:t>
        <a:bodyPr/>
        <a:lstStyle/>
        <a:p>
          <a:endParaRPr lang="en-US"/>
        </a:p>
      </dgm:t>
    </dgm:pt>
    <dgm:pt modelId="{F11D5B14-42B8-4669-B76F-8D7CCEC40DF1}" type="pres">
      <dgm:prSet presAssocID="{FCE83645-08E5-4BA8-9833-5E9BC70D643D}" presName="descendantArrow" presStyleCnt="0"/>
      <dgm:spPr/>
      <dgm:t>
        <a:bodyPr/>
        <a:lstStyle/>
        <a:p>
          <a:endParaRPr lang="en-US"/>
        </a:p>
      </dgm:t>
    </dgm:pt>
    <dgm:pt modelId="{4A5CA4BC-9F92-4343-B0B6-C288B0B97093}" type="pres">
      <dgm:prSet presAssocID="{7A55BE7E-959B-4BDF-864E-8A9FDED6552F}" presName="childTextArrow" presStyleLbl="fgAccFollow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F1DCA-A58C-440D-A762-BD7D7D7FD02F}" type="pres">
      <dgm:prSet presAssocID="{B5132CED-C3E6-49C0-B500-5281C271323D}" presName="childTextArrow" presStyleLbl="fgAccFollow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B2F1E6-3F4A-401D-9AFD-B03238832989}" type="pres">
      <dgm:prSet presAssocID="{F09386E9-5860-47C7-B47F-41FDA8CB407F}" presName="sp" presStyleCnt="0"/>
      <dgm:spPr/>
      <dgm:t>
        <a:bodyPr/>
        <a:lstStyle/>
        <a:p>
          <a:endParaRPr lang="en-US"/>
        </a:p>
      </dgm:t>
    </dgm:pt>
    <dgm:pt modelId="{49B7C737-0996-4C53-9A6E-C8136250A192}" type="pres">
      <dgm:prSet presAssocID="{F376195E-D70F-419C-B887-BDAD845DF7E7}" presName="arrowAndChildren" presStyleCnt="0"/>
      <dgm:spPr/>
      <dgm:t>
        <a:bodyPr/>
        <a:lstStyle/>
        <a:p>
          <a:endParaRPr lang="en-US"/>
        </a:p>
      </dgm:t>
    </dgm:pt>
    <dgm:pt modelId="{B08300A5-B7C2-49BB-A3EA-345E5FDDEDD3}" type="pres">
      <dgm:prSet presAssocID="{F376195E-D70F-419C-B887-BDAD845DF7E7}" presName="parentTextArrow" presStyleLbl="node1" presStyleIdx="2" presStyleCnt="5"/>
      <dgm:spPr/>
      <dgm:t>
        <a:bodyPr/>
        <a:lstStyle/>
        <a:p>
          <a:endParaRPr lang="en-US"/>
        </a:p>
      </dgm:t>
    </dgm:pt>
    <dgm:pt modelId="{FCBF1812-CD93-40E3-865B-BD30B215D34B}" type="pres">
      <dgm:prSet presAssocID="{F376195E-D70F-419C-B887-BDAD845DF7E7}" presName="arrow" presStyleLbl="node1" presStyleIdx="3" presStyleCnt="5"/>
      <dgm:spPr/>
      <dgm:t>
        <a:bodyPr/>
        <a:lstStyle/>
        <a:p>
          <a:endParaRPr lang="en-US"/>
        </a:p>
      </dgm:t>
    </dgm:pt>
    <dgm:pt modelId="{C237D2C5-5455-42B4-813E-8EDBD43227BB}" type="pres">
      <dgm:prSet presAssocID="{F376195E-D70F-419C-B887-BDAD845DF7E7}" presName="descendantArrow" presStyleCnt="0"/>
      <dgm:spPr/>
      <dgm:t>
        <a:bodyPr/>
        <a:lstStyle/>
        <a:p>
          <a:endParaRPr lang="en-US"/>
        </a:p>
      </dgm:t>
    </dgm:pt>
    <dgm:pt modelId="{78398B0E-882E-4C26-8481-8CC45E40A4F6}" type="pres">
      <dgm:prSet presAssocID="{262FE99C-54DD-4314-B55E-8F5153284218}" presName="childTextArrow" presStyleLbl="fgAccFollow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72274E-DC96-4683-82E4-270424063ADC}" type="pres">
      <dgm:prSet presAssocID="{51996761-D83F-4340-88C2-75F48137E8A5}" presName="childTextArrow" presStyleLbl="fgAccFollow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644BD1-1B78-4841-B7F8-20DA8CB68923}" type="pres">
      <dgm:prSet presAssocID="{0796E1D4-6809-47E7-A277-EE893C3109D2}" presName="childTextArrow" presStyleLbl="fgAccFollow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E80CC7-3D58-4D34-AAEF-8FB405BE1DFB}" type="pres">
      <dgm:prSet presAssocID="{066BB2DB-D57C-4E97-8439-07CBED0AB709}" presName="sp" presStyleCnt="0"/>
      <dgm:spPr/>
      <dgm:t>
        <a:bodyPr/>
        <a:lstStyle/>
        <a:p>
          <a:endParaRPr lang="en-US"/>
        </a:p>
      </dgm:t>
    </dgm:pt>
    <dgm:pt modelId="{4E169829-6444-44B6-82EB-998702132B53}" type="pres">
      <dgm:prSet presAssocID="{ADEB5E4E-28A2-4C0B-A634-31DB96A5372D}" presName="arrowAndChildren" presStyleCnt="0"/>
      <dgm:spPr/>
      <dgm:t>
        <a:bodyPr/>
        <a:lstStyle/>
        <a:p>
          <a:endParaRPr lang="en-US"/>
        </a:p>
      </dgm:t>
    </dgm:pt>
    <dgm:pt modelId="{DCB9453E-1D8D-44FA-9274-85241B85557F}" type="pres">
      <dgm:prSet presAssocID="{ADEB5E4E-28A2-4C0B-A634-31DB96A5372D}" presName="parentTextArrow" presStyleLbl="node1" presStyleIdx="3" presStyleCnt="5"/>
      <dgm:spPr/>
      <dgm:t>
        <a:bodyPr/>
        <a:lstStyle/>
        <a:p>
          <a:endParaRPr lang="en-US"/>
        </a:p>
      </dgm:t>
    </dgm:pt>
    <dgm:pt modelId="{B0D96D89-CC88-4E59-AC5D-A3F70F978161}" type="pres">
      <dgm:prSet presAssocID="{ADEB5E4E-28A2-4C0B-A634-31DB96A5372D}" presName="arrow" presStyleLbl="node1" presStyleIdx="4" presStyleCnt="5"/>
      <dgm:spPr/>
      <dgm:t>
        <a:bodyPr/>
        <a:lstStyle/>
        <a:p>
          <a:endParaRPr lang="en-US"/>
        </a:p>
      </dgm:t>
    </dgm:pt>
    <dgm:pt modelId="{71597CB9-884C-43AB-9E25-41980D5500E1}" type="pres">
      <dgm:prSet presAssocID="{ADEB5E4E-28A2-4C0B-A634-31DB96A5372D}" presName="descendantArrow" presStyleCnt="0"/>
      <dgm:spPr/>
      <dgm:t>
        <a:bodyPr/>
        <a:lstStyle/>
        <a:p>
          <a:endParaRPr lang="en-US"/>
        </a:p>
      </dgm:t>
    </dgm:pt>
    <dgm:pt modelId="{F5ED2D8D-30D1-4E17-B4AE-81071888435A}" type="pres">
      <dgm:prSet presAssocID="{8E122A6A-665F-452A-B090-F2565EF93871}" presName="childTextArrow" presStyleLbl="fgAccFollow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48B6C4-5486-4C2D-A909-CA6DF90A1EF2}" type="pres">
      <dgm:prSet presAssocID="{FA40283F-A0AD-4964-AF17-E2CC8AFE58E5}" presName="childTextArrow" presStyleLbl="fgAccFollow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F646F3-B689-42C7-A5EA-240DDB0AFE05}" type="pres">
      <dgm:prSet presAssocID="{C4DE7224-B2A2-48AB-AA5C-5B6439813B74}" presName="childTextArrow" presStyleLbl="fgAccFollow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920678-DFCC-41D1-BCC8-B645165834DD}" type="pres">
      <dgm:prSet presAssocID="{30097078-352D-4081-9EFA-BEC946957D82}" presName="childTextArrow" presStyleLbl="fgAccFollow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8E3F6B-E7D3-4E7A-9D6A-77407D75F916}" type="presOf" srcId="{37A38355-4D77-4FD3-9762-B2B9E2057A89}" destId="{D4CC550F-2921-4FA9-BCEB-071B0A275C93}" srcOrd="0" destOrd="0" presId="urn:microsoft.com/office/officeart/2005/8/layout/process4"/>
    <dgm:cxn modelId="{5E83D053-544B-459E-A89E-78DFC1D3F361}" type="presOf" srcId="{30097078-352D-4081-9EFA-BEC946957D82}" destId="{D3920678-DFCC-41D1-BCC8-B645165834DD}" srcOrd="0" destOrd="0" presId="urn:microsoft.com/office/officeart/2005/8/layout/process4"/>
    <dgm:cxn modelId="{3DB05D63-3F81-45B0-9E17-4F4321729CB5}" srcId="{F376195E-D70F-419C-B887-BDAD845DF7E7}" destId="{262FE99C-54DD-4314-B55E-8F5153284218}" srcOrd="0" destOrd="0" parTransId="{6AB60A57-AB26-4117-A7E9-0A8509970594}" sibTransId="{8EC066E8-E0C3-42CF-90E1-B11B33976EBA}"/>
    <dgm:cxn modelId="{BE18F7D3-BC8F-48BA-AE9C-13F73097BD24}" srcId="{F376195E-D70F-419C-B887-BDAD845DF7E7}" destId="{51996761-D83F-4340-88C2-75F48137E8A5}" srcOrd="1" destOrd="0" parTransId="{FF06B3E7-5568-4A14-9EA2-D6FC9FAACEEC}" sibTransId="{2F4552BE-0708-4928-8D65-B42A585DA21C}"/>
    <dgm:cxn modelId="{03202F58-B883-4C48-AD95-65CA6A6A9466}" srcId="{ADEB5E4E-28A2-4C0B-A634-31DB96A5372D}" destId="{30097078-352D-4081-9EFA-BEC946957D82}" srcOrd="3" destOrd="0" parTransId="{35A6390F-60F3-48F1-9170-9DF37548FF53}" sibTransId="{56B48F35-BC99-4574-B09C-2008C5AF6E27}"/>
    <dgm:cxn modelId="{9329D531-9285-4CA1-A09A-B09DD0415A44}" type="presOf" srcId="{F376195E-D70F-419C-B887-BDAD845DF7E7}" destId="{FCBF1812-CD93-40E3-865B-BD30B215D34B}" srcOrd="1" destOrd="0" presId="urn:microsoft.com/office/officeart/2005/8/layout/process4"/>
    <dgm:cxn modelId="{F35A9D10-71E7-4CF6-81E8-7172CF77C325}" srcId="{366355FD-6D84-4067-9E13-0E1F9F341AA1}" destId="{FFE97B39-4F4C-4D0F-A8CD-EA67E9D1FB7E}" srcOrd="3" destOrd="0" parTransId="{A75F5811-F92D-4F60-80DD-A68136072144}" sibTransId="{0542AB75-B087-437B-8610-B94CAB5CE91A}"/>
    <dgm:cxn modelId="{E77D39FD-6C99-4387-A5F4-703C8567ECD7}" type="presOf" srcId="{366355FD-6D84-4067-9E13-0E1F9F341AA1}" destId="{81B52DDC-DE63-49A2-8321-E64696DCAA6F}" srcOrd="0" destOrd="0" presId="urn:microsoft.com/office/officeart/2005/8/layout/process4"/>
    <dgm:cxn modelId="{D152747F-F5E1-4599-B775-593F2B9F2E08}" srcId="{366355FD-6D84-4067-9E13-0E1F9F341AA1}" destId="{F376195E-D70F-419C-B887-BDAD845DF7E7}" srcOrd="1" destOrd="0" parTransId="{F391952D-9CEA-415D-AA4F-0E574D7C4F9F}" sibTransId="{F09386E9-5860-47C7-B47F-41FDA8CB407F}"/>
    <dgm:cxn modelId="{6DDFDDB9-DFDE-4888-B886-DEC403C95F9C}" srcId="{FCE83645-08E5-4BA8-9833-5E9BC70D643D}" destId="{B5132CED-C3E6-49C0-B500-5281C271323D}" srcOrd="1" destOrd="0" parTransId="{CA9D6723-011B-4FA6-B515-0C66E7CB950E}" sibTransId="{689550A8-E208-4D38-841D-A60CD4C26272}"/>
    <dgm:cxn modelId="{A5D55761-0759-45A7-B6D3-259CA15AE7C4}" type="presOf" srcId="{C4DE7224-B2A2-48AB-AA5C-5B6439813B74}" destId="{10F646F3-B689-42C7-A5EA-240DDB0AFE05}" srcOrd="0" destOrd="0" presId="urn:microsoft.com/office/officeart/2005/8/layout/process4"/>
    <dgm:cxn modelId="{5DD085B2-667F-40E2-89B1-000B6B1F7979}" srcId="{ADEB5E4E-28A2-4C0B-A634-31DB96A5372D}" destId="{FA40283F-A0AD-4964-AF17-E2CC8AFE58E5}" srcOrd="1" destOrd="0" parTransId="{2377809F-6887-42A5-8D63-9726D5188744}" sibTransId="{132AB7A1-394E-4309-9CF5-EBC983F1C8F9}"/>
    <dgm:cxn modelId="{245B547F-AEFD-4064-8153-07C1489003D1}" srcId="{FFE97B39-4F4C-4D0F-A8CD-EA67E9D1FB7E}" destId="{781C832C-4175-4D36-99B4-13782EDB72F1}" srcOrd="0" destOrd="0" parTransId="{4B0C7AE0-4DAA-4EA4-BC92-6A11445A6E0C}" sibTransId="{AFEAC7B8-9F6C-4C2F-B7A3-7839B63B39EB}"/>
    <dgm:cxn modelId="{399AEFFB-D47A-4CC3-A69C-24D2B3C7F9F8}" type="presOf" srcId="{FFE97B39-4F4C-4D0F-A8CD-EA67E9D1FB7E}" destId="{F6E45D7D-70F2-4127-A262-7D8DE3C74025}" srcOrd="1" destOrd="0" presId="urn:microsoft.com/office/officeart/2005/8/layout/process4"/>
    <dgm:cxn modelId="{7B371673-E49F-42CA-88EA-488E43F7B544}" type="presOf" srcId="{0796E1D4-6809-47E7-A277-EE893C3109D2}" destId="{97644BD1-1B78-4841-B7F8-20DA8CB68923}" srcOrd="0" destOrd="0" presId="urn:microsoft.com/office/officeart/2005/8/layout/process4"/>
    <dgm:cxn modelId="{F8946EC9-A46C-4B6D-A22E-0D0C0C3A3079}" type="presOf" srcId="{ADEB5E4E-28A2-4C0B-A634-31DB96A5372D}" destId="{DCB9453E-1D8D-44FA-9274-85241B85557F}" srcOrd="0" destOrd="0" presId="urn:microsoft.com/office/officeart/2005/8/layout/process4"/>
    <dgm:cxn modelId="{6FC81066-7BB2-4CB0-AD3D-4CA9018906E9}" type="presOf" srcId="{7A55BE7E-959B-4BDF-864E-8A9FDED6552F}" destId="{4A5CA4BC-9F92-4343-B0B6-C288B0B97093}" srcOrd="0" destOrd="0" presId="urn:microsoft.com/office/officeart/2005/8/layout/process4"/>
    <dgm:cxn modelId="{A1677470-B05E-4434-BA8B-6FBA5975B1D2}" srcId="{366355FD-6D84-4067-9E13-0E1F9F341AA1}" destId="{ADEB5E4E-28A2-4C0B-A634-31DB96A5372D}" srcOrd="0" destOrd="0" parTransId="{AE387FB9-2B9E-4879-9A16-251AF4428488}" sibTransId="{066BB2DB-D57C-4E97-8439-07CBED0AB709}"/>
    <dgm:cxn modelId="{88944585-7FE3-44F7-9155-68186321EB38}" srcId="{57ABBEB2-F625-4169-A993-36DEE296D512}" destId="{37A38355-4D77-4FD3-9762-B2B9E2057A89}" srcOrd="0" destOrd="0" parTransId="{801E13F8-03AA-4BBC-B3C1-0D0E00C0B7C7}" sibTransId="{F998C2D9-C751-46AC-8CA6-F9967335476E}"/>
    <dgm:cxn modelId="{FAA9CC26-AEB9-4DCC-9607-CC7E70075CC4}" srcId="{FCE83645-08E5-4BA8-9833-5E9BC70D643D}" destId="{7A55BE7E-959B-4BDF-864E-8A9FDED6552F}" srcOrd="0" destOrd="0" parTransId="{55E57539-4EFE-4AB8-A8FA-A7E44C94BA6C}" sibTransId="{81C61BB1-E235-4751-AA1E-16B76B3C8B09}"/>
    <dgm:cxn modelId="{5C36E287-8D5B-482D-8438-9341FC94E3D5}" type="presOf" srcId="{FCE83645-08E5-4BA8-9833-5E9BC70D643D}" destId="{FD20344F-B384-4A37-A2D4-72607B13CC6F}" srcOrd="0" destOrd="0" presId="urn:microsoft.com/office/officeart/2005/8/layout/process4"/>
    <dgm:cxn modelId="{BE842C71-16DC-4267-B39B-5D20752E3568}" type="presOf" srcId="{FCE83645-08E5-4BA8-9833-5E9BC70D643D}" destId="{41ED6B86-E35B-4F81-949C-DF7F85F163CD}" srcOrd="1" destOrd="0" presId="urn:microsoft.com/office/officeart/2005/8/layout/process4"/>
    <dgm:cxn modelId="{AF537820-40E1-4CB9-B7C8-3C064A748A4B}" srcId="{366355FD-6D84-4067-9E13-0E1F9F341AA1}" destId="{FCE83645-08E5-4BA8-9833-5E9BC70D643D}" srcOrd="2" destOrd="0" parTransId="{E37C1269-BD77-4543-B556-8C63B298C1D7}" sibTransId="{956355B3-9E19-4BDE-9922-CEE675402FB4}"/>
    <dgm:cxn modelId="{BB9EA2D7-CBAE-4580-A5CA-56296B7505F7}" type="presOf" srcId="{FA40283F-A0AD-4964-AF17-E2CC8AFE58E5}" destId="{8848B6C4-5486-4C2D-A909-CA6DF90A1EF2}" srcOrd="0" destOrd="0" presId="urn:microsoft.com/office/officeart/2005/8/layout/process4"/>
    <dgm:cxn modelId="{4A6E731D-E675-485D-9166-664EFD68DDF6}" type="presOf" srcId="{51996761-D83F-4340-88C2-75F48137E8A5}" destId="{F572274E-DC96-4683-82E4-270424063ADC}" srcOrd="0" destOrd="0" presId="urn:microsoft.com/office/officeart/2005/8/layout/process4"/>
    <dgm:cxn modelId="{CE7F8274-D0A6-4F11-AAE0-346A78326754}" srcId="{ADEB5E4E-28A2-4C0B-A634-31DB96A5372D}" destId="{C4DE7224-B2A2-48AB-AA5C-5B6439813B74}" srcOrd="2" destOrd="0" parTransId="{C22DC75F-2FE6-49E2-B74E-C22250AD5C08}" sibTransId="{5ADCA324-03AC-46A3-9239-51041A4B0661}"/>
    <dgm:cxn modelId="{3D991475-8104-4AF5-ADF9-28771F68530D}" type="presOf" srcId="{57ABBEB2-F625-4169-A993-36DEE296D512}" destId="{EB7FCE9E-87BE-4306-B0D1-787655FC09DE}" srcOrd="1" destOrd="0" presId="urn:microsoft.com/office/officeart/2005/8/layout/process4"/>
    <dgm:cxn modelId="{36A951C4-E82D-4E0E-BC6B-D6344120ABE3}" type="presOf" srcId="{262FE99C-54DD-4314-B55E-8F5153284218}" destId="{78398B0E-882E-4C26-8481-8CC45E40A4F6}" srcOrd="0" destOrd="0" presId="urn:microsoft.com/office/officeart/2005/8/layout/process4"/>
    <dgm:cxn modelId="{50FA8438-882D-487C-AA55-9FB53442390C}" type="presOf" srcId="{781C832C-4175-4D36-99B4-13782EDB72F1}" destId="{B1F08CF6-D293-46BB-B97A-4379D5DB5108}" srcOrd="0" destOrd="0" presId="urn:microsoft.com/office/officeart/2005/8/layout/process4"/>
    <dgm:cxn modelId="{BA7D78CC-D38C-4E37-993F-067AE0891F54}" srcId="{ADEB5E4E-28A2-4C0B-A634-31DB96A5372D}" destId="{8E122A6A-665F-452A-B090-F2565EF93871}" srcOrd="0" destOrd="0" parTransId="{E88D8760-F2C0-4E63-88E6-D80DECD57B0A}" sibTransId="{042020BD-AECF-494E-B554-D0C3EB3D3C16}"/>
    <dgm:cxn modelId="{E3ECDBE3-DDEC-4A6E-83D1-C1C0B8E1A617}" type="presOf" srcId="{F376195E-D70F-419C-B887-BDAD845DF7E7}" destId="{B08300A5-B7C2-49BB-A3EA-345E5FDDEDD3}" srcOrd="0" destOrd="0" presId="urn:microsoft.com/office/officeart/2005/8/layout/process4"/>
    <dgm:cxn modelId="{4C8C9897-A659-4141-91C4-8BA2910F4D1A}" srcId="{366355FD-6D84-4067-9E13-0E1F9F341AA1}" destId="{57ABBEB2-F625-4169-A993-36DEE296D512}" srcOrd="4" destOrd="0" parTransId="{0FE7591A-CB34-48D3-8B9A-432967B32061}" sibTransId="{AE46C9E3-425C-4806-9A50-F679E8346BE5}"/>
    <dgm:cxn modelId="{AC0503D3-0E5D-4E97-B179-1A08A49171E9}" type="presOf" srcId="{23A73C27-2B35-4EFF-B434-4FEBEC0D65CD}" destId="{8C2F0265-552E-401A-835B-3428DFFD1302}" srcOrd="0" destOrd="0" presId="urn:microsoft.com/office/officeart/2005/8/layout/process4"/>
    <dgm:cxn modelId="{3E4232AD-5BB4-42B2-A2F0-08351DA9977C}" srcId="{F376195E-D70F-419C-B887-BDAD845DF7E7}" destId="{0796E1D4-6809-47E7-A277-EE893C3109D2}" srcOrd="2" destOrd="0" parTransId="{F80CFEF2-E300-4883-9E3F-54319CDDE07B}" sibTransId="{1485AB74-B83A-49A2-84BA-7256E847A8D9}"/>
    <dgm:cxn modelId="{81E8DEA9-715F-49D8-BE19-B573D554EAE3}" type="presOf" srcId="{8E122A6A-665F-452A-B090-F2565EF93871}" destId="{F5ED2D8D-30D1-4E17-B4AE-81071888435A}" srcOrd="0" destOrd="0" presId="urn:microsoft.com/office/officeart/2005/8/layout/process4"/>
    <dgm:cxn modelId="{1DAAA4D6-6675-495B-908F-7DFD4A57671F}" type="presOf" srcId="{FFE97B39-4F4C-4D0F-A8CD-EA67E9D1FB7E}" destId="{E7F84C42-A57F-4B42-8FC3-1AF0A24B668D}" srcOrd="0" destOrd="0" presId="urn:microsoft.com/office/officeart/2005/8/layout/process4"/>
    <dgm:cxn modelId="{F10CA240-1544-4A38-B002-38FDDF66F6D8}" type="presOf" srcId="{57ABBEB2-F625-4169-A993-36DEE296D512}" destId="{1D534953-D915-421C-891D-C1D08CA09840}" srcOrd="0" destOrd="0" presId="urn:microsoft.com/office/officeart/2005/8/layout/process4"/>
    <dgm:cxn modelId="{CFF30CB4-E569-4F7B-B4BC-A00C5ADC4DB4}" srcId="{FFE97B39-4F4C-4D0F-A8CD-EA67E9D1FB7E}" destId="{23A73C27-2B35-4EFF-B434-4FEBEC0D65CD}" srcOrd="1" destOrd="0" parTransId="{8A67A689-24C0-4B00-BA1F-945FBD6C3148}" sibTransId="{B1B05806-05E1-4EB3-B571-61FB4F0BC551}"/>
    <dgm:cxn modelId="{7850A9EB-D6F0-4A4D-9D2F-9D9E08C4E17F}" type="presOf" srcId="{B5132CED-C3E6-49C0-B500-5281C271323D}" destId="{328F1DCA-A58C-440D-A762-BD7D7D7FD02F}" srcOrd="0" destOrd="0" presId="urn:microsoft.com/office/officeart/2005/8/layout/process4"/>
    <dgm:cxn modelId="{EDE76DA9-F995-4615-809B-02D046A51B13}" type="presOf" srcId="{ADEB5E4E-28A2-4C0B-A634-31DB96A5372D}" destId="{B0D96D89-CC88-4E59-AC5D-A3F70F978161}" srcOrd="1" destOrd="0" presId="urn:microsoft.com/office/officeart/2005/8/layout/process4"/>
    <dgm:cxn modelId="{96E78A76-F8D8-430B-BC70-7CD2821F16CD}" type="presParOf" srcId="{81B52DDC-DE63-49A2-8321-E64696DCAA6F}" destId="{0FE212CE-A3D5-4A66-AFB5-2CB5F6ABB8FE}" srcOrd="0" destOrd="0" presId="urn:microsoft.com/office/officeart/2005/8/layout/process4"/>
    <dgm:cxn modelId="{F76165E8-608F-4555-90BB-11868010B612}" type="presParOf" srcId="{0FE212CE-A3D5-4A66-AFB5-2CB5F6ABB8FE}" destId="{1D534953-D915-421C-891D-C1D08CA09840}" srcOrd="0" destOrd="0" presId="urn:microsoft.com/office/officeart/2005/8/layout/process4"/>
    <dgm:cxn modelId="{47A7E5C4-2C2E-4497-80EF-0DD02EAF557F}" type="presParOf" srcId="{0FE212CE-A3D5-4A66-AFB5-2CB5F6ABB8FE}" destId="{EB7FCE9E-87BE-4306-B0D1-787655FC09DE}" srcOrd="1" destOrd="0" presId="urn:microsoft.com/office/officeart/2005/8/layout/process4"/>
    <dgm:cxn modelId="{3C722CDB-1A20-4999-8FE2-CC09A73CA11E}" type="presParOf" srcId="{0FE212CE-A3D5-4A66-AFB5-2CB5F6ABB8FE}" destId="{82AB0B34-310B-467B-897D-F7DF11817570}" srcOrd="2" destOrd="0" presId="urn:microsoft.com/office/officeart/2005/8/layout/process4"/>
    <dgm:cxn modelId="{70E00B8C-4083-4EC7-B91D-28FEA195C9AC}" type="presParOf" srcId="{82AB0B34-310B-467B-897D-F7DF11817570}" destId="{D4CC550F-2921-4FA9-BCEB-071B0A275C93}" srcOrd="0" destOrd="0" presId="urn:microsoft.com/office/officeart/2005/8/layout/process4"/>
    <dgm:cxn modelId="{CBECEBAA-7A4F-409E-AE09-57E75DA449D1}" type="presParOf" srcId="{81B52DDC-DE63-49A2-8321-E64696DCAA6F}" destId="{93A02C13-1148-4D15-BCBA-1DCD3E54853F}" srcOrd="1" destOrd="0" presId="urn:microsoft.com/office/officeart/2005/8/layout/process4"/>
    <dgm:cxn modelId="{A14605B6-F8EC-476D-A71B-C6FE7913720D}" type="presParOf" srcId="{81B52DDC-DE63-49A2-8321-E64696DCAA6F}" destId="{C665B8A9-9422-4E82-AB5D-49B8AF5FF8A7}" srcOrd="2" destOrd="0" presId="urn:microsoft.com/office/officeart/2005/8/layout/process4"/>
    <dgm:cxn modelId="{CBE30782-7CC9-4181-90D1-83A68108850B}" type="presParOf" srcId="{C665B8A9-9422-4E82-AB5D-49B8AF5FF8A7}" destId="{E7F84C42-A57F-4B42-8FC3-1AF0A24B668D}" srcOrd="0" destOrd="0" presId="urn:microsoft.com/office/officeart/2005/8/layout/process4"/>
    <dgm:cxn modelId="{D744EAA7-2DF3-4529-B591-ED7E1753813B}" type="presParOf" srcId="{C665B8A9-9422-4E82-AB5D-49B8AF5FF8A7}" destId="{F6E45D7D-70F2-4127-A262-7D8DE3C74025}" srcOrd="1" destOrd="0" presId="urn:microsoft.com/office/officeart/2005/8/layout/process4"/>
    <dgm:cxn modelId="{F9B33E00-3588-4A6E-AC3D-502FD5779493}" type="presParOf" srcId="{C665B8A9-9422-4E82-AB5D-49B8AF5FF8A7}" destId="{5A11E310-5165-45E6-B3C9-47E6C7EB4785}" srcOrd="2" destOrd="0" presId="urn:microsoft.com/office/officeart/2005/8/layout/process4"/>
    <dgm:cxn modelId="{F71C58D0-6B01-4F60-BF0C-01CE41B01593}" type="presParOf" srcId="{5A11E310-5165-45E6-B3C9-47E6C7EB4785}" destId="{B1F08CF6-D293-46BB-B97A-4379D5DB5108}" srcOrd="0" destOrd="0" presId="urn:microsoft.com/office/officeart/2005/8/layout/process4"/>
    <dgm:cxn modelId="{245C5DDD-3CB0-48B7-B992-B06A6F4CB69B}" type="presParOf" srcId="{5A11E310-5165-45E6-B3C9-47E6C7EB4785}" destId="{8C2F0265-552E-401A-835B-3428DFFD1302}" srcOrd="1" destOrd="0" presId="urn:microsoft.com/office/officeart/2005/8/layout/process4"/>
    <dgm:cxn modelId="{87F30CBB-291C-4B75-99E0-4FB16EA29EC8}" type="presParOf" srcId="{81B52DDC-DE63-49A2-8321-E64696DCAA6F}" destId="{C89B8847-B3AB-4250-B285-21EBC5CB8B11}" srcOrd="3" destOrd="0" presId="urn:microsoft.com/office/officeart/2005/8/layout/process4"/>
    <dgm:cxn modelId="{25E0317B-9F05-4DF4-81B0-535A2F38BB0D}" type="presParOf" srcId="{81B52DDC-DE63-49A2-8321-E64696DCAA6F}" destId="{34974328-C33D-48B3-8FE3-01E79D527D08}" srcOrd="4" destOrd="0" presId="urn:microsoft.com/office/officeart/2005/8/layout/process4"/>
    <dgm:cxn modelId="{79203001-3C67-454F-9896-6E07708C49ED}" type="presParOf" srcId="{34974328-C33D-48B3-8FE3-01E79D527D08}" destId="{FD20344F-B384-4A37-A2D4-72607B13CC6F}" srcOrd="0" destOrd="0" presId="urn:microsoft.com/office/officeart/2005/8/layout/process4"/>
    <dgm:cxn modelId="{1BFB9F36-8E99-4F4D-A0B7-AB06338381C9}" type="presParOf" srcId="{34974328-C33D-48B3-8FE3-01E79D527D08}" destId="{41ED6B86-E35B-4F81-949C-DF7F85F163CD}" srcOrd="1" destOrd="0" presId="urn:microsoft.com/office/officeart/2005/8/layout/process4"/>
    <dgm:cxn modelId="{98F449FF-A646-4834-A801-DB8889E00825}" type="presParOf" srcId="{34974328-C33D-48B3-8FE3-01E79D527D08}" destId="{F11D5B14-42B8-4669-B76F-8D7CCEC40DF1}" srcOrd="2" destOrd="0" presId="urn:microsoft.com/office/officeart/2005/8/layout/process4"/>
    <dgm:cxn modelId="{A35AD32C-4696-412E-A494-00A063EB2A49}" type="presParOf" srcId="{F11D5B14-42B8-4669-B76F-8D7CCEC40DF1}" destId="{4A5CA4BC-9F92-4343-B0B6-C288B0B97093}" srcOrd="0" destOrd="0" presId="urn:microsoft.com/office/officeart/2005/8/layout/process4"/>
    <dgm:cxn modelId="{E69134A5-8DA3-4072-9845-1FC41D09C2C1}" type="presParOf" srcId="{F11D5B14-42B8-4669-B76F-8D7CCEC40DF1}" destId="{328F1DCA-A58C-440D-A762-BD7D7D7FD02F}" srcOrd="1" destOrd="0" presId="urn:microsoft.com/office/officeart/2005/8/layout/process4"/>
    <dgm:cxn modelId="{DD215A7C-06F9-4317-96F2-57EB4981709F}" type="presParOf" srcId="{81B52DDC-DE63-49A2-8321-E64696DCAA6F}" destId="{FCB2F1E6-3F4A-401D-9AFD-B03238832989}" srcOrd="5" destOrd="0" presId="urn:microsoft.com/office/officeart/2005/8/layout/process4"/>
    <dgm:cxn modelId="{0F7018D2-96B0-4F4C-8CE7-22492E60A397}" type="presParOf" srcId="{81B52DDC-DE63-49A2-8321-E64696DCAA6F}" destId="{49B7C737-0996-4C53-9A6E-C8136250A192}" srcOrd="6" destOrd="0" presId="urn:microsoft.com/office/officeart/2005/8/layout/process4"/>
    <dgm:cxn modelId="{22E1E6D1-906C-4B55-A918-0F86D0ACE5EC}" type="presParOf" srcId="{49B7C737-0996-4C53-9A6E-C8136250A192}" destId="{B08300A5-B7C2-49BB-A3EA-345E5FDDEDD3}" srcOrd="0" destOrd="0" presId="urn:microsoft.com/office/officeart/2005/8/layout/process4"/>
    <dgm:cxn modelId="{87AA55DB-9D48-4092-88B5-2E01BF34E886}" type="presParOf" srcId="{49B7C737-0996-4C53-9A6E-C8136250A192}" destId="{FCBF1812-CD93-40E3-865B-BD30B215D34B}" srcOrd="1" destOrd="0" presId="urn:microsoft.com/office/officeart/2005/8/layout/process4"/>
    <dgm:cxn modelId="{28EAAA18-580D-42AF-A746-F24841109424}" type="presParOf" srcId="{49B7C737-0996-4C53-9A6E-C8136250A192}" destId="{C237D2C5-5455-42B4-813E-8EDBD43227BB}" srcOrd="2" destOrd="0" presId="urn:microsoft.com/office/officeart/2005/8/layout/process4"/>
    <dgm:cxn modelId="{89CD147C-C4BF-4EDF-8EED-93A4F01D9146}" type="presParOf" srcId="{C237D2C5-5455-42B4-813E-8EDBD43227BB}" destId="{78398B0E-882E-4C26-8481-8CC45E40A4F6}" srcOrd="0" destOrd="0" presId="urn:microsoft.com/office/officeart/2005/8/layout/process4"/>
    <dgm:cxn modelId="{480DF0AD-9476-4892-86EE-E2B01475E4E1}" type="presParOf" srcId="{C237D2C5-5455-42B4-813E-8EDBD43227BB}" destId="{F572274E-DC96-4683-82E4-270424063ADC}" srcOrd="1" destOrd="0" presId="urn:microsoft.com/office/officeart/2005/8/layout/process4"/>
    <dgm:cxn modelId="{D0B5D368-D773-4DFA-9A20-7C25F1FFFAA2}" type="presParOf" srcId="{C237D2C5-5455-42B4-813E-8EDBD43227BB}" destId="{97644BD1-1B78-4841-B7F8-20DA8CB68923}" srcOrd="2" destOrd="0" presId="urn:microsoft.com/office/officeart/2005/8/layout/process4"/>
    <dgm:cxn modelId="{054B7EC5-8323-4528-9989-8F20F50992F9}" type="presParOf" srcId="{81B52DDC-DE63-49A2-8321-E64696DCAA6F}" destId="{03E80CC7-3D58-4D34-AAEF-8FB405BE1DFB}" srcOrd="7" destOrd="0" presId="urn:microsoft.com/office/officeart/2005/8/layout/process4"/>
    <dgm:cxn modelId="{48DC072C-589C-469F-8203-19E180AABFE0}" type="presParOf" srcId="{81B52DDC-DE63-49A2-8321-E64696DCAA6F}" destId="{4E169829-6444-44B6-82EB-998702132B53}" srcOrd="8" destOrd="0" presId="urn:microsoft.com/office/officeart/2005/8/layout/process4"/>
    <dgm:cxn modelId="{74736785-0CE9-45FA-BCB5-F22DBB61E1C7}" type="presParOf" srcId="{4E169829-6444-44B6-82EB-998702132B53}" destId="{DCB9453E-1D8D-44FA-9274-85241B85557F}" srcOrd="0" destOrd="0" presId="urn:microsoft.com/office/officeart/2005/8/layout/process4"/>
    <dgm:cxn modelId="{1B919889-FFD7-46EE-8592-83407D6A2404}" type="presParOf" srcId="{4E169829-6444-44B6-82EB-998702132B53}" destId="{B0D96D89-CC88-4E59-AC5D-A3F70F978161}" srcOrd="1" destOrd="0" presId="urn:microsoft.com/office/officeart/2005/8/layout/process4"/>
    <dgm:cxn modelId="{7F686351-9F69-4A06-97CB-F7DE231F6580}" type="presParOf" srcId="{4E169829-6444-44B6-82EB-998702132B53}" destId="{71597CB9-884C-43AB-9E25-41980D5500E1}" srcOrd="2" destOrd="0" presId="urn:microsoft.com/office/officeart/2005/8/layout/process4"/>
    <dgm:cxn modelId="{0F60FCCF-C124-4CCA-AF10-734C8BECF0F5}" type="presParOf" srcId="{71597CB9-884C-43AB-9E25-41980D5500E1}" destId="{F5ED2D8D-30D1-4E17-B4AE-81071888435A}" srcOrd="0" destOrd="0" presId="urn:microsoft.com/office/officeart/2005/8/layout/process4"/>
    <dgm:cxn modelId="{FFACF4A9-ADB5-4CAB-858E-57D1BF372EAD}" type="presParOf" srcId="{71597CB9-884C-43AB-9E25-41980D5500E1}" destId="{8848B6C4-5486-4C2D-A909-CA6DF90A1EF2}" srcOrd="1" destOrd="0" presId="urn:microsoft.com/office/officeart/2005/8/layout/process4"/>
    <dgm:cxn modelId="{59C8B757-BE80-489F-B255-5602F48729B9}" type="presParOf" srcId="{71597CB9-884C-43AB-9E25-41980D5500E1}" destId="{10F646F3-B689-42C7-A5EA-240DDB0AFE05}" srcOrd="2" destOrd="0" presId="urn:microsoft.com/office/officeart/2005/8/layout/process4"/>
    <dgm:cxn modelId="{B320AA4D-0C02-45C9-8650-7B2621B25E6E}" type="presParOf" srcId="{71597CB9-884C-43AB-9E25-41980D5500E1}" destId="{D3920678-DFCC-41D1-BCC8-B645165834DD}" srcOrd="3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7FCE9E-87BE-4306-B0D1-787655FC09DE}">
      <dsp:nvSpPr>
        <dsp:cNvPr id="0" name=""/>
        <dsp:cNvSpPr/>
      </dsp:nvSpPr>
      <dsp:spPr>
        <a:xfrm>
          <a:off x="0" y="3925760"/>
          <a:ext cx="8153400" cy="64405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STAGE 5: PERFORMANCE APPRAISAL</a:t>
          </a:r>
          <a:endParaRPr lang="en-US" sz="1200" kern="1200" dirty="0"/>
        </a:p>
      </dsp:txBody>
      <dsp:txXfrm>
        <a:off x="0" y="3925760"/>
        <a:ext cx="8153400" cy="347789"/>
      </dsp:txXfrm>
    </dsp:sp>
    <dsp:sp modelId="{D4CC550F-2921-4FA9-BCEB-071B0A275C93}">
      <dsp:nvSpPr>
        <dsp:cNvPr id="0" name=""/>
        <dsp:cNvSpPr/>
      </dsp:nvSpPr>
      <dsp:spPr>
        <a:xfrm>
          <a:off x="0" y="4260668"/>
          <a:ext cx="8153400" cy="29626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Use MIS to predict job demand each season </a:t>
          </a:r>
          <a:endParaRPr lang="en-US" sz="1000" kern="1200" dirty="0"/>
        </a:p>
      </dsp:txBody>
      <dsp:txXfrm>
        <a:off x="0" y="4260668"/>
        <a:ext cx="8153400" cy="296264"/>
      </dsp:txXfrm>
    </dsp:sp>
    <dsp:sp modelId="{F6E45D7D-70F2-4127-A262-7D8DE3C74025}">
      <dsp:nvSpPr>
        <dsp:cNvPr id="0" name=""/>
        <dsp:cNvSpPr/>
      </dsp:nvSpPr>
      <dsp:spPr>
        <a:xfrm rot="10800000">
          <a:off x="0" y="2944866"/>
          <a:ext cx="8153400" cy="990554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STAGE 4:  OPPORTUNITIES (PERFORMING STAGE)</a:t>
          </a:r>
          <a:endParaRPr lang="en-US" sz="1200" kern="1200" dirty="0"/>
        </a:p>
      </dsp:txBody>
      <dsp:txXfrm>
        <a:off x="0" y="2944866"/>
        <a:ext cx="8153400" cy="347684"/>
      </dsp:txXfrm>
    </dsp:sp>
    <dsp:sp modelId="{B1F08CF6-D293-46BB-B97A-4379D5DB5108}">
      <dsp:nvSpPr>
        <dsp:cNvPr id="0" name=""/>
        <dsp:cNvSpPr/>
      </dsp:nvSpPr>
      <dsp:spPr>
        <a:xfrm>
          <a:off x="0" y="3292551"/>
          <a:ext cx="4076700" cy="296175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Offer benefits &amp; bonuses based on performance</a:t>
          </a:r>
        </a:p>
      </dsp:txBody>
      <dsp:txXfrm>
        <a:off x="0" y="3292551"/>
        <a:ext cx="4076700" cy="296175"/>
      </dsp:txXfrm>
    </dsp:sp>
    <dsp:sp modelId="{8C2F0265-552E-401A-835B-3428DFFD1302}">
      <dsp:nvSpPr>
        <dsp:cNvPr id="0" name=""/>
        <dsp:cNvSpPr/>
      </dsp:nvSpPr>
      <dsp:spPr>
        <a:xfrm>
          <a:off x="4076700" y="3292551"/>
          <a:ext cx="4076700" cy="296175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Offer opportunity &amp; outline procedure for advancement</a:t>
          </a:r>
        </a:p>
      </dsp:txBody>
      <dsp:txXfrm>
        <a:off x="4076700" y="3292551"/>
        <a:ext cx="4076700" cy="296175"/>
      </dsp:txXfrm>
    </dsp:sp>
    <dsp:sp modelId="{41ED6B86-E35B-4F81-949C-DF7F85F163CD}">
      <dsp:nvSpPr>
        <dsp:cNvPr id="0" name=""/>
        <dsp:cNvSpPr/>
      </dsp:nvSpPr>
      <dsp:spPr>
        <a:xfrm rot="10800000">
          <a:off x="0" y="1963973"/>
          <a:ext cx="8153400" cy="990554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STAGE 3: ORGANIZATION &amp; EXPANSION (NORMING STAGE)</a:t>
          </a:r>
          <a:endParaRPr lang="en-US" sz="1200" kern="1200" dirty="0"/>
        </a:p>
      </dsp:txBody>
      <dsp:txXfrm>
        <a:off x="0" y="1963973"/>
        <a:ext cx="8153400" cy="347684"/>
      </dsp:txXfrm>
    </dsp:sp>
    <dsp:sp modelId="{4A5CA4BC-9F92-4343-B0B6-C288B0B97093}">
      <dsp:nvSpPr>
        <dsp:cNvPr id="0" name=""/>
        <dsp:cNvSpPr/>
      </dsp:nvSpPr>
      <dsp:spPr>
        <a:xfrm>
          <a:off x="0" y="2311657"/>
          <a:ext cx="4076700" cy="296175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Conduct quarterly meetings with CEO, GMs &amp; DMs</a:t>
          </a:r>
        </a:p>
      </dsp:txBody>
      <dsp:txXfrm>
        <a:off x="0" y="2311657"/>
        <a:ext cx="4076700" cy="296175"/>
      </dsp:txXfrm>
    </dsp:sp>
    <dsp:sp modelId="{328F1DCA-A58C-440D-A762-BD7D7D7FD02F}">
      <dsp:nvSpPr>
        <dsp:cNvPr id="0" name=""/>
        <dsp:cNvSpPr/>
      </dsp:nvSpPr>
      <dsp:spPr>
        <a:xfrm>
          <a:off x="4076700" y="2311657"/>
          <a:ext cx="4076700" cy="296175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Company retreats and team buildings</a:t>
          </a:r>
        </a:p>
      </dsp:txBody>
      <dsp:txXfrm>
        <a:off x="4076700" y="2311657"/>
        <a:ext cx="4076700" cy="296175"/>
      </dsp:txXfrm>
    </dsp:sp>
    <dsp:sp modelId="{FCBF1812-CD93-40E3-865B-BD30B215D34B}">
      <dsp:nvSpPr>
        <dsp:cNvPr id="0" name=""/>
        <dsp:cNvSpPr/>
      </dsp:nvSpPr>
      <dsp:spPr>
        <a:xfrm rot="10800000">
          <a:off x="0" y="983079"/>
          <a:ext cx="8153400" cy="990554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STAGE 2: CAREER DEVELOPMENT (STORMING STAGE)</a:t>
          </a:r>
          <a:endParaRPr lang="en-US" sz="1200" kern="1200" dirty="0"/>
        </a:p>
      </dsp:txBody>
      <dsp:txXfrm>
        <a:off x="0" y="983079"/>
        <a:ext cx="8153400" cy="347684"/>
      </dsp:txXfrm>
    </dsp:sp>
    <dsp:sp modelId="{78398B0E-882E-4C26-8481-8CC45E40A4F6}">
      <dsp:nvSpPr>
        <dsp:cNvPr id="0" name=""/>
        <dsp:cNvSpPr/>
      </dsp:nvSpPr>
      <dsp:spPr>
        <a:xfrm>
          <a:off x="3981" y="1330764"/>
          <a:ext cx="2715145" cy="29617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create a formal hiring &amp; screening process</a:t>
          </a:r>
        </a:p>
      </dsp:txBody>
      <dsp:txXfrm>
        <a:off x="3981" y="1330764"/>
        <a:ext cx="2715145" cy="296175"/>
      </dsp:txXfrm>
    </dsp:sp>
    <dsp:sp modelId="{F572274E-DC96-4683-82E4-270424063ADC}">
      <dsp:nvSpPr>
        <dsp:cNvPr id="0" name=""/>
        <dsp:cNvSpPr/>
      </dsp:nvSpPr>
      <dsp:spPr>
        <a:xfrm>
          <a:off x="2719127" y="1330764"/>
          <a:ext cx="2715145" cy="296175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Establish training programs </a:t>
          </a:r>
        </a:p>
      </dsp:txBody>
      <dsp:txXfrm>
        <a:off x="2719127" y="1330764"/>
        <a:ext cx="2715145" cy="296175"/>
      </dsp:txXfrm>
    </dsp:sp>
    <dsp:sp modelId="{97644BD1-1B78-4841-B7F8-20DA8CB68923}">
      <dsp:nvSpPr>
        <dsp:cNvPr id="0" name=""/>
        <dsp:cNvSpPr/>
      </dsp:nvSpPr>
      <dsp:spPr>
        <a:xfrm>
          <a:off x="5434272" y="1330764"/>
          <a:ext cx="2715145" cy="296175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Have scheduled performance appraisals</a:t>
          </a:r>
        </a:p>
      </dsp:txBody>
      <dsp:txXfrm>
        <a:off x="5434272" y="1330764"/>
        <a:ext cx="2715145" cy="296175"/>
      </dsp:txXfrm>
    </dsp:sp>
    <dsp:sp modelId="{B0D96D89-CC88-4E59-AC5D-A3F70F978161}">
      <dsp:nvSpPr>
        <dsp:cNvPr id="0" name=""/>
        <dsp:cNvSpPr/>
      </dsp:nvSpPr>
      <dsp:spPr>
        <a:xfrm rot="10800000">
          <a:off x="0" y="2185"/>
          <a:ext cx="8153400" cy="990554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STAGE 1: STRUCTURAL CHANGES (FORMING STAGE)</a:t>
          </a:r>
          <a:endParaRPr lang="en-US" sz="1200" kern="1200" dirty="0"/>
        </a:p>
      </dsp:txBody>
      <dsp:txXfrm>
        <a:off x="0" y="2185"/>
        <a:ext cx="8153400" cy="347684"/>
      </dsp:txXfrm>
    </dsp:sp>
    <dsp:sp modelId="{F5ED2D8D-30D1-4E17-B4AE-81071888435A}">
      <dsp:nvSpPr>
        <dsp:cNvPr id="0" name=""/>
        <dsp:cNvSpPr/>
      </dsp:nvSpPr>
      <dsp:spPr>
        <a:xfrm>
          <a:off x="0" y="349870"/>
          <a:ext cx="2038350" cy="296175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Set up performance appraisals</a:t>
          </a:r>
          <a:endParaRPr lang="en-US" sz="1000" kern="1200" dirty="0"/>
        </a:p>
      </dsp:txBody>
      <dsp:txXfrm>
        <a:off x="0" y="349870"/>
        <a:ext cx="2038350" cy="296175"/>
      </dsp:txXfrm>
    </dsp:sp>
    <dsp:sp modelId="{8848B6C4-5486-4C2D-A909-CA6DF90A1EF2}">
      <dsp:nvSpPr>
        <dsp:cNvPr id="0" name=""/>
        <dsp:cNvSpPr/>
      </dsp:nvSpPr>
      <dsp:spPr>
        <a:xfrm>
          <a:off x="2038350" y="349870"/>
          <a:ext cx="2038350" cy="296175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Establish values &amp; goals based on Garden Depot history</a:t>
          </a:r>
          <a:endParaRPr lang="en-US" sz="1000" kern="1200" dirty="0"/>
        </a:p>
      </dsp:txBody>
      <dsp:txXfrm>
        <a:off x="2038350" y="349870"/>
        <a:ext cx="2038350" cy="296175"/>
      </dsp:txXfrm>
    </dsp:sp>
    <dsp:sp modelId="{10F646F3-B689-42C7-A5EA-240DDB0AFE05}">
      <dsp:nvSpPr>
        <dsp:cNvPr id="0" name=""/>
        <dsp:cNvSpPr/>
      </dsp:nvSpPr>
      <dsp:spPr>
        <a:xfrm>
          <a:off x="4076700" y="349870"/>
          <a:ext cx="2038350" cy="29617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Outline job responsibilities</a:t>
          </a:r>
          <a:endParaRPr lang="en-US" sz="1000" kern="1200" dirty="0"/>
        </a:p>
      </dsp:txBody>
      <dsp:txXfrm>
        <a:off x="4076700" y="349870"/>
        <a:ext cx="2038350" cy="296175"/>
      </dsp:txXfrm>
    </dsp:sp>
    <dsp:sp modelId="{D3920678-DFCC-41D1-BCC8-B645165834DD}">
      <dsp:nvSpPr>
        <dsp:cNvPr id="0" name=""/>
        <dsp:cNvSpPr/>
      </dsp:nvSpPr>
      <dsp:spPr>
        <a:xfrm>
          <a:off x="6115050" y="349870"/>
          <a:ext cx="2038350" cy="296175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 Hire HR officer </a:t>
          </a:r>
          <a:endParaRPr lang="en-US" sz="1000" kern="1200" dirty="0"/>
        </a:p>
      </dsp:txBody>
      <dsp:txXfrm>
        <a:off x="6115050" y="349870"/>
        <a:ext cx="2038350" cy="2961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73D49-7808-42EE-AFEA-A0491F7BE239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547DE2-109E-4D12-8EAA-982DAA9C4FB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73D49-7808-42EE-AFEA-A0491F7BE239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7DE2-109E-4D12-8EAA-982DAA9C4FB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547DE2-109E-4D12-8EAA-982DAA9C4FB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73D49-7808-42EE-AFEA-A0491F7BE239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73D49-7808-42EE-AFEA-A0491F7BE239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547DE2-109E-4D12-8EAA-982DAA9C4FB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73D49-7808-42EE-AFEA-A0491F7BE239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547DE2-109E-4D12-8EAA-982DAA9C4FB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ED73D49-7808-42EE-AFEA-A0491F7BE239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7DE2-109E-4D12-8EAA-982DAA9C4FB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73D49-7808-42EE-AFEA-A0491F7BE239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547DE2-109E-4D12-8EAA-982DAA9C4FB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73D49-7808-42EE-AFEA-A0491F7BE239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547DE2-109E-4D12-8EAA-982DAA9C4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73D49-7808-42EE-AFEA-A0491F7BE239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547DE2-109E-4D12-8EAA-982DAA9C4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547DE2-109E-4D12-8EAA-982DAA9C4FB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73D49-7808-42EE-AFEA-A0491F7BE239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547DE2-109E-4D12-8EAA-982DAA9C4FB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ED73D49-7808-42EE-AFEA-A0491F7BE239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D73D49-7808-42EE-AFEA-A0491F7BE239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547DE2-109E-4D12-8EAA-982DAA9C4FB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GARDEN DEPOT DIAGRAM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3" name="Diagram 12"/>
          <p:cNvGraphicFramePr/>
          <p:nvPr/>
        </p:nvGraphicFramePr>
        <p:xfrm>
          <a:off x="533400" y="1524000"/>
          <a:ext cx="8153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157</TotalTime>
  <Words>114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Civic</vt:lpstr>
      <vt:lpstr>GARDEN DEPOT DIAGRAM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Mumbi</dc:creator>
  <cp:lastModifiedBy>Mumbi</cp:lastModifiedBy>
  <cp:revision>19</cp:revision>
  <dcterms:created xsi:type="dcterms:W3CDTF">2019-01-31T21:54:59Z</dcterms:created>
  <dcterms:modified xsi:type="dcterms:W3CDTF">2019-02-01T00:32:52Z</dcterms:modified>
</cp:coreProperties>
</file>