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61" r:id="rId10"/>
    <p:sldId id="262" r:id="rId11"/>
    <p:sldId id="284" r:id="rId12"/>
    <p:sldId id="285" r:id="rId13"/>
    <p:sldId id="286" r:id="rId14"/>
    <p:sldId id="288" r:id="rId15"/>
    <p:sldId id="287" r:id="rId16"/>
    <p:sldId id="290" r:id="rId17"/>
    <p:sldId id="291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A332-D378-4023-B77C-5D889AF0C89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44E8-3B3E-4273-8438-AA6CBB3C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3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44E8-3B3E-4273-8438-AA6CBB3CF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axcolleg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xcolleg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0230"/>
            <a:ext cx="6858000" cy="12313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Americas, Europe, and Africa before 1492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42533"/>
            <a:ext cx="6858000" cy="420793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Learning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1.1: Describe and compare the major American civilizations before the arrival of the Spanish.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1.2: Describe the European societies that engaged in conversion, conquest, commerce, and exploration.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1.3: Discuss the roles of Islam and Europe in West Africa and the slave trade.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164729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1.2:</a:t>
            </a:r>
            <a:br>
              <a:rPr lang="en-US" sz="2700" b="1" dirty="0"/>
            </a:br>
            <a:r>
              <a:rPr lang="en-US" sz="2400" dirty="0"/>
              <a:t>Describe the European societies that engaged in conversion, conquest, commerce, and exploration.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Feudal Europe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Most Europeans lived in </a:t>
            </a:r>
            <a:r>
              <a:rPr lang="en-US" sz="2800" b="1" dirty="0"/>
              <a:t>feudal societies</a:t>
            </a:r>
            <a:r>
              <a:rPr lang="en-US" sz="2800" dirty="0"/>
              <a:t>. 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Feudalism</a:t>
            </a:r>
            <a:r>
              <a:rPr lang="en-US" sz="2800" dirty="0"/>
              <a:t> was a system where </a:t>
            </a:r>
            <a:r>
              <a:rPr lang="en-US" sz="2800" b="1" dirty="0"/>
              <a:t>serfs</a:t>
            </a:r>
            <a:r>
              <a:rPr lang="en-US" sz="2800" dirty="0"/>
              <a:t> or peasants worked and lived on land owned by a lord who lived in a castle or manor house. The serfs turned over part of their harvest to the lord. 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Up to 60% of all Europeans were serfs.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Serfs lived in small, cold hovels, where illness and death were common.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Feudalism was an </a:t>
            </a:r>
            <a:r>
              <a:rPr lang="en-US" sz="2800" b="1" dirty="0"/>
              <a:t>agrarian society</a:t>
            </a:r>
            <a:r>
              <a:rPr lang="en-US" sz="2800" dirty="0"/>
              <a:t>. During the spring and summer, serfs’ lives were a constant grind of farming and harvesting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During the fall and winter they celebrated the harvest and tried to live off their stores of provisions; a bad crop meant starvation.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3164511" cy="237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457200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1.2:</a:t>
            </a:r>
            <a:br>
              <a:rPr lang="en-US" sz="2700" b="1" dirty="0"/>
            </a:br>
            <a:r>
              <a:rPr lang="en-US" sz="2400" dirty="0"/>
              <a:t>Describe the European societies that engaged in conversion, conquest, commerce, and exploration.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1722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Christian Church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Catholic Church became wealthy by buying up land and collecting tithes, or required contributions, from parishioners.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Church became the center of society and a unifying force among people.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Church offered organization, guidance, and even a calendar of worship and holidays. 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Christianity spread to replace or adopt paganism/animism.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Illiterate serfs were dependent on priests who could read the Bible and explain it to them.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pope was seen as God’s representative on Earth, and therefore as more powerful than the kings and lords who he could condemn. 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122841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1.2:</a:t>
            </a:r>
            <a:br>
              <a:rPr lang="en-US" sz="2700" b="1" dirty="0"/>
            </a:br>
            <a:r>
              <a:rPr lang="en-US" sz="2400" dirty="0"/>
              <a:t>Describe the European societies that engaged in conversion, conquest, commerce, and exploration.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Islam Comes to Europe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In 622, a prophet in Saudi Arabia named Mohammed developed the belief that Christ was not God, but a prophet. 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He wrote his beliefs in the </a:t>
            </a:r>
            <a:r>
              <a:rPr lang="en-US" sz="2900" b="1" dirty="0"/>
              <a:t>Koran</a:t>
            </a:r>
            <a:r>
              <a:rPr lang="en-US" sz="2900" dirty="0"/>
              <a:t> and established the religion of Islam. 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Islam began to spread across the Middle East and into Europe. Muslims gained control of much of Spain. 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Over centuries beginning Spaniards gradually pursued the </a:t>
            </a:r>
            <a:r>
              <a:rPr lang="en-US" sz="2900" i="1" dirty="0"/>
              <a:t>Reconquista, </a:t>
            </a:r>
            <a:r>
              <a:rPr lang="en-US" sz="2900" dirty="0"/>
              <a:t>slowly pushing the Muslims out of Spain. </a:t>
            </a:r>
          </a:p>
          <a:p>
            <a:pPr>
              <a:spcBef>
                <a:spcPts val="0"/>
              </a:spcBef>
            </a:pPr>
            <a:r>
              <a:rPr lang="en-US" sz="2900" b="1" dirty="0"/>
              <a:t>The Crusades </a:t>
            </a:r>
            <a:r>
              <a:rPr lang="en-US" sz="2900" dirty="0"/>
              <a:t>were four expeditions led by European Christian armies into the Middle East to reclaim land considered “Holy” to Christians, such as the city of Jerusalem.  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The Crusaders gained control of Jerusalem in 1099 but the Muslims finally regained it in 1295. 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Negative effects of the crusades included the persecution of Jews, who Christians considered “infidels.” 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Positive effects included increased trade as knights of the Crusade brought goods such as silk and spices back to Europe. 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105874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1.2:</a:t>
            </a:r>
            <a:br>
              <a:rPr lang="en-US" sz="2700" b="1" dirty="0"/>
            </a:br>
            <a:r>
              <a:rPr lang="en-US" sz="2400" dirty="0"/>
              <a:t>Describe the European societies that engaged in conversion, conquest, commerce, and exploration.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Iberian Explorers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Portugal, located on the far western side of Europe, became known for its naval exploration. They began to trade with western Africa.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Fifteenth century Spain was led by the powerful King Ferdinand and Queen Isabella, who took brutal measures to rid their kingdom of Jews and Muslims.  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Exploration was fueled by a desire to find treasure such as silver and gold.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Spanish and Portuguese explorers also wanted to take back land from Muslims and convert people to Christianity.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In 1492, a sailor named Christopher Columbus persuaded the Spanish monarchs to finance his journey to the Far East. Instead, he landed in the Americas.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930" y="487680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3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  <p:pic>
        <p:nvPicPr>
          <p:cNvPr id="8" name="Picture 7" descr="CNX_History_01_02_Caravels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62200"/>
            <a:ext cx="3216997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1.2:</a:t>
            </a:r>
            <a:br>
              <a:rPr lang="en-US" sz="2700" b="1" dirty="0"/>
            </a:br>
            <a:r>
              <a:rPr lang="en-US" sz="2400" dirty="0"/>
              <a:t>Describe the European societies that engaged in conversion, conquest, commerce, and exploration.</a:t>
            </a: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31241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Religion Discussion Question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How did the wars of religion in Europe help to transform the continent?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51410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r>
              <a:rPr lang="en-US" sz="2700" b="1" dirty="0"/>
              <a:t>Learning Objective 1.3:</a:t>
            </a:r>
            <a:br>
              <a:rPr lang="en-US" sz="2700" b="1" dirty="0"/>
            </a:br>
            <a:r>
              <a:rPr lang="en-US" sz="2000" dirty="0"/>
              <a:t>Discuss the roles of Islam and Europe in West Africa and the slave trade.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077200" cy="4495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West Africa and the Role of Slavery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Area covering present-day Mauritania to Democratic Republic of Congo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Variety of land types, including rainforests and savannas  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Mostly hunter-gatherers until about 600 CE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Later people relied on herding and small-scale farming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People lived inland near the major rivers: the Senegal, Gambia, Niger, Volta, and Congo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Societies were based on clans rather than nations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397275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1.3:</a:t>
            </a:r>
            <a:br>
              <a:rPr lang="en-US" sz="2700" b="1" dirty="0"/>
            </a:br>
            <a:r>
              <a:rPr lang="en-US" sz="2000" dirty="0"/>
              <a:t>Discuss the roles of Islam and Europe in West Africa and the slave trade.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African Empires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Ghana Empire rose to power in the 8</a:t>
            </a:r>
            <a:r>
              <a:rPr lang="en-US" sz="2800" baseline="30000" dirty="0"/>
              <a:t>th</a:t>
            </a:r>
            <a:r>
              <a:rPr lang="en-US" sz="2800" dirty="0"/>
              <a:t> century by taxing traders. Ghana’s king controlled the gold supply, allowing him to control prices and the military.  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In 1200 CE, Mali became the new power in West Africa after gold was discovered east of the Niger.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Timbuktu, Mali’s capital city, became a center of Islamic business, education, and the slave trade.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Weak leadership in Mali led to its fall and the rise of the </a:t>
            </a:r>
            <a:r>
              <a:rPr lang="en-US" sz="2800" dirty="0" err="1"/>
              <a:t>the</a:t>
            </a:r>
            <a:r>
              <a:rPr lang="en-US" sz="2800" dirty="0"/>
              <a:t> Empire of Songhay.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43636"/>
            <a:ext cx="3200400" cy="4018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56260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1.3:</a:t>
            </a:r>
            <a:br>
              <a:rPr lang="en-US" sz="2700" b="1" dirty="0"/>
            </a:br>
            <a:r>
              <a:rPr lang="en-US" sz="2000" dirty="0"/>
              <a:t>Discuss the roles of Islam and Europe in West Africa and the slave trade.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Slave Trade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slave trade in Africa was long established, including evidence that slaves from Africa were imported to the Roman Empire. 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Arab slave traders traveled through Africa before and after the rise of Islam. Europeans were among the slaves traded in Africa.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European interest in African slaves began with the Portuguese, who needed workers for their new colonies and their sugar plantations.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Other European nations developed colonies and needed slaves to work plantations growing rice, tobacco, and cotton.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Slaves in the New World took the place of Native Americans, who died from European diseases and poor treatment. Indentured servants from Europe were too expensive and few. 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Chattel slaves from Africa were seen as the most economic way to farm plantations with labor-intensive crops.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Race became an identifying characteristic of slaves, as imported Africans were brought to the New World for no other </a:t>
            </a:r>
            <a:r>
              <a:rPr lang="en-US" sz="2800"/>
              <a:t>purpose than to work.  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212738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r>
              <a:rPr lang="en-US" sz="2700" b="1" dirty="0"/>
              <a:t>Learning Objective 1.3:</a:t>
            </a:r>
            <a:br>
              <a:rPr lang="en-US" sz="2700" b="1" dirty="0"/>
            </a:br>
            <a:r>
              <a:rPr lang="en-US" sz="2400" dirty="0"/>
              <a:t>Discuss the roles of Islam and Europe in West Africa and the slave trade.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2438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Slavery Discussion Question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Could the plantations of the European colonies have operated without slaves? Why or why not?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289349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1.1:</a:t>
            </a:r>
            <a:br>
              <a:rPr lang="en-US" sz="2700" b="1" dirty="0"/>
            </a:br>
            <a:r>
              <a:rPr lang="en-US" sz="2000" dirty="0"/>
              <a:t>Describe and compare the major American civilizations before the arrival of the Spanish.</a:t>
            </a: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People Come to the Americas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Nine to fifteen thousand years ago, people migrated from Asia to the Americas over a land bridge called Beringia.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Beringia sunk into the waters and became the Bering Strait.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Groups of people spread out around North and South America, forming diverse cultures.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Ten thousand years ago people began to domesticate plants and animals, allowing them to build permanent settlements.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 number of large and sophisticated settlements grew up in Mesoamerica and South America.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0"/>
            <a:ext cx="3104470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85216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2628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1.1: </a:t>
            </a:r>
            <a:r>
              <a:rPr lang="en-US" sz="2800" dirty="0"/>
              <a:t>Describe and compare the major American civilizations before the arrival of the Spanish.</a:t>
            </a:r>
            <a:br>
              <a:rPr lang="en-US" sz="2700" b="1" dirty="0"/>
            </a:b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788"/>
            <a:ext cx="5791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Olmec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Lived along the Gulf Coast of Mexico from 1200 to 400 BCE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Agricultural society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Worshipped rain god, maize god, and feathered serpent god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Traded throughout Mesoamerica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Distinctive art style included giant head sculptures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30" y="1953903"/>
            <a:ext cx="2358317" cy="338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3330" y="533400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6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2628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1.1: </a:t>
            </a:r>
            <a:r>
              <a:rPr lang="en-US" sz="2800" dirty="0"/>
              <a:t>Describe and compare the major American civilizations before the arrival of the Spanish.</a:t>
            </a:r>
            <a:br>
              <a:rPr lang="en-US" sz="2700" b="1" dirty="0"/>
            </a:b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788"/>
            <a:ext cx="5410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Maya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Lived in Mexico, Belize, Honduras, and Guatemala from 2000 BCE to 900 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Perfected calendar and written language developed by Olmec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Created mathematical systems to improve farming and trade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Primarily traders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Connected to Teotihuacan, major city near modern Mexico City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2971800" cy="222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6920" y="481584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2628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1.1: </a:t>
            </a:r>
            <a:r>
              <a:rPr lang="en-US" sz="2800" dirty="0"/>
              <a:t>Describe and compare the major American civilizations before the arrival of the Spanish.</a:t>
            </a:r>
            <a:br>
              <a:rPr lang="en-US" sz="2700" b="1" dirty="0"/>
            </a:b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788"/>
            <a:ext cx="46482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Aztec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Lived in the area around the site of modern Mexico City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Built large sophisticated city called </a:t>
            </a:r>
            <a:r>
              <a:rPr lang="en-US" sz="2800" dirty="0" err="1"/>
              <a:t>Tenochtitlán</a:t>
            </a:r>
            <a:r>
              <a:rPr lang="en-US" sz="2800" dirty="0"/>
              <a:t> on an island in Lake </a:t>
            </a:r>
            <a:r>
              <a:rPr lang="en-US" sz="2800" dirty="0" err="1"/>
              <a:t>Texcoco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City was organized with planned neighborhoods, aqueducts, and trash collection systems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Practiced human sacrifice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Conquered in 1519 by Spanish explorer </a:t>
            </a:r>
            <a:r>
              <a:rPr lang="en-US" sz="2800" dirty="0" err="1"/>
              <a:t>Hernán</a:t>
            </a:r>
            <a:r>
              <a:rPr lang="en-US" sz="2800" dirty="0"/>
              <a:t> Cortés.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962400" cy="2499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25196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2628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1.1: </a:t>
            </a:r>
            <a:r>
              <a:rPr lang="en-US" sz="2800" dirty="0"/>
              <a:t>Describe and compare the major American civilizations before the arrival of the Spanish.</a:t>
            </a:r>
            <a:br>
              <a:rPr lang="en-US" sz="2700" b="1" dirty="0"/>
            </a:b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788"/>
            <a:ext cx="510540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Inca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An empire along the Pacific coast, from present-day Colombia to Chile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Highly developed road system kept empire connected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Communicated via </a:t>
            </a:r>
            <a:r>
              <a:rPr lang="en-US" sz="2800" i="1" dirty="0" err="1"/>
              <a:t>chasquis</a:t>
            </a:r>
            <a:r>
              <a:rPr lang="en-US" sz="2800" dirty="0"/>
              <a:t>, runners who carried messages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Used a system of knots and colored strings called </a:t>
            </a:r>
            <a:r>
              <a:rPr lang="en-US" sz="2800" i="1" dirty="0"/>
              <a:t>quipu</a:t>
            </a:r>
            <a:r>
              <a:rPr lang="en-US" sz="2800" dirty="0"/>
              <a:t> to keep records instead of writing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Lived in a feudal-type system where peasants farmed for their lords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Site of Machu Picchu, Incan ceremonial city, was rediscovered in 1911.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905000"/>
            <a:ext cx="3419606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0169" y="446532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5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2628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1.1: </a:t>
            </a:r>
            <a:r>
              <a:rPr lang="en-US" sz="2800" dirty="0"/>
              <a:t>Describe and compare the major American civilizations before the arrival of the Spanish.</a:t>
            </a:r>
            <a:br>
              <a:rPr lang="en-US" sz="2700" b="1" dirty="0"/>
            </a:b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788"/>
            <a:ext cx="5105401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Indians of North America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Societies were looser and more widely dispersed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Many relied on hunting and gathering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Pueblo Indians in the southwestern US built complex cities around farmland or in cliffs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Groups in the Ohio Valley and along the Mississippi relied on trading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Matriarchal societies were common in the East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Fought with Europeans over land use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3429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8665" y="458724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3200" b="1" dirty="0"/>
              <a:t>Learning Objective 1.1:</a:t>
            </a:r>
            <a:br>
              <a:rPr lang="en-US" sz="3200" b="1" dirty="0"/>
            </a:br>
            <a:r>
              <a:rPr lang="en-US" sz="2800" dirty="0"/>
              <a:t>Describe and compare the major American civilizations before the arrival of the Spanish.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The Americas Discussion Question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How did geography and the environment contribute to the development of societies in the Americas?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</p:spTree>
    <p:extLst>
      <p:ext uri="{BB962C8B-B14F-4D97-AF65-F5344CB8AC3E}">
        <p14:creationId xmlns:p14="http://schemas.microsoft.com/office/powerpoint/2010/main" val="63143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106"/>
            <a:ext cx="7886700" cy="15676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r>
              <a:rPr lang="en-US" sz="2700" b="1" dirty="0"/>
              <a:t>Learning Objective 1.2:</a:t>
            </a:r>
            <a:br>
              <a:rPr lang="en-US" sz="2700" b="1" dirty="0"/>
            </a:br>
            <a:r>
              <a:rPr lang="en-US" sz="2200" dirty="0"/>
              <a:t>Describe the European societies that engaged in conversion, conquest, commerce, and exploration.</a:t>
            </a:r>
            <a:br>
              <a:rPr lang="en-US" sz="24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8767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Europe on the Brink of Change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fall of the Roman Empire in 476 CE left a power void in Europe.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People hid from marauders in walled cities and bargained with lords and knights for protection, leading to feudalism.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Christian Church emerged as a powerful institution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Plague epidemics devastated populations in the 14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Periods of high crop production and good health led to a recovery by the mid-14</a:t>
            </a:r>
            <a:r>
              <a:rPr lang="en-US" sz="2800" baseline="30000" dirty="0"/>
              <a:t>th</a:t>
            </a:r>
            <a:r>
              <a:rPr lang="en-US" sz="2800" dirty="0"/>
              <a:t> century.  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History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99" y="2057400"/>
            <a:ext cx="4508944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105400"/>
            <a:ext cx="31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Authored by </a:t>
            </a:r>
            <a:r>
              <a:rPr lang="en-US" sz="1200" dirty="0" err="1"/>
              <a:t>OpenStax</a:t>
            </a:r>
            <a:r>
              <a:rPr lang="en-US" sz="1200" dirty="0"/>
              <a:t> College (License: CC-BY Attribution). Available for download at </a:t>
            </a:r>
            <a:r>
              <a:rPr lang="en-US" sz="1200" dirty="0">
                <a:hlinkClick r:id="rId4"/>
              </a:rPr>
              <a:t>www.openstaxcollege.org</a:t>
            </a:r>
            <a:r>
              <a:rPr lang="en-US" sz="1200" dirty="0"/>
              <a:t>. Adapted by: Barnes &amp; Noble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6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1693</Words>
  <Application>Microsoft Office PowerPoint</Application>
  <PresentationFormat>On-screen Show (4:3)</PresentationFormat>
  <Paragraphs>185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The Americas, Europe, and Africa before 1492</vt:lpstr>
      <vt:lpstr>  Learning Objective 1.1: Describe and compare the major American civilizations before the arrival of the Spanish.   </vt:lpstr>
      <vt:lpstr>  Learning Objective 1.1: Describe and compare the major American civilizations before the arrival of the Spanish.    </vt:lpstr>
      <vt:lpstr>  Learning Objective 1.1: Describe and compare the major American civilizations before the arrival of the Spanish.    </vt:lpstr>
      <vt:lpstr>  Learning Objective 1.1: Describe and compare the major American civilizations before the arrival of the Spanish.    </vt:lpstr>
      <vt:lpstr>  Learning Objective 1.1: Describe and compare the major American civilizations before the arrival of the Spanish.    </vt:lpstr>
      <vt:lpstr>  Learning Objective 1.1: Describe and compare the major American civilizations before the arrival of the Spanish.    </vt:lpstr>
      <vt:lpstr>  Learning Objective 1.1: Describe and compare the major American civilizations before the arrival of the Spanish.  </vt:lpstr>
      <vt:lpstr>  Learning Objective 1.2: Describe the European societies that engaged in conversion, conquest, commerce, and exploration.   </vt:lpstr>
      <vt:lpstr>  Learning Objective 1.2: Describe the European societies that engaged in conversion, conquest, commerce, and exploration.  </vt:lpstr>
      <vt:lpstr>  Learning Objective 1.2: Describe the European societies that engaged in conversion, conquest, commerce, and exploration.  </vt:lpstr>
      <vt:lpstr>  Learning Objective 1.2: Describe the European societies that engaged in conversion, conquest, commerce, and exploration.  </vt:lpstr>
      <vt:lpstr>  Learning Objective 1.2: Describe the European societies that engaged in conversion, conquest, commerce, and exploration.  </vt:lpstr>
      <vt:lpstr>  Learning Objective 1.2: Describe the European societies that engaged in conversion, conquest, commerce, and exploration.   </vt:lpstr>
      <vt:lpstr> Learning Objective 1.3: Discuss the roles of Islam and Europe in West Africa and the slave trade.  </vt:lpstr>
      <vt:lpstr>  Learning Objective 1.3: Discuss the roles of Islam and Europe in West Africa and the slave trade.  </vt:lpstr>
      <vt:lpstr>  Learning Objective 1.3: Discuss the roles of Islam and Europe in West Africa and the slave trade.  </vt:lpstr>
      <vt:lpstr> Learning Objective 1.3: Discuss the roles of Islam and Europe in West Africa and the slave trade.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Cotton is King: The Antebellum South, 1800–1860</dc:title>
  <dc:creator>Joel</dc:creator>
  <cp:lastModifiedBy>Bonny Musyoki</cp:lastModifiedBy>
  <cp:revision>108</cp:revision>
  <dcterms:created xsi:type="dcterms:W3CDTF">2006-08-16T00:00:00Z</dcterms:created>
  <dcterms:modified xsi:type="dcterms:W3CDTF">2018-11-15T05:15:11Z</dcterms:modified>
</cp:coreProperties>
</file>