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  <p:sldId id="263" r:id="rId5"/>
    <p:sldId id="256" r:id="rId6"/>
    <p:sldId id="257" r:id="rId7"/>
    <p:sldId id="259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D9C7-E88C-4E8A-A3AF-D81A5670236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8E41-7B20-41D8-BFAB-88952E6EF7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 </a:t>
            </a:r>
            <a:r>
              <a:rPr lang="en-US" b="1" dirty="0" err="1"/>
              <a:t>Ayanna</a:t>
            </a:r>
            <a:r>
              <a:rPr lang="en-US" b="1" dirty="0"/>
              <a:t> Pressley became Massachusetts’ first black Congresswoman.</a:t>
            </a:r>
            <a:endParaRPr lang="en-US" dirty="0"/>
          </a:p>
          <a:p>
            <a:r>
              <a:rPr lang="en-US" dirty="0"/>
              <a:t>2. </a:t>
            </a:r>
            <a:r>
              <a:rPr lang="en-US" b="1" dirty="0"/>
              <a:t>Sylvia Garcia and Veronica Escobar became Texas’ first </a:t>
            </a:r>
            <a:r>
              <a:rPr lang="en-US" b="1" dirty="0" smtClean="0"/>
              <a:t>Latina </a:t>
            </a:r>
            <a:r>
              <a:rPr lang="en-US" b="1" dirty="0"/>
              <a:t>Congresswomen.</a:t>
            </a:r>
            <a:endParaRPr lang="en-US" dirty="0"/>
          </a:p>
          <a:p>
            <a:r>
              <a:rPr lang="en-US" dirty="0"/>
              <a:t>3. </a:t>
            </a:r>
            <a:r>
              <a:rPr lang="en-US" b="1" dirty="0"/>
              <a:t>Jared Polis became America’s first openly gay governor by winning Colorado.</a:t>
            </a:r>
            <a:endParaRPr lang="en-US" dirty="0"/>
          </a:p>
          <a:p>
            <a:r>
              <a:rPr lang="en-US" dirty="0"/>
              <a:t>4. </a:t>
            </a:r>
            <a:r>
              <a:rPr lang="en-US" b="1" dirty="0"/>
              <a:t>Alexandria-</a:t>
            </a:r>
            <a:r>
              <a:rPr lang="en-US" b="1" dirty="0" err="1"/>
              <a:t>Ocasio</a:t>
            </a:r>
            <a:r>
              <a:rPr lang="en-US" b="1" dirty="0"/>
              <a:t> Cortez became the youngest woman ever elected to Congress.</a:t>
            </a:r>
            <a:endParaRPr lang="en-US" dirty="0"/>
          </a:p>
          <a:p>
            <a:r>
              <a:rPr lang="en-US" dirty="0"/>
              <a:t>5. </a:t>
            </a:r>
            <a:r>
              <a:rPr lang="en-US" b="1" dirty="0" err="1"/>
              <a:t>Rashida</a:t>
            </a:r>
            <a:r>
              <a:rPr lang="en-US" b="1" dirty="0"/>
              <a:t> </a:t>
            </a:r>
            <a:r>
              <a:rPr lang="en-US" b="1" dirty="0" err="1"/>
              <a:t>Tlaib</a:t>
            </a:r>
            <a:r>
              <a:rPr lang="en-US" b="1" dirty="0"/>
              <a:t> and </a:t>
            </a:r>
            <a:r>
              <a:rPr lang="en-US" b="1" dirty="0" err="1"/>
              <a:t>Ilhan</a:t>
            </a:r>
            <a:r>
              <a:rPr lang="en-US" b="1" dirty="0"/>
              <a:t> Omar became the first Muslim women elected to Congress.</a:t>
            </a:r>
            <a:endParaRPr lang="en-US" dirty="0"/>
          </a:p>
          <a:p>
            <a:r>
              <a:rPr lang="en-US" dirty="0"/>
              <a:t>6. </a:t>
            </a:r>
            <a:r>
              <a:rPr lang="en-US" b="1" dirty="0" err="1"/>
              <a:t>Sharice</a:t>
            </a:r>
            <a:r>
              <a:rPr lang="en-US" b="1" dirty="0"/>
              <a:t> </a:t>
            </a:r>
            <a:r>
              <a:rPr lang="en-US" b="1" dirty="0" err="1"/>
              <a:t>Davids</a:t>
            </a:r>
            <a:r>
              <a:rPr lang="en-US" b="1" dirty="0"/>
              <a:t> and Deb </a:t>
            </a:r>
            <a:r>
              <a:rPr lang="en-US" b="1" dirty="0" err="1"/>
              <a:t>Haaland</a:t>
            </a:r>
            <a:r>
              <a:rPr lang="en-US" b="1" dirty="0"/>
              <a:t> became the first Native American women elected to Congress.</a:t>
            </a:r>
            <a:endParaRPr lang="en-US" dirty="0"/>
          </a:p>
          <a:p>
            <a:r>
              <a:rPr lang="en-US" dirty="0"/>
              <a:t>7. </a:t>
            </a:r>
            <a:r>
              <a:rPr lang="en-US" b="1" dirty="0"/>
              <a:t>Marsha Blackburn became the first woman Senator from Tennessee.</a:t>
            </a:r>
            <a:endParaRPr lang="en-US" dirty="0"/>
          </a:p>
          <a:p>
            <a:r>
              <a:rPr lang="en-US" dirty="0"/>
              <a:t>8. </a:t>
            </a:r>
            <a:r>
              <a:rPr lang="en-US" b="1" dirty="0"/>
              <a:t>Joe </a:t>
            </a:r>
            <a:r>
              <a:rPr lang="en-US" b="1" dirty="0" err="1"/>
              <a:t>Neguse</a:t>
            </a:r>
            <a:r>
              <a:rPr lang="en-US" b="1" dirty="0"/>
              <a:t> was the first black Congressperson elected by Colorado.</a:t>
            </a:r>
            <a:endParaRPr lang="en-US" dirty="0"/>
          </a:p>
          <a:p>
            <a:r>
              <a:rPr lang="en-US" dirty="0"/>
              <a:t>9. </a:t>
            </a:r>
            <a:r>
              <a:rPr lang="en-US" b="1" dirty="0"/>
              <a:t>Michelle Lujan Grisham became the first </a:t>
            </a:r>
            <a:r>
              <a:rPr lang="en-US" b="1" dirty="0" smtClean="0"/>
              <a:t>Latina governor </a:t>
            </a:r>
            <a:r>
              <a:rPr lang="en-US" b="1" dirty="0"/>
              <a:t>of New Mexico.</a:t>
            </a:r>
            <a:endParaRPr lang="en-US" dirty="0"/>
          </a:p>
          <a:p>
            <a:r>
              <a:rPr lang="en-US" dirty="0"/>
              <a:t>10. </a:t>
            </a:r>
            <a:r>
              <a:rPr lang="en-US" b="1" dirty="0"/>
              <a:t>Chris Pappas became the first openly gay Congressperson elected by New Hampshire.</a:t>
            </a:r>
            <a:endParaRPr lang="en-US" dirty="0"/>
          </a:p>
          <a:p>
            <a:r>
              <a:rPr lang="en-US" dirty="0"/>
              <a:t>11. </a:t>
            </a:r>
            <a:r>
              <a:rPr lang="en-US" b="1" dirty="0" err="1" smtClean="0"/>
              <a:t>Letitia</a:t>
            </a:r>
            <a:r>
              <a:rPr lang="en-US" b="1" dirty="0" smtClean="0"/>
              <a:t> </a:t>
            </a:r>
            <a:r>
              <a:rPr lang="en-US" b="1" dirty="0"/>
              <a:t>James became the first black woman Attorney General of New York.</a:t>
            </a:r>
            <a:endParaRPr lang="en-US" dirty="0"/>
          </a:p>
          <a:p>
            <a:r>
              <a:rPr lang="en-US" dirty="0"/>
              <a:t>12. </a:t>
            </a:r>
            <a:r>
              <a:rPr lang="en-US" b="1" dirty="0" err="1"/>
              <a:t>Jahana</a:t>
            </a:r>
            <a:r>
              <a:rPr lang="en-US" b="1" dirty="0"/>
              <a:t> Hayes became the first black woman elected to Congress by Connecticut.</a:t>
            </a:r>
            <a:endParaRPr lang="en-US" dirty="0"/>
          </a:p>
          <a:p>
            <a:r>
              <a:rPr lang="en-US" dirty="0"/>
              <a:t>13. </a:t>
            </a:r>
            <a:r>
              <a:rPr lang="en-US" b="1" dirty="0"/>
              <a:t>Keith Ellison became Minnesota’s first Muslim statewide official by winning Attorney General.</a:t>
            </a:r>
            <a:endParaRPr lang="en-US" dirty="0"/>
          </a:p>
          <a:p>
            <a:r>
              <a:rPr lang="en-US" dirty="0"/>
              <a:t>14. </a:t>
            </a:r>
            <a:r>
              <a:rPr lang="en-US" b="1" dirty="0"/>
              <a:t>19 year-old </a:t>
            </a:r>
            <a:r>
              <a:rPr lang="en-US" b="1" dirty="0" err="1"/>
              <a:t>Kalan</a:t>
            </a:r>
            <a:r>
              <a:rPr lang="en-US" b="1" dirty="0"/>
              <a:t> Haywood was elected to Wisconsin’s state assembly, becoming the youngest legislator in the U.S.</a:t>
            </a:r>
            <a:endParaRPr lang="en-US" dirty="0"/>
          </a:p>
          <a:p>
            <a:r>
              <a:rPr lang="en-US" dirty="0"/>
              <a:t>15. </a:t>
            </a:r>
            <a:r>
              <a:rPr lang="en-US" b="1" dirty="0"/>
              <a:t>Angie Craig became the first lesbian mother in Congress after winning Minnesota’s 2nd district.</a:t>
            </a:r>
            <a:endParaRPr lang="en-US" dirty="0"/>
          </a:p>
          <a:p>
            <a:r>
              <a:rPr lang="en-US" dirty="0"/>
              <a:t>16. </a:t>
            </a:r>
            <a:r>
              <a:rPr lang="en-US" b="1" dirty="0"/>
              <a:t>Janet Mills became Maine’s first female governor.</a:t>
            </a:r>
            <a:endParaRPr lang="en-US" dirty="0"/>
          </a:p>
          <a:p>
            <a:r>
              <a:rPr lang="en-US" dirty="0"/>
              <a:t>17. </a:t>
            </a:r>
            <a:r>
              <a:rPr lang="en-US" b="1" dirty="0"/>
              <a:t>Kristi </a:t>
            </a:r>
            <a:r>
              <a:rPr lang="en-US" b="1" dirty="0" err="1"/>
              <a:t>Noem</a:t>
            </a:r>
            <a:r>
              <a:rPr lang="en-US" b="1" dirty="0"/>
              <a:t> became South Dakota’s first female governor.</a:t>
            </a:r>
            <a:endParaRPr lang="en-US" dirty="0"/>
          </a:p>
          <a:p>
            <a:r>
              <a:rPr lang="en-US" dirty="0"/>
              <a:t>18. </a:t>
            </a:r>
            <a:r>
              <a:rPr lang="en-US" b="1" dirty="0"/>
              <a:t>Young Kim is the first Korean-American woman elected to Congress.</a:t>
            </a:r>
            <a:endParaRPr lang="en-US" dirty="0"/>
          </a:p>
          <a:p>
            <a:r>
              <a:rPr lang="en-US" dirty="0"/>
              <a:t>19. </a:t>
            </a:r>
            <a:r>
              <a:rPr lang="en-US" b="1" dirty="0"/>
              <a:t>Lauren Underwood is the first black woman to win Illinois’ 14th district.</a:t>
            </a:r>
            <a:endParaRPr lang="en-US" dirty="0"/>
          </a:p>
          <a:p>
            <a:r>
              <a:rPr lang="en-US" dirty="0"/>
              <a:t>20. </a:t>
            </a:r>
            <a:r>
              <a:rPr lang="en-US" b="1" dirty="0" smtClean="0"/>
              <a:t>Abby </a:t>
            </a:r>
            <a:r>
              <a:rPr lang="en-US" b="1" dirty="0" err="1"/>
              <a:t>Finkenauer</a:t>
            </a:r>
            <a:r>
              <a:rPr lang="en-US" b="1" dirty="0"/>
              <a:t> and Cindy </a:t>
            </a:r>
            <a:r>
              <a:rPr lang="en-US" b="1" dirty="0" err="1"/>
              <a:t>Axne</a:t>
            </a:r>
            <a:r>
              <a:rPr lang="en-US" b="1" dirty="0"/>
              <a:t> became the first women sent to the House by Iowa.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nnsylva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3441916"/>
          </a:xfrm>
          <a:prstGeom prst="rect">
            <a:avLst/>
          </a:prstGeom>
        </p:spPr>
      </p:pic>
      <p:pic>
        <p:nvPicPr>
          <p:cNvPr id="4" name="Picture 3" descr="Flori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81400"/>
            <a:ext cx="8915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33400"/>
          <a:ext cx="9144000" cy="424815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892649">
                <a:tc>
                  <a:txBody>
                    <a:bodyPr/>
                    <a:lstStyle/>
                    <a:p>
                      <a:pPr algn="l" fontAlgn="b"/>
                      <a:r>
                        <a:rPr lang="en-US" b="0" dirty="0">
                          <a:solidFill>
                            <a:srgbClr val="777777"/>
                          </a:solidFill>
                          <a:latin typeface="nyt-franklin"/>
                        </a:rPr>
                        <a:t>Candidate</a:t>
                      </a:r>
                    </a:p>
                  </a:txBody>
                  <a:tcPr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b="0">
                          <a:solidFill>
                            <a:srgbClr val="777777"/>
                          </a:solidFill>
                          <a:latin typeface="nyt-franklin"/>
                        </a:rPr>
                        <a:t>Party</a:t>
                      </a:r>
                    </a:p>
                  </a:txBody>
                  <a:tcPr marL="142875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b="0">
                          <a:solidFill>
                            <a:srgbClr val="777777"/>
                          </a:solidFill>
                          <a:latin typeface="nyt-franklin"/>
                        </a:rPr>
                        <a:t>Votes</a:t>
                      </a:r>
                    </a:p>
                  </a:txBody>
                  <a:tcPr marL="47625" marR="47625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b="0">
                          <a:solidFill>
                            <a:srgbClr val="777777"/>
                          </a:solidFill>
                          <a:latin typeface="nyt-franklin"/>
                        </a:rPr>
                        <a:t>Pct.</a:t>
                      </a:r>
                    </a:p>
                  </a:txBody>
                  <a:tcPr marL="38100" marR="171450" marB="381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9443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</a:rPr>
                        <a:t>Max Rose</a:t>
                      </a:r>
                    </a:p>
                  </a:txBody>
                  <a:tcPr marL="76200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0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777777"/>
                          </a:solidFill>
                        </a:rPr>
                        <a:t>Dem.</a:t>
                      </a:r>
                    </a:p>
                  </a:txBody>
                  <a:tcPr marL="14287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95,458</a:t>
                      </a:r>
                    </a:p>
                  </a:txBody>
                  <a:tcPr marL="47625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52.8%</a:t>
                      </a:r>
                    </a:p>
                  </a:txBody>
                  <a:tcPr marL="38100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661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Dan Donovan*</a:t>
                      </a:r>
                    </a:p>
                  </a:txBody>
                  <a:tcPr marL="76200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777777"/>
                          </a:solidFill>
                        </a:rPr>
                        <a:t>Rep.</a:t>
                      </a:r>
                    </a:p>
                  </a:txBody>
                  <a:tcPr marL="14287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84,665</a:t>
                      </a:r>
                    </a:p>
                  </a:txBody>
                  <a:tcPr marL="47625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46.8</a:t>
                      </a:r>
                    </a:p>
                  </a:txBody>
                  <a:tcPr marL="38100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944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Henry </a:t>
                      </a:r>
                      <a:r>
                        <a:rPr lang="en-US" dirty="0" err="1"/>
                        <a:t>Bardel</a:t>
                      </a:r>
                      <a:endParaRPr lang="en-US" dirty="0"/>
                    </a:p>
                  </a:txBody>
                  <a:tcPr marL="76200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777777"/>
                          </a:solidFill>
                        </a:rPr>
                        <a:t>Green</a:t>
                      </a:r>
                    </a:p>
                  </a:txBody>
                  <a:tcPr marL="14287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700</a:t>
                      </a:r>
                    </a:p>
                  </a:txBody>
                  <a:tcPr marL="47625" marR="47625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0.4</a:t>
                      </a:r>
                    </a:p>
                  </a:txBody>
                  <a:tcPr marL="38100" marT="85725" marB="666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3400" y="5029200"/>
            <a:ext cx="82477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nyt-franklin"/>
                <a:cs typeface="Arial" pitchFamily="34" charset="0"/>
              </a:rPr>
              <a:t>180,823 votes, 100% reporting (489 of 489 precincts)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nyt-franklin"/>
                <a:cs typeface="Arial" pitchFamily="34" charset="0"/>
              </a:rPr>
              <a:t>* Incumbent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810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York 11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District Representative</a:t>
            </a:r>
            <a:endParaRPr lang="en-US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Triple E</dc:creator>
  <cp:lastModifiedBy>Triple E</cp:lastModifiedBy>
  <cp:revision>18</cp:revision>
  <dcterms:created xsi:type="dcterms:W3CDTF">2018-11-07T16:24:23Z</dcterms:created>
  <dcterms:modified xsi:type="dcterms:W3CDTF">2018-11-07T19:16:38Z</dcterms:modified>
</cp:coreProperties>
</file>