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moore" initials="cl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inimized">
    <p:restoredLeft sz="0" autoAdjust="0"/>
    <p:restoredTop sz="0" autoAdjust="0"/>
  </p:normalViewPr>
  <p:slideViewPr>
    <p:cSldViewPr>
      <p:cViewPr varScale="1">
        <p:scale>
          <a:sx n="27" d="100"/>
          <a:sy n="27" d="100"/>
        </p:scale>
        <p:origin x="283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835964-1BF0-4697-823D-9F2E20611470}" type="datetimeFigureOut">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35964-1BF0-4697-823D-9F2E20611470}" type="datetimeFigureOut">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35964-1BF0-4697-823D-9F2E20611470}" type="datetimeFigureOut">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35964-1BF0-4697-823D-9F2E20611470}" type="datetimeFigureOut">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35964-1BF0-4697-823D-9F2E20611470}" type="datetimeFigureOut">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835964-1BF0-4697-823D-9F2E20611470}" type="datetimeFigureOut">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835964-1BF0-4697-823D-9F2E20611470}" type="datetimeFigureOut">
              <a:rPr lang="en-US" smtClean="0"/>
              <a:pPr/>
              <a:t>3/16/2019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835964-1BF0-4697-823D-9F2E20611470}" type="datetimeFigureOut">
              <a:rPr lang="en-US" smtClean="0"/>
              <a:pPr/>
              <a:t>3/16/2019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35964-1BF0-4697-823D-9F2E20611470}" type="datetimeFigureOut">
              <a:rPr lang="en-US" smtClean="0"/>
              <a:pPr/>
              <a:t>3/16/2019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35964-1BF0-4697-823D-9F2E20611470}" type="datetimeFigureOut">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35964-1BF0-4697-823D-9F2E20611470}" type="datetimeFigureOut">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35964-1BF0-4697-823D-9F2E20611470}" type="datetimeFigureOut">
              <a:rPr lang="en-US" smtClean="0"/>
              <a:pPr/>
              <a:t>3/16/2019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0A581-5851-441E-BAA8-F4529F93B3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Movie Character Presentation (</a:t>
            </a:r>
            <a:r>
              <a:rPr lang="en-US" i="1" dirty="0"/>
              <a:t>Place Name of Movie Here</a:t>
            </a:r>
            <a:r>
              <a:rPr lang="en-US" dirty="0"/>
              <a: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Considerations</a:t>
            </a:r>
          </a:p>
        </p:txBody>
      </p:sp>
      <p:sp>
        <p:nvSpPr>
          <p:cNvPr id="3" name="Content Placeholder 2"/>
          <p:cNvSpPr>
            <a:spLocks noGrp="1"/>
          </p:cNvSpPr>
          <p:nvPr>
            <p:ph idx="1"/>
          </p:nvPr>
        </p:nvSpPr>
        <p:spPr>
          <a:xfrm>
            <a:off x="457200" y="1295400"/>
            <a:ext cx="8229600" cy="4953000"/>
          </a:xfrm>
        </p:spPr>
        <p:txBody>
          <a:bodyPr>
            <a:normAutofit fontScale="92500" lnSpcReduction="10000"/>
          </a:bodyPr>
          <a:lstStyle/>
          <a:p>
            <a:r>
              <a:rPr lang="en-US" dirty="0"/>
              <a:t>Nursing Diagnosis</a:t>
            </a:r>
          </a:p>
          <a:p>
            <a:endParaRPr lang="en-US" dirty="0"/>
          </a:p>
          <a:p>
            <a:r>
              <a:rPr lang="en-US" dirty="0"/>
              <a:t>Interventions</a:t>
            </a:r>
          </a:p>
          <a:p>
            <a:pPr lvl="1"/>
            <a:r>
              <a:rPr lang="en-US" dirty="0"/>
              <a:t>One</a:t>
            </a:r>
          </a:p>
          <a:p>
            <a:pPr lvl="1"/>
            <a:r>
              <a:rPr lang="en-US" dirty="0"/>
              <a:t>Two</a:t>
            </a:r>
          </a:p>
          <a:p>
            <a:pPr lvl="1"/>
            <a:r>
              <a:rPr lang="en-US" dirty="0"/>
              <a:t>Three</a:t>
            </a:r>
          </a:p>
          <a:p>
            <a:pPr>
              <a:buNone/>
            </a:pPr>
            <a:endParaRPr lang="en-US" dirty="0"/>
          </a:p>
          <a:p>
            <a:r>
              <a:rPr lang="en-US" dirty="0"/>
              <a:t>Resources</a:t>
            </a:r>
          </a:p>
          <a:p>
            <a:pPr lvl="1"/>
            <a:r>
              <a:rPr lang="en-US" dirty="0"/>
              <a:t>One</a:t>
            </a:r>
          </a:p>
          <a:p>
            <a:pPr lvl="1"/>
            <a:r>
              <a:rPr lang="en-US" dirty="0"/>
              <a:t>Two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Summarize your presentation here for your audience and bring “closure” to your presentation.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Per GCU policy you must have three references to support your material.</a:t>
            </a:r>
          </a:p>
          <a:p>
            <a:r>
              <a:rPr lang="en-US" dirty="0"/>
              <a:t>You will not be penalized if you have more than on reference slide.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Presentation</a:t>
            </a:r>
          </a:p>
        </p:txBody>
      </p:sp>
      <p:sp>
        <p:nvSpPr>
          <p:cNvPr id="3" name="Content Placeholder 2"/>
          <p:cNvSpPr>
            <a:spLocks noGrp="1"/>
          </p:cNvSpPr>
          <p:nvPr>
            <p:ph idx="1"/>
          </p:nvPr>
        </p:nvSpPr>
        <p:spPr/>
        <p:txBody>
          <a:bodyPr>
            <a:normAutofit lnSpcReduction="10000"/>
          </a:bodyPr>
          <a:lstStyle/>
          <a:p>
            <a:r>
              <a:rPr lang="en-US" dirty="0"/>
              <a:t>Provide for your audience an overview of what you will discuss in your presentation.</a:t>
            </a:r>
          </a:p>
          <a:p>
            <a:r>
              <a:rPr lang="en-US" dirty="0"/>
              <a:t>Remember that PowerPoint presentations are more for bulleted points on the slides. Additional detail to support your bullet points to meet the requirements of the grading rubric goes in the speaker notes.</a:t>
            </a:r>
          </a:p>
          <a:p>
            <a:r>
              <a:rPr lang="en-US" dirty="0"/>
              <a:t>Referenced material must be cited on both slides and in speaker notes when applicable.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of Movie and Character</a:t>
            </a:r>
          </a:p>
        </p:txBody>
      </p:sp>
      <p:sp>
        <p:nvSpPr>
          <p:cNvPr id="3" name="Content Placeholder 2"/>
          <p:cNvSpPr>
            <a:spLocks noGrp="1"/>
          </p:cNvSpPr>
          <p:nvPr>
            <p:ph idx="1"/>
          </p:nvPr>
        </p:nvSpPr>
        <p:spPr/>
        <p:txBody>
          <a:bodyPr/>
          <a:lstStyle/>
          <a:p>
            <a:r>
              <a:rPr lang="en-US" dirty="0"/>
              <a:t>Provide an overview of the movie and the primary character.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Assessments</a:t>
            </a:r>
          </a:p>
        </p:txBody>
      </p:sp>
      <p:sp>
        <p:nvSpPr>
          <p:cNvPr id="3" name="Content Placeholder 2"/>
          <p:cNvSpPr>
            <a:spLocks noGrp="1"/>
          </p:cNvSpPr>
          <p:nvPr>
            <p:ph idx="1"/>
          </p:nvPr>
        </p:nvSpPr>
        <p:spPr/>
        <p:txBody>
          <a:bodyPr/>
          <a:lstStyle/>
          <a:p>
            <a:r>
              <a:rPr lang="en-US" dirty="0"/>
              <a:t>Health Perception/Health Management</a:t>
            </a:r>
          </a:p>
          <a:p>
            <a:endParaRPr lang="en-US" dirty="0"/>
          </a:p>
          <a:p>
            <a:endParaRPr lang="en-US" dirty="0"/>
          </a:p>
          <a:p>
            <a:r>
              <a:rPr lang="en-US" dirty="0"/>
              <a:t>Nutrition/Metabolic</a:t>
            </a:r>
          </a:p>
          <a:p>
            <a:endParaRPr lang="en-US" dirty="0"/>
          </a:p>
          <a:p>
            <a:endParaRPr lang="en-US" dirty="0"/>
          </a:p>
          <a:p>
            <a:r>
              <a:rPr lang="en-US" dirty="0"/>
              <a:t>Pattern of Elimination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Continued</a:t>
            </a:r>
          </a:p>
        </p:txBody>
      </p:sp>
      <p:sp>
        <p:nvSpPr>
          <p:cNvPr id="3" name="Content Placeholder 2"/>
          <p:cNvSpPr>
            <a:spLocks noGrp="1"/>
          </p:cNvSpPr>
          <p:nvPr>
            <p:ph idx="1"/>
          </p:nvPr>
        </p:nvSpPr>
        <p:spPr/>
        <p:txBody>
          <a:bodyPr/>
          <a:lstStyle/>
          <a:p>
            <a:r>
              <a:rPr lang="en-US" dirty="0"/>
              <a:t>Pattern of Activity/Exercise</a:t>
            </a:r>
          </a:p>
          <a:p>
            <a:endParaRPr lang="en-US" dirty="0"/>
          </a:p>
          <a:p>
            <a:endParaRPr lang="en-US" dirty="0"/>
          </a:p>
          <a:p>
            <a:r>
              <a:rPr lang="en-US" dirty="0"/>
              <a:t>Conceptual/Perceptual Pattern</a:t>
            </a:r>
          </a:p>
          <a:p>
            <a:endParaRPr lang="en-US" dirty="0"/>
          </a:p>
          <a:p>
            <a:endParaRPr lang="en-US" dirty="0"/>
          </a:p>
          <a:p>
            <a:r>
              <a:rPr lang="en-US" dirty="0"/>
              <a:t>Pattern of Sleep and Rest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Continued</a:t>
            </a:r>
          </a:p>
        </p:txBody>
      </p:sp>
      <p:sp>
        <p:nvSpPr>
          <p:cNvPr id="3" name="Content Placeholder 2"/>
          <p:cNvSpPr>
            <a:spLocks noGrp="1"/>
          </p:cNvSpPr>
          <p:nvPr>
            <p:ph idx="1"/>
          </p:nvPr>
        </p:nvSpPr>
        <p:spPr/>
        <p:txBody>
          <a:bodyPr/>
          <a:lstStyle/>
          <a:p>
            <a:r>
              <a:rPr lang="en-US" dirty="0"/>
              <a:t>Pattern of Self Perception and Self Concept</a:t>
            </a:r>
          </a:p>
          <a:p>
            <a:endParaRPr lang="en-US" dirty="0"/>
          </a:p>
          <a:p>
            <a:endParaRPr lang="en-US" dirty="0"/>
          </a:p>
          <a:p>
            <a:r>
              <a:rPr lang="en-US" dirty="0"/>
              <a:t>Role/Relationship Patterns</a:t>
            </a:r>
          </a:p>
          <a:p>
            <a:endParaRPr lang="en-US" dirty="0"/>
          </a:p>
          <a:p>
            <a:endParaRPr lang="en-US" dirty="0"/>
          </a:p>
          <a:p>
            <a:r>
              <a:rPr lang="en-US" dirty="0"/>
              <a:t>Sexuality/Reproductive Patterns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Complete</a:t>
            </a:r>
          </a:p>
        </p:txBody>
      </p:sp>
      <p:sp>
        <p:nvSpPr>
          <p:cNvPr id="3" name="Content Placeholder 2"/>
          <p:cNvSpPr>
            <a:spLocks noGrp="1"/>
          </p:cNvSpPr>
          <p:nvPr>
            <p:ph idx="1"/>
          </p:nvPr>
        </p:nvSpPr>
        <p:spPr/>
        <p:txBody>
          <a:bodyPr/>
          <a:lstStyle/>
          <a:p>
            <a:r>
              <a:rPr lang="en-US" dirty="0"/>
              <a:t>Pattern of Coping and Stress Tolerance</a:t>
            </a:r>
          </a:p>
          <a:p>
            <a:endParaRPr lang="en-US" dirty="0"/>
          </a:p>
          <a:p>
            <a:endParaRPr lang="en-US" dirty="0"/>
          </a:p>
          <a:p>
            <a:r>
              <a:rPr lang="en-US" dirty="0"/>
              <a:t>Pattern of Values and Beliefs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Analysis of Health Assessment</a:t>
            </a:r>
          </a:p>
        </p:txBody>
      </p:sp>
      <p:sp>
        <p:nvSpPr>
          <p:cNvPr id="3" name="Content Placeholder 2"/>
          <p:cNvSpPr>
            <a:spLocks noGrp="1"/>
          </p:cNvSpPr>
          <p:nvPr>
            <p:ph idx="1"/>
          </p:nvPr>
        </p:nvSpPr>
        <p:spPr/>
        <p:txBody>
          <a:bodyPr/>
          <a:lstStyle/>
          <a:p>
            <a:r>
              <a:rPr lang="en-US" dirty="0"/>
              <a:t>Normal assessment findings</a:t>
            </a:r>
          </a:p>
          <a:p>
            <a:endParaRPr lang="en-US" dirty="0"/>
          </a:p>
          <a:p>
            <a:endParaRPr lang="en-US" dirty="0"/>
          </a:p>
          <a:p>
            <a:r>
              <a:rPr lang="en-US" dirty="0"/>
              <a:t>Abnormal or risk-based findings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Observations</a:t>
            </a:r>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dirty="0"/>
              <a:t>Cultural</a:t>
            </a:r>
          </a:p>
          <a:p>
            <a:pPr>
              <a:buNone/>
            </a:pPr>
            <a:endParaRPr lang="en-US" dirty="0"/>
          </a:p>
          <a:p>
            <a:r>
              <a:rPr lang="en-US" dirty="0"/>
              <a:t>Geographical </a:t>
            </a:r>
          </a:p>
          <a:p>
            <a:pPr>
              <a:buNone/>
            </a:pPr>
            <a:endParaRPr lang="en-US" dirty="0"/>
          </a:p>
          <a:p>
            <a:r>
              <a:rPr lang="en-US" dirty="0"/>
              <a:t>Religious</a:t>
            </a:r>
          </a:p>
          <a:p>
            <a:endParaRPr lang="en-US" dirty="0"/>
          </a:p>
          <a:p>
            <a:r>
              <a:rPr lang="en-US" dirty="0"/>
              <a:t>Ethnic</a:t>
            </a:r>
          </a:p>
          <a:p>
            <a:pPr>
              <a:buNone/>
            </a:pPr>
            <a:endParaRPr lang="en-US" dirty="0"/>
          </a:p>
          <a:p>
            <a:r>
              <a:rPr lang="en-US" dirty="0"/>
              <a:t>Spiritual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DocumentCategoryTaxHTField0 xmlns="http://schemas.microsoft.com/sharepoint/v3">
      <Terms xmlns="http://schemas.microsoft.com/office/infopath/2007/PartnerControls"/>
    </DocumentCategoryTaxHTField0>
    <SecurityClassificationTaxHTField0 xmlns="http://schemas.microsoft.com/sharepoint/v3">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98311b30-b9e9-4d4f-9f64-0688c0d4a234</TermId>
        </TermInfo>
      </Terms>
    </SecurityClassificationTaxHTField0>
    <DocumentDepartmentTaxHTField0 xmlns="http://schemas.microsoft.com/sharepoint/v3">
      <Terms xmlns="http://schemas.microsoft.com/office/infopath/2007/PartnerControls">
        <TermInfo xmlns="http://schemas.microsoft.com/office/infopath/2007/PartnerControls">
          <TermName xmlns="http://schemas.microsoft.com/office/infopath/2007/PartnerControls">Academic Program and Course Development</TermName>
          <TermId xmlns="http://schemas.microsoft.com/office/infopath/2007/PartnerControls">59abafec-cbf5-4238-a796-a3b74278f4db</TermId>
        </TermInfo>
      </Terms>
    </DocumentDepartmentTaxHTField0>
    <DocumentBusinessValueTaxHTField0 xmlns="http://schemas.microsoft.com/sharepoint/v3">
      <Terms xmlns="http://schemas.microsoft.com/office/infopath/2007/PartnerControls">
        <TermInfo xmlns="http://schemas.microsoft.com/office/infopath/2007/PartnerControls">
          <TermName xmlns="http://schemas.microsoft.com/office/infopath/2007/PartnerControls">Normal</TermName>
          <TermId xmlns="http://schemas.microsoft.com/office/infopath/2007/PartnerControls">581d4866-74cc-43f1-bef1-bb304cbfeaa5</TermId>
        </TermInfo>
      </Terms>
    </DocumentBusinessValueTaxHTField0>
    <DocumentSubjectTaxHTField0 xmlns="http://schemas.microsoft.com/sharepoint/v3">
      <Terms xmlns="http://schemas.microsoft.com/office/infopath/2007/PartnerControls">
        <TermInfo xmlns="http://schemas.microsoft.com/office/infopath/2007/PartnerControls">
          <TermName xmlns="http://schemas.microsoft.com/office/infopath/2007/PartnerControls">NRS-434V</TermName>
          <TermId xmlns="http://schemas.microsoft.com/office/infopath/2007/PartnerControls">2d3b14c4-4089-451c-bd54-5fd756d1a599</TermId>
        </TermInfo>
      </Terms>
    </DocumentSubjectTaxHTField0>
    <DocumentStatusTaxHTField0 xmlns="http://schemas.microsoft.com/sharepoint/v3">
      <Terms xmlns="http://schemas.microsoft.com/office/infopath/2007/PartnerControls"/>
    </DocumentStatusTaxHTField0>
    <TaxCatchAll xmlns="30a82cfc-8d0b-455e-b705-4035c60ff9fd">
      <Value>2561</Value>
      <Value>3</Value>
      <Value>72</Value>
      <Value>1</Value>
      <Value>2</Value>
    </TaxCatchAll>
    <DocumentTypeTaxHTField0 xmlns="http://schemas.microsoft.com/sharepoint/v3">
      <Terms xmlns="http://schemas.microsoft.com/office/infopath/2007/PartnerControls">
        <TermInfo xmlns="http://schemas.microsoft.com/office/infopath/2007/PartnerControls">
          <TermName xmlns="http://schemas.microsoft.com/office/infopath/2007/PartnerControls">Course Development</TermName>
          <TermId xmlns="http://schemas.microsoft.com/office/infopath/2007/PartnerControls">533941c5-78f9-4b70-9343-0feaf09f5b89</TermId>
        </TermInfo>
      </Terms>
    </DocumentTypeTaxHTField0>
    <TaxKeywordTaxHTField xmlns="30a82cfc-8d0b-455e-b705-4035c60ff9fd">
      <Terms xmlns="http://schemas.microsoft.com/office/infopath/2007/PartnerControls"/>
    </TaxKeywordTaxHTField>
    <DocumentComments xmlns="http://schemas.microsoft.com/sharepoint/v3" xsi:nil="true"/>
    <CourseVersion xmlns="30a82cfc-8d0b-455e-b705-4035c60ff9f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urse Development" ma:contentTypeID="0x010100A30BC5E90BED914E81F4B67CDEADBEEF0072B4D5296E9CCD41A4B955E8BC4A98B9000342A6046271154FB65457AF66FBD0DB" ma:contentTypeVersion="19" ma:contentTypeDescription="Create a new Course Development document." ma:contentTypeScope="" ma:versionID="a4fd6baf80be5baade6383210358fd88">
  <xsd:schema xmlns:xsd="http://www.w3.org/2001/XMLSchema" xmlns:xs="http://www.w3.org/2001/XMLSchema" xmlns:p="http://schemas.microsoft.com/office/2006/metadata/properties" xmlns:ns1="http://schemas.microsoft.com/sharepoint/v3" xmlns:ns2="30a82cfc-8d0b-455e-b705-4035c60ff9fd" targetNamespace="http://schemas.microsoft.com/office/2006/metadata/properties" ma:root="true" ma:fieldsID="7f302115a5f8a1b15560b600ae7cd187" ns1:_="" ns2:_="">
    <xsd:import namespace="http://schemas.microsoft.com/sharepoint/v3"/>
    <xsd:import namespace="30a82cfc-8d0b-455e-b705-4035c60ff9fd"/>
    <xsd:element name="properties">
      <xsd:complexType>
        <xsd:sequence>
          <xsd:element name="documentManagement">
            <xsd:complexType>
              <xsd:all>
                <xsd:element ref="ns2:CourseVersion" minOccurs="0"/>
                <xsd:element ref="ns1:DocumentComments" minOccurs="0"/>
                <xsd:element ref="ns2:TaxKeywordTaxHTField" minOccurs="0"/>
                <xsd:element ref="ns1:SecurityClassificationTaxHTField0" minOccurs="0"/>
                <xsd:element ref="ns1:DocumentCategoryTaxHTField0" minOccurs="0"/>
                <xsd:element ref="ns1:DocumentBusinessValueTaxHTField0" minOccurs="0"/>
                <xsd:element ref="ns1:DocumentSubjectTaxHTField0" minOccurs="0"/>
                <xsd:element ref="ns1:DocumentStatusTaxHTField0" minOccurs="0"/>
                <xsd:element ref="ns2:TaxCatchAll" minOccurs="0"/>
                <xsd:element ref="ns2:TaxCatchAllLabel" minOccurs="0"/>
                <xsd:element ref="ns1:DocumentTypeTaxHTField0" minOccurs="0"/>
                <xsd:element ref="ns1:DocumentDepartment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Comments" ma:index="7" nillable="true" ma:displayName="Description" ma:description="The summary or abstract of the contents of the document" ma:internalName="DocumentComments">
      <xsd:simpleType>
        <xsd:restriction base="dms:Note">
          <xsd:maxLength value="255"/>
        </xsd:restriction>
      </xsd:simpleType>
    </xsd:element>
    <xsd:element name="SecurityClassificationTaxHTField0" ma:index="13" nillable="true" ma:taxonomy="true" ma:internalName="SecurityClassificationTaxHTField0" ma:taxonomyFieldName="SecurityClassification" ma:displayName="Classification" ma:readOnly="false" ma:default="2;#Internal|98311b30-b9e9-4d4f-9f64-0688c0d4a234" ma:fieldId="{deadbeef-dd47-4075-83f4-7a25a42617f9}" ma:sspId="5ddf6d74-a44e-45e9-afc0-d7ad5ae01d3b" ma:termSetId="b4b0d153-30b9-455a-9458-c3a4d77c91e8" ma:anchorId="00000000-0000-0000-0000-000000000000" ma:open="false" ma:isKeyword="false">
      <xsd:complexType>
        <xsd:sequence>
          <xsd:element ref="pc:Terms" minOccurs="0" maxOccurs="1"/>
        </xsd:sequence>
      </xsd:complexType>
    </xsd:element>
    <xsd:element name="DocumentCategoryTaxHTField0" ma:index="14" nillable="true" ma:taxonomy="true" ma:internalName="DocumentCategoryTaxHTField0" ma:taxonomyFieldName="DocumentCategory" ma:displayName="Category" ma:default="" ma:fieldId="{deadbeef-df57-4942-869e-88db097302a9}" ma:sspId="5ddf6d74-a44e-45e9-afc0-d7ad5ae01d3b" ma:termSetId="52f69233-5cf0-4c4a-8a06-7adcfff7b0d8" ma:anchorId="00000000-0000-0000-0000-000000000000" ma:open="true" ma:isKeyword="false">
      <xsd:complexType>
        <xsd:sequence>
          <xsd:element ref="pc:Terms" minOccurs="0" maxOccurs="1"/>
        </xsd:sequence>
      </xsd:complexType>
    </xsd:element>
    <xsd:element name="DocumentBusinessValueTaxHTField0" ma:index="15" nillable="true" ma:taxonomy="true" ma:internalName="DocumentBusinessValueTaxHTField0" ma:taxonomyFieldName="DocumentBusinessValue" ma:displayName="Business Value" ma:readOnly="false" ma:default="1;#Normal|581d4866-74cc-43f1-bef1-bb304cbfeaa5" ma:fieldId="{deadbeef-1563-43e8-a472-f8beecdc2f9a}" ma:sspId="5ddf6d74-a44e-45e9-afc0-d7ad5ae01d3b" ma:termSetId="de6416be-ddc0-435d-937d-8647ab739be1" ma:anchorId="00000000-0000-0000-0000-000000000000" ma:open="false" ma:isKeyword="false">
      <xsd:complexType>
        <xsd:sequence>
          <xsd:element ref="pc:Terms" minOccurs="0" maxOccurs="1"/>
        </xsd:sequence>
      </xsd:complexType>
    </xsd:element>
    <xsd:element name="DocumentSubjectTaxHTField0" ma:index="16" nillable="true" ma:taxonomy="true" ma:internalName="DocumentSubjectTaxHTField0" ma:taxonomyFieldName="DocumentSubject" ma:displayName="Subject" ma:readOnly="false" ma:default="" ma:fieldId="{deadbeef-f57a-49aa-8e80-40b7474d5a66}" ma:sspId="5ddf6d74-a44e-45e9-afc0-d7ad5ae01d3b" ma:termSetId="122e6309-b4e4-4602-9fcd-00090a755f6d" ma:anchorId="00000000-0000-0000-0000-000000000000" ma:open="true" ma:isKeyword="false">
      <xsd:complexType>
        <xsd:sequence>
          <xsd:element ref="pc:Terms" minOccurs="0" maxOccurs="1"/>
        </xsd:sequence>
      </xsd:complexType>
    </xsd:element>
    <xsd:element name="DocumentStatusTaxHTField0" ma:index="17" nillable="true" ma:taxonomy="true" ma:internalName="DocumentStatusTaxHTField0" ma:taxonomyFieldName="DocumentStatus" ma:displayName="Status" ma:default="" ma:fieldId="{deadbeef-14b3-4711-a028-ec5ab2e777db}" ma:sspId="5ddf6d74-a44e-45e9-afc0-d7ad5ae01d3b" ma:termSetId="89f586f0-dd11-45fd-b561-c10d067e4b4b" ma:anchorId="00000000-0000-0000-0000-000000000000" ma:open="true" ma:isKeyword="false">
      <xsd:complexType>
        <xsd:sequence>
          <xsd:element ref="pc:Terms" minOccurs="0" maxOccurs="1"/>
        </xsd:sequence>
      </xsd:complexType>
    </xsd:element>
    <xsd:element name="DocumentTypeTaxHTField0" ma:index="20" nillable="true" ma:taxonomy="true" ma:internalName="DocumentTypeTaxHTField0" ma:taxonomyFieldName="DocumentType" ma:displayName="Document Type" ma:readOnly="false" ma:default="" ma:fieldId="{deadbeef-9601-426a-9322-ac73799625f1}" ma:sspId="5ddf6d74-a44e-45e9-afc0-d7ad5ae01d3b" ma:termSetId="56472838-225c-4fb3-b14d-139d47897cc6" ma:anchorId="00000000-0000-0000-0000-000000000000" ma:open="true" ma:isKeyword="false">
      <xsd:complexType>
        <xsd:sequence>
          <xsd:element ref="pc:Terms" minOccurs="0" maxOccurs="1"/>
        </xsd:sequence>
      </xsd:complexType>
    </xsd:element>
    <xsd:element name="DocumentDepartmentTaxHTField0" ma:index="21" nillable="true" ma:taxonomy="true" ma:internalName="DocumentDepartmentTaxHTField0" ma:taxonomyFieldName="DocumentDepartment" ma:displayName="Department" ma:readOnly="false" ma:default="3;#Academic Program and Course Development|59abafec-cbf5-4238-a796-a3b74278f4db" ma:fieldId="{deadbeef-6c26-4ca2-8669-4998fb5582db}" ma:sspId="5ddf6d74-a44e-45e9-afc0-d7ad5ae01d3b" ma:termSetId="1601148f-bc18-4e12-8568-fe1a2a04260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0a82cfc-8d0b-455e-b705-4035c60ff9fd" elementFormDefault="qualified">
    <xsd:import namespace="http://schemas.microsoft.com/office/2006/documentManagement/types"/>
    <xsd:import namespace="http://schemas.microsoft.com/office/infopath/2007/PartnerControls"/>
    <xsd:element name="CourseVersion" ma:index="4" nillable="true" ma:displayName="Course Version" ma:internalName="CourseVersion">
      <xsd:simpleType>
        <xsd:restriction base="dms:Text">
          <xsd:maxLength value="255"/>
        </xsd:restriction>
      </xsd:simpleType>
    </xsd:element>
    <xsd:element name="TaxKeywordTaxHTField" ma:index="12" nillable="true" ma:taxonomy="true" ma:internalName="TaxKeywordTaxHTField" ma:taxonomyFieldName="TaxKeyword" ma:displayName="Enterprise Keywords" ma:fieldId="{23f27201-bee3-471e-b2e7-b64fd8b7ca38}" ma:taxonomyMulti="true" ma:sspId="5ddf6d74-a44e-45e9-afc0-d7ad5ae01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description="" ma:hidden="true" ma:list="{4549d8d1-fd35-42e1-a179-f6926eae1453}" ma:internalName="TaxCatchAll" ma:showField="CatchAllData" ma:web="30a82cfc-8d0b-455e-b705-4035c60ff9fd">
      <xsd:complexType>
        <xsd:complexContent>
          <xsd:extension base="dms:MultiChoiceLookup">
            <xsd:sequence>
              <xsd:element name="Value" type="dms:Lookup" maxOccurs="unbounded" minOccurs="0" nillable="true"/>
            </xsd:sequence>
          </xsd:extension>
        </xsd:complexContent>
      </xsd:complexType>
    </xsd:element>
    <xsd:element name="TaxCatchAllLabel" ma:index="19" nillable="true" ma:displayName="Taxonomy Catch All Column1" ma:description="" ma:hidden="true" ma:list="{4549d8d1-fd35-42e1-a179-f6926eae1453}" ma:internalName="TaxCatchAllLabel" ma:readOnly="true" ma:showField="CatchAllDataLabel" ma:web="30a82cfc-8d0b-455e-b705-4035c60ff9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False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BB142F12-668B-4FED-9161-E754A5FE8D20}">
  <ds:schemaRefs>
    <ds:schemaRef ds:uri="http://schemas.microsoft.com/office/2006/metadata/properties"/>
    <ds:schemaRef ds:uri="http://schemas.microsoft.com/office/infopath/2007/PartnerControls"/>
    <ds:schemaRef ds:uri="http://purl.org/dc/dcmitype/"/>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30a82cfc-8d0b-455e-b705-4035c60ff9fd"/>
    <ds:schemaRef ds:uri="http://schemas.microsoft.com/sharepoint/v3"/>
  </ds:schemaRefs>
</ds:datastoreItem>
</file>

<file path=customXml/itemProps2.xml><?xml version="1.0" encoding="utf-8"?>
<ds:datastoreItem xmlns:ds="http://schemas.openxmlformats.org/officeDocument/2006/customXml" ds:itemID="{6F3136E2-1892-4D0E-B3B2-1944084D02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a82cfc-8d0b-455e-b705-4035c60ff9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88A745-94D9-474C-B8E8-8B7CC0A0231D}">
  <ds:schemaRefs>
    <ds:schemaRef ds:uri="http://schemas.microsoft.com/office/2006/metadata/customXsn"/>
  </ds:schemaRefs>
</ds:datastoreItem>
</file>

<file path=customXml/itemProps4.xml><?xml version="1.0" encoding="utf-8"?>
<ds:datastoreItem xmlns:ds="http://schemas.openxmlformats.org/officeDocument/2006/customXml" ds:itemID="{27422DA3-5B13-4148-92E4-1DFF5CB01F23}">
  <ds:schemaRefs>
    <ds:schemaRef ds:uri="http://schemas.microsoft.com/sharepoint/v3/contenttype/forms"/>
  </ds:schemaRefs>
</ds:datastoreItem>
</file>

<file path=customXml/itemProps5.xml><?xml version="1.0" encoding="utf-8"?>
<ds:datastoreItem xmlns:ds="http://schemas.openxmlformats.org/officeDocument/2006/customXml" ds:itemID="{47CC6A02-6791-44CC-8FFD-415DEC48494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49</TotalTime>
  <Words>214</Words>
  <Application>Microsoft Office PowerPoint</Application>
  <PresentationFormat>On-screen Show (4:3)</PresentationFormat>
  <Paragraphs>67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Movie Character Presentation (Place Name of Movie Here)</vt:lpstr>
      <vt:lpstr>Overview of Presentation</vt:lpstr>
      <vt:lpstr>Background of Movie and Character</vt:lpstr>
      <vt:lpstr>Functional Assessments</vt:lpstr>
      <vt:lpstr>Assessment Continued</vt:lpstr>
      <vt:lpstr>Assessment Continued</vt:lpstr>
      <vt:lpstr>Assessment Complete</vt:lpstr>
      <vt:lpstr>Analysis of Health Assessment</vt:lpstr>
      <vt:lpstr>Additional Observations</vt:lpstr>
      <vt:lpstr>Nursing Considerations</vt:lpstr>
      <vt:lpstr>Conclusion</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Character Presentation (Place Name of Movie Here)</dc:title>
  <dc:creator>Leanne</dc:creator>
  <cp:keywords/>
  <cp:lastModifiedBy>kyeem b</cp:lastModifiedBy>
  <cp:revision>3</cp:revision>
  <dcterms:created xsi:type="dcterms:W3CDTF">2010-10-18T07:54:57Z</dcterms:created>
  <dcterms:modified xsi:type="dcterms:W3CDTF">2019-03-16T17:21:33Z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Department">
    <vt:lpwstr>3;#Academic Program and Course Development|59abafec-cbf5-4238-a796-a3b74278f4db</vt:lpwstr>
  </property>
  <property fmtid="{D5CDD505-2E9C-101B-9397-08002B2CF9AE}" pid="3" name="TaxKeyword">
    <vt:lpwstr/>
  </property>
  <property fmtid="{D5CDD505-2E9C-101B-9397-08002B2CF9AE}" pid="4" name="ContentTypeId">
    <vt:lpwstr>0x010100A30BC5E90BED914E81F4B67CDEADBEEF0072B4D5296E9CCD41A4B955E8BC4A98B9000342A6046271154FB65457AF66FBD0DB</vt:lpwstr>
  </property>
  <property fmtid="{D5CDD505-2E9C-101B-9397-08002B2CF9AE}" pid="5" name="SecurityClassification">
    <vt:lpwstr>2;#Internal|98311b30-b9e9-4d4f-9f64-0688c0d4a234</vt:lpwstr>
  </property>
  <property fmtid="{D5CDD505-2E9C-101B-9397-08002B2CF9AE}" pid="6" name="DocumentSubject">
    <vt:lpwstr>2561;#NRS-434V|2d3b14c4-4089-451c-bd54-5fd756d1a599</vt:lpwstr>
  </property>
  <property fmtid="{D5CDD505-2E9C-101B-9397-08002B2CF9AE}" pid="7" name="DocumentBusinessValue">
    <vt:lpwstr>1;#Normal|581d4866-74cc-43f1-bef1-bb304cbfeaa5</vt:lpwstr>
  </property>
  <property fmtid="{D5CDD505-2E9C-101B-9397-08002B2CF9AE}" pid="8" name="DocumentType">
    <vt:lpwstr>72;#Course Development|533941c5-78f9-4b70-9343-0feaf09f5b89</vt:lpwstr>
  </property>
  <property fmtid="{D5CDD505-2E9C-101B-9397-08002B2CF9AE}" pid="9" name="DocumentStatus">
    <vt:lpwstr/>
  </property>
  <property fmtid="{D5CDD505-2E9C-101B-9397-08002B2CF9AE}" pid="10" name="DocumentCategory">
    <vt:lpwstr/>
  </property>
</Properties>
</file>