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59" autoAdjust="0"/>
    <p:restoredTop sz="52203" autoAdjust="0"/>
  </p:normalViewPr>
  <p:slideViewPr>
    <p:cSldViewPr snapToGrid="0">
      <p:cViewPr varScale="1">
        <p:scale>
          <a:sx n="52" d="100"/>
          <a:sy n="52" d="100"/>
        </p:scale>
        <p:origin x="1086" y="7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00" d="100"/>
          <a:sy n="100" d="100"/>
        </p:scale>
        <p:origin x="780" y="-26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44566A-FA4A-44BB-9B93-55D36A7E3CA8}" type="datetimeFigureOut">
              <a:rPr lang="en-US" smtClean="0"/>
              <a:t>2/20/2019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D04AAF-F023-4E20-A343-EC9A78348452}" type="slidenum">
              <a:rPr lang="en-US" smtClean="0"/>
              <a:t>‹#›</a:t>
            </a:fld>
            <a:endParaRPr lang="en-US"/>
          </a:p>
        </p:txBody>
      </p:sp>
    </p:spTree>
    <p:extLst>
      <p:ext uri="{BB962C8B-B14F-4D97-AF65-F5344CB8AC3E}">
        <p14:creationId xmlns:p14="http://schemas.microsoft.com/office/powerpoint/2010/main" val="1110758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trhj</a:t>
            </a:r>
            <a:endParaRPr lang="en-US" dirty="0"/>
          </a:p>
        </p:txBody>
      </p:sp>
      <p:sp>
        <p:nvSpPr>
          <p:cNvPr id="4" name="Slide Number Placeholder 3"/>
          <p:cNvSpPr>
            <a:spLocks noGrp="1"/>
          </p:cNvSpPr>
          <p:nvPr>
            <p:ph type="sldNum" sz="quarter" idx="10"/>
          </p:nvPr>
        </p:nvSpPr>
        <p:spPr/>
        <p:txBody>
          <a:bodyPr/>
          <a:lstStyle/>
          <a:p>
            <a:fld id="{30D04AAF-F023-4E20-A343-EC9A78348452}" type="slidenum">
              <a:rPr lang="en-US" smtClean="0"/>
              <a:t>1</a:t>
            </a:fld>
            <a:endParaRPr lang="en-US"/>
          </a:p>
        </p:txBody>
      </p:sp>
    </p:spTree>
    <p:extLst>
      <p:ext uri="{BB962C8B-B14F-4D97-AF65-F5344CB8AC3E}">
        <p14:creationId xmlns:p14="http://schemas.microsoft.com/office/powerpoint/2010/main" val="1044707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552950"/>
          </a:xfrm>
        </p:spPr>
        <p:txBody>
          <a:bodyPr/>
          <a:lstStyle/>
          <a:p>
            <a:pPr defTabSz="457200">
              <a:lnSpc>
                <a:spcPct val="200000"/>
              </a:lnSpc>
              <a:tabLst>
                <a:tab pos="285750" algn="l"/>
              </a:tabLst>
            </a:pPr>
            <a:r>
              <a:rPr lang="en-US" dirty="0" smtClean="0">
                <a:latin typeface="Times New Roman" panose="02020603050405020304" pitchFamily="18" charset="0"/>
                <a:cs typeface="Times New Roman" panose="02020603050405020304" pitchFamily="18" charset="0"/>
              </a:rPr>
              <a:t>	The</a:t>
            </a:r>
            <a:r>
              <a:rPr lang="en-US" baseline="0" dirty="0" smtClean="0">
                <a:latin typeface="Times New Roman" panose="02020603050405020304" pitchFamily="18" charset="0"/>
                <a:cs typeface="Times New Roman" panose="02020603050405020304" pitchFamily="18" charset="0"/>
              </a:rPr>
              <a:t> businesses have the role in the fight against employee discrimination and sexual abuse. First, the strategic managers in all the organization must maintain programs that train business ethics </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Cheeseman</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2015)</a:t>
            </a:r>
            <a:r>
              <a:rPr lang="en-US" baseline="0" dirty="0" smtClean="0">
                <a:latin typeface="Times New Roman" panose="02020603050405020304" pitchFamily="18" charset="0"/>
                <a:cs typeface="Times New Roman" panose="02020603050405020304" pitchFamily="18" charset="0"/>
              </a:rPr>
              <a:t>. Organizations should create policies to encourage synergy and teamwork at workplaces. It is apparent that most organizations discriminate the employees for lack of proper guidance and business ethics. </a:t>
            </a:r>
          </a:p>
          <a:p>
            <a:pPr defTabSz="200025">
              <a:lnSpc>
                <a:spcPct val="200000"/>
              </a:lnSpc>
              <a:tabLst>
                <a:tab pos="285750" algn="l"/>
              </a:tabLst>
            </a:pPr>
            <a:r>
              <a:rPr lang="en-US" dirty="0">
                <a:latin typeface="Times New Roman" panose="02020603050405020304" pitchFamily="18" charset="0"/>
                <a:cs typeface="Times New Roman" panose="02020603050405020304" pitchFamily="18" charset="0"/>
              </a:rPr>
              <a:t>	</a:t>
            </a:r>
            <a:r>
              <a:rPr lang="en-US" baseline="0" dirty="0" smtClean="0">
                <a:latin typeface="Times New Roman" panose="02020603050405020304" pitchFamily="18" charset="0"/>
                <a:cs typeface="Times New Roman" panose="02020603050405020304" pitchFamily="18" charset="0"/>
              </a:rPr>
              <a:t>In this regard, business should encourage the workers throughout the management levels of the business to embrace teamwork. In addition, the management shall take precise actions against any member who contradicts the law </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Van </a:t>
            </a:r>
            <a:r>
              <a:rPr lang="en-US" dirty="0" err="1" smtClean="0">
                <a:latin typeface="Times New Roman" panose="02020603050405020304" pitchFamily="18" charset="0"/>
                <a:cs typeface="Times New Roman" panose="02020603050405020304" pitchFamily="18" charset="0"/>
              </a:rPr>
              <a:t>Borm</a:t>
            </a:r>
            <a:r>
              <a:rPr lang="en-US" dirty="0" smtClean="0">
                <a:latin typeface="Times New Roman" panose="02020603050405020304" pitchFamily="18" charset="0"/>
                <a:cs typeface="Times New Roman" panose="02020603050405020304" pitchFamily="18" charset="0"/>
              </a:rPr>
              <a:t> &amp; </a:t>
            </a:r>
            <a:r>
              <a:rPr lang="en-US" dirty="0" err="1">
                <a:latin typeface="Times New Roman" panose="02020603050405020304" pitchFamily="18" charset="0"/>
                <a:cs typeface="Times New Roman" panose="02020603050405020304" pitchFamily="18" charset="0"/>
              </a:rPr>
              <a:t>Baert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2018).</a:t>
            </a:r>
            <a:r>
              <a:rPr lang="en-US" baseline="0" dirty="0" smtClean="0">
                <a:latin typeface="Times New Roman" panose="02020603050405020304" pitchFamily="18" charset="0"/>
                <a:cs typeface="Times New Roman" panose="02020603050405020304" pitchFamily="18" charset="0"/>
              </a:rPr>
              <a:t> Sexual harassment is a behavior that can easily be eliminated if the management has the goodwill. For this reason, the business managers should create organizational behaviors that discourage sexual harassment. </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30D04AAF-F023-4E20-A343-EC9A78348452}" type="slidenum">
              <a:rPr lang="en-US" smtClean="0"/>
              <a:t>2</a:t>
            </a:fld>
            <a:endParaRPr lang="en-US"/>
          </a:p>
        </p:txBody>
      </p:sp>
    </p:spTree>
    <p:extLst>
      <p:ext uri="{BB962C8B-B14F-4D97-AF65-F5344CB8AC3E}">
        <p14:creationId xmlns:p14="http://schemas.microsoft.com/office/powerpoint/2010/main" val="1769054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D04AAF-F023-4E20-A343-EC9A78348452}" type="slidenum">
              <a:rPr lang="en-US" smtClean="0"/>
              <a:t>3</a:t>
            </a:fld>
            <a:endParaRPr lang="en-US"/>
          </a:p>
        </p:txBody>
      </p:sp>
    </p:spTree>
    <p:extLst>
      <p:ext uri="{BB962C8B-B14F-4D97-AF65-F5344CB8AC3E}">
        <p14:creationId xmlns:p14="http://schemas.microsoft.com/office/powerpoint/2010/main" val="3271455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85FFA1-3125-4925-930E-5F5F46FAFCC7}"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8D3E9-5F94-46DA-A659-EF733101AD61}"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28124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6A85FFA1-3125-4925-930E-5F5F46FAFCC7}" type="datetimeFigureOut">
              <a:rPr lang="en-US" smtClean="0"/>
              <a:t>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1589915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85FFA1-3125-4925-930E-5F5F46FAFCC7}"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452826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85FFA1-3125-4925-930E-5F5F46FAFCC7}"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8D3E9-5F94-46DA-A659-EF733101AD61}"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87663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85FFA1-3125-4925-930E-5F5F46FAFCC7}"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2839003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85FFA1-3125-4925-930E-5F5F46FAFCC7}"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8D3E9-5F94-46DA-A659-EF733101AD61}"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16034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85FFA1-3125-4925-930E-5F5F46FAFCC7}"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5797912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85FFA1-3125-4925-930E-5F5F46FAFCC7}"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2043160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85FFA1-3125-4925-930E-5F5F46FAFCC7}"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2369827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85FFA1-3125-4925-930E-5F5F46FAFCC7}"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1777432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85FFA1-3125-4925-930E-5F5F46FAFCC7}"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2821241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85FFA1-3125-4925-930E-5F5F46FAFCC7}"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2579810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85FFA1-3125-4925-930E-5F5F46FAFCC7}" type="datetimeFigureOut">
              <a:rPr lang="en-US" smtClean="0"/>
              <a:t>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2264363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A85FFA1-3125-4925-930E-5F5F46FAFCC7}" type="datetimeFigureOut">
              <a:rPr lang="en-US" smtClean="0"/>
              <a:t>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2382834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85FFA1-3125-4925-930E-5F5F46FAFCC7}" type="datetimeFigureOut">
              <a:rPr lang="en-US" smtClean="0"/>
              <a:t>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3364203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85FFA1-3125-4925-930E-5F5F46FAFCC7}"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171244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85FFA1-3125-4925-930E-5F5F46FAFCC7}"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8D3E9-5F94-46DA-A659-EF733101AD61}" type="slidenum">
              <a:rPr lang="en-US" smtClean="0"/>
              <a:t>‹#›</a:t>
            </a:fld>
            <a:endParaRPr lang="en-US"/>
          </a:p>
        </p:txBody>
      </p:sp>
    </p:spTree>
    <p:extLst>
      <p:ext uri="{BB962C8B-B14F-4D97-AF65-F5344CB8AC3E}">
        <p14:creationId xmlns:p14="http://schemas.microsoft.com/office/powerpoint/2010/main" val="2933822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A85FFA1-3125-4925-930E-5F5F46FAFCC7}" type="datetimeFigureOut">
              <a:rPr lang="en-US" smtClean="0"/>
              <a:t>2/20/2019</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768D3E9-5F94-46DA-A659-EF733101AD61}" type="slidenum">
              <a:rPr lang="en-US" smtClean="0"/>
              <a:t>‹#›</a:t>
            </a:fld>
            <a:endParaRPr lang="en-US"/>
          </a:p>
        </p:txBody>
      </p:sp>
    </p:spTree>
    <p:extLst>
      <p:ext uri="{BB962C8B-B14F-4D97-AF65-F5344CB8AC3E}">
        <p14:creationId xmlns:p14="http://schemas.microsoft.com/office/powerpoint/2010/main" val="17758192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15452" y="1084530"/>
            <a:ext cx="9160042" cy="5386090"/>
          </a:xfrm>
          <a:prstGeom prst="rect">
            <a:avLst/>
          </a:prstGeom>
        </p:spPr>
        <p:txBody>
          <a:bodyPr wrap="square">
            <a:spAutoFit/>
          </a:bodyPr>
          <a:lstStyle/>
          <a:p>
            <a:pPr algn="ctr"/>
            <a:r>
              <a:rPr lang="en-US" sz="3200" dirty="0" smtClean="0">
                <a:latin typeface="Times New Roman" panose="02020603050405020304" pitchFamily="18" charset="0"/>
                <a:cs typeface="Times New Roman" panose="02020603050405020304" pitchFamily="18" charset="0"/>
              </a:rPr>
              <a:t>The Role of the Businesses in the Protection Against Employees Discrimination and Sexual Harassment</a:t>
            </a:r>
          </a:p>
          <a:p>
            <a:pPr algn="ctr"/>
            <a:endParaRPr lang="en-US" sz="3200" dirty="0">
              <a:latin typeface="Times New Roman" panose="02020603050405020304" pitchFamily="18" charset="0"/>
              <a:cs typeface="Times New Roman" panose="02020603050405020304" pitchFamily="18" charset="0"/>
            </a:endParaRPr>
          </a:p>
          <a:p>
            <a:pPr algn="ctr">
              <a:lnSpc>
                <a:spcPct val="150000"/>
              </a:lnSpc>
            </a:pPr>
            <a:r>
              <a:rPr lang="en-US" sz="3200" dirty="0" smtClean="0">
                <a:latin typeface="Times New Roman" panose="02020603050405020304" pitchFamily="18" charset="0"/>
                <a:cs typeface="Times New Roman" panose="02020603050405020304" pitchFamily="18" charset="0"/>
              </a:rPr>
              <a:t>Student’s </a:t>
            </a:r>
            <a:r>
              <a:rPr lang="en-US" sz="3200" dirty="0">
                <a:latin typeface="Times New Roman" panose="02020603050405020304" pitchFamily="18" charset="0"/>
                <a:cs typeface="Times New Roman" panose="02020603050405020304" pitchFamily="18" charset="0"/>
              </a:rPr>
              <a:t>name</a:t>
            </a:r>
          </a:p>
          <a:p>
            <a:pPr algn="ctr">
              <a:lnSpc>
                <a:spcPct val="150000"/>
              </a:lnSpc>
            </a:pPr>
            <a:r>
              <a:rPr lang="en-US" sz="3200" dirty="0">
                <a:latin typeface="Times New Roman" panose="02020603050405020304" pitchFamily="18" charset="0"/>
                <a:cs typeface="Times New Roman" panose="02020603050405020304" pitchFamily="18" charset="0"/>
              </a:rPr>
              <a:t>Professor’s name</a:t>
            </a:r>
          </a:p>
          <a:p>
            <a:pPr algn="ctr">
              <a:lnSpc>
                <a:spcPct val="150000"/>
              </a:lnSpc>
            </a:pPr>
            <a:r>
              <a:rPr lang="en-US" sz="3200" dirty="0">
                <a:latin typeface="Times New Roman" panose="02020603050405020304" pitchFamily="18" charset="0"/>
                <a:cs typeface="Times New Roman" panose="02020603050405020304" pitchFamily="18" charset="0"/>
              </a:rPr>
              <a:t>Course title</a:t>
            </a:r>
          </a:p>
          <a:p>
            <a:pPr algn="ctr">
              <a:lnSpc>
                <a:spcPct val="150000"/>
              </a:lnSpc>
            </a:pPr>
            <a:r>
              <a:rPr lang="en-US" sz="3200" dirty="0">
                <a:latin typeface="Times New Roman" panose="02020603050405020304" pitchFamily="18" charset="0"/>
                <a:cs typeface="Times New Roman" panose="02020603050405020304" pitchFamily="18" charset="0"/>
              </a:rPr>
              <a:t>Date</a:t>
            </a:r>
          </a:p>
          <a:p>
            <a:pPr marL="914400" indent="-914400"/>
            <a:endParaRPr lang="en-US" sz="2800" dirty="0" smtClean="0">
              <a:latin typeface="Times New Roman" panose="02020603050405020304" pitchFamily="18" charset="0"/>
              <a:cs typeface="Times New Roman" panose="02020603050405020304" pitchFamily="18" charset="0"/>
            </a:endParaRPr>
          </a:p>
          <a:p>
            <a:pPr marL="914400" indent="-914400"/>
            <a:endParaRPr lang="en-US" sz="2800" dirty="0"/>
          </a:p>
        </p:txBody>
      </p:sp>
    </p:spTree>
    <p:extLst>
      <p:ext uri="{BB962C8B-B14F-4D97-AF65-F5344CB8AC3E}">
        <p14:creationId xmlns:p14="http://schemas.microsoft.com/office/powerpoint/2010/main" val="76864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54458"/>
            <a:ext cx="11470105" cy="1200329"/>
          </a:xfrm>
          <a:prstGeom prst="rect">
            <a:avLst/>
          </a:prstGeom>
        </p:spPr>
        <p:txBody>
          <a:bodyPr wrap="square">
            <a:spAutoFit/>
          </a:bodyPr>
          <a:lstStyle/>
          <a:p>
            <a:pPr algn="ctr"/>
            <a:r>
              <a:rPr lang="en-US" sz="3600" b="1" dirty="0" smtClean="0">
                <a:latin typeface="Times New Roman" panose="02020603050405020304" pitchFamily="18" charset="0"/>
                <a:cs typeface="Times New Roman" panose="02020603050405020304" pitchFamily="18" charset="0"/>
              </a:rPr>
              <a:t>Employee Protection against discrimination and Sexual harassment</a:t>
            </a:r>
            <a:endParaRPr lang="en-US" sz="2800" b="1" dirty="0">
              <a:latin typeface="Times New Roman" panose="02020603050405020304" pitchFamily="18" charset="0"/>
              <a:cs typeface="Times New Roman" panose="02020603050405020304" pitchFamily="18" charset="0"/>
            </a:endParaRPr>
          </a:p>
        </p:txBody>
      </p:sp>
      <p:sp>
        <p:nvSpPr>
          <p:cNvPr id="4" name="Rectangle 3"/>
          <p:cNvSpPr/>
          <p:nvPr/>
        </p:nvSpPr>
        <p:spPr>
          <a:xfrm>
            <a:off x="513348" y="969409"/>
            <a:ext cx="11470106" cy="6093976"/>
          </a:xfrm>
          <a:prstGeom prst="rect">
            <a:avLst/>
          </a:prstGeom>
        </p:spPr>
        <p:txBody>
          <a:bodyPr wrap="square">
            <a:spAutoFit/>
          </a:bodyPr>
          <a:lstStyle/>
          <a:p>
            <a:r>
              <a:rPr lang="en-US" sz="3000" dirty="0" smtClean="0">
                <a:latin typeface="Times New Roman" panose="02020603050405020304" pitchFamily="18" charset="0"/>
                <a:cs typeface="Times New Roman" panose="02020603050405020304" pitchFamily="18" charset="0"/>
              </a:rPr>
              <a:t>	</a:t>
            </a:r>
            <a:r>
              <a:rPr lang="en-US" sz="3000" baseline="0" dirty="0" smtClean="0">
                <a:latin typeface="Times New Roman" panose="02020603050405020304" pitchFamily="18" charset="0"/>
                <a:cs typeface="Times New Roman" panose="02020603050405020304" pitchFamily="18" charset="0"/>
              </a:rPr>
              <a:t>Businesses have the role in the fight against employee discrimination and sexual abuse. First, the strategic managers in all the organization must maintain programs that train business ethics. Organizations should create policies to encourage synergy and teamwork at workplaces. It is apparent that most organizations discriminate the employees for lack of proper guidance and business ethics. </a:t>
            </a:r>
          </a:p>
          <a:p>
            <a:r>
              <a:rPr lang="en-US" sz="3000" baseline="0" dirty="0" smtClean="0">
                <a:latin typeface="Times New Roman" panose="02020603050405020304" pitchFamily="18" charset="0"/>
                <a:cs typeface="Times New Roman" panose="02020603050405020304" pitchFamily="18" charset="0"/>
              </a:rPr>
              <a:t>	In this regard, business should encourage the workers throughout the management levels of the business to embrace teamwork. In addition, the management shall take precise actions against any member who contradicts the law. Sexual harassment is a behavior that can easily be eliminated if the management has the goodwill. For this reason, the business managers should create organizational behaviors that discourage sexual harassment. </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0432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4821" y="1982887"/>
            <a:ext cx="9769642" cy="3539430"/>
          </a:xfrm>
          <a:prstGeom prst="rect">
            <a:avLst/>
          </a:prstGeom>
        </p:spPr>
        <p:txBody>
          <a:bodyPr wrap="square">
            <a:spAutoFit/>
          </a:bodyPr>
          <a:lstStyle/>
          <a:p>
            <a:pPr marL="914400" indent="-914400"/>
            <a:r>
              <a:rPr lang="en-US" sz="2800" dirty="0" smtClean="0">
                <a:latin typeface="Times New Roman" panose="02020603050405020304" pitchFamily="18" charset="0"/>
                <a:cs typeface="Times New Roman" panose="02020603050405020304" pitchFamily="18" charset="0"/>
              </a:rPr>
              <a:t>Cheeseman, H. R. (2015). Legal Environment of Business: Online Commerce, Ethics, and Global Issues. Prentice Hall.</a:t>
            </a:r>
          </a:p>
          <a:p>
            <a:pPr marL="914400" indent="-914400"/>
            <a:endParaRPr lang="en-US" sz="2800" dirty="0" smtClean="0">
              <a:latin typeface="Times New Roman" panose="02020603050405020304" pitchFamily="18" charset="0"/>
              <a:cs typeface="Times New Roman" panose="02020603050405020304" pitchFamily="18" charset="0"/>
            </a:endParaRPr>
          </a:p>
          <a:p>
            <a:pPr marL="914400" indent="-914400"/>
            <a:r>
              <a:rPr lang="en-US" sz="2800" dirty="0" smtClean="0">
                <a:latin typeface="Times New Roman" panose="02020603050405020304" pitchFamily="18" charset="0"/>
                <a:cs typeface="Times New Roman" panose="02020603050405020304" pitchFamily="18" charset="0"/>
              </a:rPr>
              <a:t>Van </a:t>
            </a:r>
            <a:r>
              <a:rPr lang="en-US" sz="2800" dirty="0" err="1" smtClean="0">
                <a:latin typeface="Times New Roman" panose="02020603050405020304" pitchFamily="18" charset="0"/>
                <a:cs typeface="Times New Roman" panose="02020603050405020304" pitchFamily="18" charset="0"/>
              </a:rPr>
              <a:t>Borm</a:t>
            </a:r>
            <a:r>
              <a:rPr lang="en-US" sz="2800" dirty="0" smtClean="0">
                <a:latin typeface="Times New Roman" panose="02020603050405020304" pitchFamily="18" charset="0"/>
                <a:cs typeface="Times New Roman" panose="02020603050405020304" pitchFamily="18" charset="0"/>
              </a:rPr>
              <a:t>, H., &amp; </a:t>
            </a:r>
            <a:r>
              <a:rPr lang="en-US" sz="2800" dirty="0" err="1" smtClean="0">
                <a:latin typeface="Times New Roman" panose="02020603050405020304" pitchFamily="18" charset="0"/>
                <a:cs typeface="Times New Roman" panose="02020603050405020304" pitchFamily="18" charset="0"/>
              </a:rPr>
              <a:t>Baert</a:t>
            </a:r>
            <a:r>
              <a:rPr lang="en-US" sz="2800" dirty="0" smtClean="0">
                <a:latin typeface="Times New Roman" panose="02020603050405020304" pitchFamily="18" charset="0"/>
                <a:cs typeface="Times New Roman" panose="02020603050405020304" pitchFamily="18" charset="0"/>
              </a:rPr>
              <a:t>, S. (2018). What Drives Hiring Discrimination Against </a:t>
            </a:r>
            <a:r>
              <a:rPr lang="en-US" sz="2800" dirty="0" err="1" smtClean="0">
                <a:latin typeface="Times New Roman" panose="02020603050405020304" pitchFamily="18" charset="0"/>
                <a:cs typeface="Times New Roman" panose="02020603050405020304" pitchFamily="18" charset="0"/>
              </a:rPr>
              <a:t>Transgenders</a:t>
            </a:r>
            <a:r>
              <a:rPr lang="en-US" sz="2800" dirty="0" smtClean="0">
                <a:latin typeface="Times New Roman" panose="02020603050405020304" pitchFamily="18" charset="0"/>
                <a:cs typeface="Times New Roman" panose="02020603050405020304" pitchFamily="18" charset="0"/>
              </a:rPr>
              <a:t>?. International Journal of Manpower.</a:t>
            </a:r>
          </a:p>
          <a:p>
            <a:pPr marL="914400" indent="-914400"/>
            <a:endParaRPr lang="en-US" sz="2800" dirty="0">
              <a:latin typeface="Times New Roman" panose="02020603050405020304" pitchFamily="18" charset="0"/>
              <a:cs typeface="Times New Roman" panose="02020603050405020304" pitchFamily="18" charset="0"/>
            </a:endParaRPr>
          </a:p>
          <a:p>
            <a:pPr marL="914400" indent="-914400"/>
            <a:endParaRPr lang="en-US" sz="2800" dirty="0">
              <a:latin typeface="Times New Roman" panose="02020603050405020304" pitchFamily="18" charset="0"/>
              <a:cs typeface="Times New Roman" panose="02020603050405020304" pitchFamily="18" charset="0"/>
            </a:endParaRPr>
          </a:p>
        </p:txBody>
      </p:sp>
      <p:sp>
        <p:nvSpPr>
          <p:cNvPr id="3" name="Rectangle 2"/>
          <p:cNvSpPr/>
          <p:nvPr/>
        </p:nvSpPr>
        <p:spPr>
          <a:xfrm>
            <a:off x="914400" y="1004320"/>
            <a:ext cx="9160042" cy="830997"/>
          </a:xfrm>
          <a:prstGeom prst="rect">
            <a:avLst/>
          </a:prstGeom>
        </p:spPr>
        <p:txBody>
          <a:bodyPr wrap="square">
            <a:spAutoFit/>
          </a:bodyPr>
          <a:lstStyle/>
          <a:p>
            <a:pPr algn="ctr"/>
            <a:r>
              <a:rPr lang="en-US" sz="4800" dirty="0" smtClean="0">
                <a:latin typeface="Times New Roman" panose="02020603050405020304" pitchFamily="18" charset="0"/>
                <a:cs typeface="Times New Roman" panose="02020603050405020304" pitchFamily="18" charset="0"/>
              </a:rPr>
              <a:t>References</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290396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28</TotalTime>
  <Words>84</Words>
  <Application>Microsoft Office PowerPoint</Application>
  <PresentationFormat>Widescreen</PresentationFormat>
  <Paragraphs>19</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Calibri</vt:lpstr>
      <vt:lpstr>Century Gothic</vt:lpstr>
      <vt:lpstr>Times New Roman</vt:lpstr>
      <vt:lpstr>Wingdings 3</vt:lpstr>
      <vt:lpstr>Slice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Njooro &amp; Family</dc:creator>
  <cp:lastModifiedBy>kyeem b</cp:lastModifiedBy>
  <cp:revision>10</cp:revision>
  <dcterms:created xsi:type="dcterms:W3CDTF">2018-06-21T12:12:12Z</dcterms:created>
  <dcterms:modified xsi:type="dcterms:W3CDTF">2019-02-20T03:00:00Z</dcterms:modified>
</cp:coreProperties>
</file>