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73" r:id="rId29"/>
    <p:sldId id="267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6" r:id="rId41"/>
    <p:sldId id="298" r:id="rId42"/>
    <p:sldId id="299" r:id="rId43"/>
    <p:sldId id="300" r:id="rId44"/>
    <p:sldId id="301" r:id="rId45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5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559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355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019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04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913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765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288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850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334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400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56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713AF-E314-F544-A358-5D3C8CA69F59}" type="datetimeFigureOut">
              <a:rPr kumimoji="1" lang="zh-CN" altLang="en-US" smtClean="0"/>
              <a:t>2019/2/14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8CFB-9EC0-0A4D-8A27-29DFF08A31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836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41300"/>
            <a:ext cx="85598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66700"/>
            <a:ext cx="8496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4000"/>
            <a:ext cx="85217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8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79400"/>
            <a:ext cx="84709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41300"/>
            <a:ext cx="84709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5100"/>
            <a:ext cx="8496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54000"/>
            <a:ext cx="8470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54000"/>
            <a:ext cx="8509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41300"/>
            <a:ext cx="84963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28600"/>
            <a:ext cx="8496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94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66700"/>
            <a:ext cx="84709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41300"/>
            <a:ext cx="85725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66700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66700"/>
            <a:ext cx="8432800" cy="6311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7378" y="5523195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Answer: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561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03200"/>
            <a:ext cx="8509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2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66700"/>
            <a:ext cx="84836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19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54000"/>
            <a:ext cx="8420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8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41300"/>
            <a:ext cx="84836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44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8600"/>
            <a:ext cx="84582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54000"/>
            <a:ext cx="84836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5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28600"/>
            <a:ext cx="8432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61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28600"/>
            <a:ext cx="8470900" cy="6388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0679" y="564878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Answer: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634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54000"/>
            <a:ext cx="8470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8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03200"/>
            <a:ext cx="84836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66700"/>
            <a:ext cx="8496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66700"/>
            <a:ext cx="85471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7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9400"/>
            <a:ext cx="85217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3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54000"/>
            <a:ext cx="8458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27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66700"/>
            <a:ext cx="83439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24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28600"/>
            <a:ext cx="85471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47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3200"/>
            <a:ext cx="84455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66700"/>
            <a:ext cx="84455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85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54000"/>
            <a:ext cx="8483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0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92100"/>
            <a:ext cx="8394700" cy="6273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5040" y="5508552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Answer: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4654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79400"/>
            <a:ext cx="84963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66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3200"/>
            <a:ext cx="84582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20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79400"/>
            <a:ext cx="84963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88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41300"/>
            <a:ext cx="8407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44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4800"/>
            <a:ext cx="8318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2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27000"/>
            <a:ext cx="8394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5900"/>
            <a:ext cx="84582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2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84836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28600"/>
            <a:ext cx="84709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54000"/>
            <a:ext cx="8496300" cy="635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0741" y="5936831"/>
            <a:ext cx="113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Answer: 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948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On-screen Show (4:3)</PresentationFormat>
  <Paragraphs>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宋体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</dc:creator>
  <cp:lastModifiedBy>kyeem b</cp:lastModifiedBy>
  <cp:revision>3</cp:revision>
  <dcterms:created xsi:type="dcterms:W3CDTF">2018-06-27T04:31:44Z</dcterms:created>
  <dcterms:modified xsi:type="dcterms:W3CDTF">2019-02-14T04:01:20Z</dcterms:modified>
</cp:coreProperties>
</file>