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58" r:id="rId6"/>
    <p:sldId id="261" r:id="rId7"/>
    <p:sldId id="269" r:id="rId8"/>
    <p:sldId id="270" r:id="rId9"/>
    <p:sldId id="271" r:id="rId10"/>
    <p:sldId id="273" r:id="rId11"/>
    <p:sldId id="275" r:id="rId12"/>
    <p:sldId id="276" r:id="rId13"/>
    <p:sldId id="27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svg"/><Relationship Id="rId1" Type="http://schemas.openxmlformats.org/officeDocument/2006/relationships/image" Target="../media/image5.png"/><Relationship Id="rId6" Type="http://schemas.openxmlformats.org/officeDocument/2006/relationships/image" Target="../media/image11.svg"/><Relationship Id="rId5" Type="http://schemas.openxmlformats.org/officeDocument/2006/relationships/image" Target="../media/image7.png"/><Relationship Id="rId4" Type="http://schemas.openxmlformats.org/officeDocument/2006/relationships/image" Target="../media/image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svg"/><Relationship Id="rId1" Type="http://schemas.openxmlformats.org/officeDocument/2006/relationships/image" Target="../media/image9.png"/><Relationship Id="rId4" Type="http://schemas.openxmlformats.org/officeDocument/2006/relationships/image" Target="../media/image13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5.svg"/><Relationship Id="rId1" Type="http://schemas.openxmlformats.org/officeDocument/2006/relationships/image" Target="../media/image11.png"/><Relationship Id="rId6" Type="http://schemas.openxmlformats.org/officeDocument/2006/relationships/image" Target="../media/image18.svg"/><Relationship Id="rId5" Type="http://schemas.openxmlformats.org/officeDocument/2006/relationships/image" Target="../media/image13.png"/><Relationship Id="rId10" Type="http://schemas.openxmlformats.org/officeDocument/2006/relationships/image" Target="../media/image22.svg"/><Relationship Id="rId4" Type="http://schemas.openxmlformats.org/officeDocument/2006/relationships/image" Target="../media/image17.svg"/><Relationship Id="rId9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svg"/><Relationship Id="rId1" Type="http://schemas.openxmlformats.org/officeDocument/2006/relationships/image" Target="../media/image5.png"/><Relationship Id="rId6" Type="http://schemas.openxmlformats.org/officeDocument/2006/relationships/image" Target="../media/image11.svg"/><Relationship Id="rId5" Type="http://schemas.openxmlformats.org/officeDocument/2006/relationships/image" Target="../media/image7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svg"/><Relationship Id="rId1" Type="http://schemas.openxmlformats.org/officeDocument/2006/relationships/image" Target="../media/image9.png"/><Relationship Id="rId4" Type="http://schemas.openxmlformats.org/officeDocument/2006/relationships/image" Target="../media/image13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5.svg"/><Relationship Id="rId1" Type="http://schemas.openxmlformats.org/officeDocument/2006/relationships/image" Target="../media/image11.png"/><Relationship Id="rId6" Type="http://schemas.openxmlformats.org/officeDocument/2006/relationships/image" Target="../media/image18.svg"/><Relationship Id="rId5" Type="http://schemas.openxmlformats.org/officeDocument/2006/relationships/image" Target="../media/image13.png"/><Relationship Id="rId10" Type="http://schemas.openxmlformats.org/officeDocument/2006/relationships/image" Target="../media/image22.svg"/><Relationship Id="rId4" Type="http://schemas.openxmlformats.org/officeDocument/2006/relationships/image" Target="../media/image17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CED94-05D0-4F00-A432-8FA7F99D3BA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D22C484-911D-415B-99A8-44D5E023C38B}">
      <dgm:prSet/>
      <dgm:spPr/>
      <dgm:t>
        <a:bodyPr/>
        <a:lstStyle/>
        <a:p>
          <a:r>
            <a:rPr lang="en-GB"/>
            <a:t>Explain the requirements of the assessment</a:t>
          </a:r>
          <a:endParaRPr lang="en-US"/>
        </a:p>
      </dgm:t>
    </dgm:pt>
    <dgm:pt modelId="{A5BA1CD9-A016-462E-93EE-64C1C5C13152}" type="parTrans" cxnId="{11D056EB-5172-4DBD-ACCE-EB50F847B68E}">
      <dgm:prSet/>
      <dgm:spPr/>
      <dgm:t>
        <a:bodyPr/>
        <a:lstStyle/>
        <a:p>
          <a:endParaRPr lang="en-US"/>
        </a:p>
      </dgm:t>
    </dgm:pt>
    <dgm:pt modelId="{D8EC331B-2424-4BD7-A1BC-486F1CCC8DEC}" type="sibTrans" cxnId="{11D056EB-5172-4DBD-ACCE-EB50F847B68E}">
      <dgm:prSet/>
      <dgm:spPr/>
      <dgm:t>
        <a:bodyPr/>
        <a:lstStyle/>
        <a:p>
          <a:endParaRPr lang="en-US"/>
        </a:p>
      </dgm:t>
    </dgm:pt>
    <dgm:pt modelId="{478C80AB-5109-4509-ABC4-C5A97F23E2C9}">
      <dgm:prSet/>
      <dgm:spPr/>
      <dgm:t>
        <a:bodyPr/>
        <a:lstStyle/>
        <a:p>
          <a:r>
            <a:rPr lang="en-GB"/>
            <a:t>Ensure everyone is happy with the process and content of completing the assessment </a:t>
          </a:r>
          <a:endParaRPr lang="en-US"/>
        </a:p>
      </dgm:t>
    </dgm:pt>
    <dgm:pt modelId="{6EC78E89-CCD3-4B9E-B518-13512693F5A6}" type="parTrans" cxnId="{F9C45BA5-ABAA-43ED-8776-35C04AE7116C}">
      <dgm:prSet/>
      <dgm:spPr/>
      <dgm:t>
        <a:bodyPr/>
        <a:lstStyle/>
        <a:p>
          <a:endParaRPr lang="en-US"/>
        </a:p>
      </dgm:t>
    </dgm:pt>
    <dgm:pt modelId="{35B2D772-3DC1-48BE-A802-3A23FC63E10E}" type="sibTrans" cxnId="{F9C45BA5-ABAA-43ED-8776-35C04AE7116C}">
      <dgm:prSet/>
      <dgm:spPr/>
      <dgm:t>
        <a:bodyPr/>
        <a:lstStyle/>
        <a:p>
          <a:endParaRPr lang="en-US"/>
        </a:p>
      </dgm:t>
    </dgm:pt>
    <dgm:pt modelId="{08D1028A-1F8C-486C-BE23-F0A4B714BCE7}" type="pres">
      <dgm:prSet presAssocID="{D9CCED94-05D0-4F00-A432-8FA7F99D3BA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19ECB8-E71D-438C-9EB4-99E6535A2EA7}" type="pres">
      <dgm:prSet presAssocID="{BD22C484-911D-415B-99A8-44D5E023C38B}" presName="compNode" presStyleCnt="0"/>
      <dgm:spPr/>
    </dgm:pt>
    <dgm:pt modelId="{E75CA7DE-DB80-4740-BEB1-63310A5573C0}" type="pres">
      <dgm:prSet presAssocID="{BD22C484-911D-415B-99A8-44D5E023C38B}" presName="bgRect" presStyleLbl="bgShp" presStyleIdx="0" presStyleCnt="2"/>
      <dgm:spPr/>
    </dgm:pt>
    <dgm:pt modelId="{0C327584-979D-4182-8459-90B296A1C9F5}" type="pres">
      <dgm:prSet presAssocID="{BD22C484-911D-415B-99A8-44D5E023C38B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1C876F5B-859F-459A-BB7B-B7CE87DA9800}" type="pres">
      <dgm:prSet presAssocID="{BD22C484-911D-415B-99A8-44D5E023C38B}" presName="spaceRect" presStyleCnt="0"/>
      <dgm:spPr/>
    </dgm:pt>
    <dgm:pt modelId="{29AD49E8-DC6A-4586-9B09-A220852B0565}" type="pres">
      <dgm:prSet presAssocID="{BD22C484-911D-415B-99A8-44D5E023C38B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E341B5A-2844-49FC-B26E-CFE0B27FA439}" type="pres">
      <dgm:prSet presAssocID="{D8EC331B-2424-4BD7-A1BC-486F1CCC8DEC}" presName="sibTrans" presStyleCnt="0"/>
      <dgm:spPr/>
    </dgm:pt>
    <dgm:pt modelId="{31414020-F6FE-4A6F-A421-5C62994E7293}" type="pres">
      <dgm:prSet presAssocID="{478C80AB-5109-4509-ABC4-C5A97F23E2C9}" presName="compNode" presStyleCnt="0"/>
      <dgm:spPr/>
    </dgm:pt>
    <dgm:pt modelId="{E5E83D57-D391-49FC-8A9E-20A5D0F57E1C}" type="pres">
      <dgm:prSet presAssocID="{478C80AB-5109-4509-ABC4-C5A97F23E2C9}" presName="bgRect" presStyleLbl="bgShp" presStyleIdx="1" presStyleCnt="2"/>
      <dgm:spPr/>
    </dgm:pt>
    <dgm:pt modelId="{BEE1AA67-C2F7-4ADD-B348-14047C789CA3}" type="pres">
      <dgm:prSet presAssocID="{478C80AB-5109-4509-ABC4-C5A97F23E2C9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2F01534A-25E4-44C4-BD3F-2234646F5C3D}" type="pres">
      <dgm:prSet presAssocID="{478C80AB-5109-4509-ABC4-C5A97F23E2C9}" presName="spaceRect" presStyleCnt="0"/>
      <dgm:spPr/>
    </dgm:pt>
    <dgm:pt modelId="{8CA4314D-668A-4A47-B194-61AB49A44302}" type="pres">
      <dgm:prSet presAssocID="{478C80AB-5109-4509-ABC4-C5A97F23E2C9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E4FD99E-5C41-42BA-884C-E8ADFFA2EA87}" type="presOf" srcId="{D9CCED94-05D0-4F00-A432-8FA7F99D3BAB}" destId="{08D1028A-1F8C-486C-BE23-F0A4B714BCE7}" srcOrd="0" destOrd="0" presId="urn:microsoft.com/office/officeart/2018/2/layout/IconVerticalSolidList"/>
    <dgm:cxn modelId="{AC97CA60-CDDB-4DE5-A2EA-86357BE30E0A}" type="presOf" srcId="{BD22C484-911D-415B-99A8-44D5E023C38B}" destId="{29AD49E8-DC6A-4586-9B09-A220852B0565}" srcOrd="0" destOrd="0" presId="urn:microsoft.com/office/officeart/2018/2/layout/IconVerticalSolidList"/>
    <dgm:cxn modelId="{11D056EB-5172-4DBD-ACCE-EB50F847B68E}" srcId="{D9CCED94-05D0-4F00-A432-8FA7F99D3BAB}" destId="{BD22C484-911D-415B-99A8-44D5E023C38B}" srcOrd="0" destOrd="0" parTransId="{A5BA1CD9-A016-462E-93EE-64C1C5C13152}" sibTransId="{D8EC331B-2424-4BD7-A1BC-486F1CCC8DEC}"/>
    <dgm:cxn modelId="{F9C45BA5-ABAA-43ED-8776-35C04AE7116C}" srcId="{D9CCED94-05D0-4F00-A432-8FA7F99D3BAB}" destId="{478C80AB-5109-4509-ABC4-C5A97F23E2C9}" srcOrd="1" destOrd="0" parTransId="{6EC78E89-CCD3-4B9E-B518-13512693F5A6}" sibTransId="{35B2D772-3DC1-48BE-A802-3A23FC63E10E}"/>
    <dgm:cxn modelId="{A80A54C8-9310-40F7-8242-50E83FCFF834}" type="presOf" srcId="{478C80AB-5109-4509-ABC4-C5A97F23E2C9}" destId="{8CA4314D-668A-4A47-B194-61AB49A44302}" srcOrd="0" destOrd="0" presId="urn:microsoft.com/office/officeart/2018/2/layout/IconVerticalSolidList"/>
    <dgm:cxn modelId="{5967448D-AE23-4A44-95F8-0DCEABFC12FB}" type="presParOf" srcId="{08D1028A-1F8C-486C-BE23-F0A4B714BCE7}" destId="{2019ECB8-E71D-438C-9EB4-99E6535A2EA7}" srcOrd="0" destOrd="0" presId="urn:microsoft.com/office/officeart/2018/2/layout/IconVerticalSolidList"/>
    <dgm:cxn modelId="{AD1551C6-C26F-4399-9575-81D243F90CB1}" type="presParOf" srcId="{2019ECB8-E71D-438C-9EB4-99E6535A2EA7}" destId="{E75CA7DE-DB80-4740-BEB1-63310A5573C0}" srcOrd="0" destOrd="0" presId="urn:microsoft.com/office/officeart/2018/2/layout/IconVerticalSolidList"/>
    <dgm:cxn modelId="{A6008C01-5083-490D-BAEF-4338EB1F4EDB}" type="presParOf" srcId="{2019ECB8-E71D-438C-9EB4-99E6535A2EA7}" destId="{0C327584-979D-4182-8459-90B296A1C9F5}" srcOrd="1" destOrd="0" presId="urn:microsoft.com/office/officeart/2018/2/layout/IconVerticalSolidList"/>
    <dgm:cxn modelId="{6BF3AA5F-7933-404D-B711-E87A873914FC}" type="presParOf" srcId="{2019ECB8-E71D-438C-9EB4-99E6535A2EA7}" destId="{1C876F5B-859F-459A-BB7B-B7CE87DA9800}" srcOrd="2" destOrd="0" presId="urn:microsoft.com/office/officeart/2018/2/layout/IconVerticalSolidList"/>
    <dgm:cxn modelId="{72606ABA-7104-4D0B-85B5-8104930526F8}" type="presParOf" srcId="{2019ECB8-E71D-438C-9EB4-99E6535A2EA7}" destId="{29AD49E8-DC6A-4586-9B09-A220852B0565}" srcOrd="3" destOrd="0" presId="urn:microsoft.com/office/officeart/2018/2/layout/IconVerticalSolidList"/>
    <dgm:cxn modelId="{0567C5BD-E4E3-4BF1-89FF-76895D4C6B32}" type="presParOf" srcId="{08D1028A-1F8C-486C-BE23-F0A4B714BCE7}" destId="{0E341B5A-2844-49FC-B26E-CFE0B27FA439}" srcOrd="1" destOrd="0" presId="urn:microsoft.com/office/officeart/2018/2/layout/IconVerticalSolidList"/>
    <dgm:cxn modelId="{F30B3637-BA34-40D6-963B-EBE9835C0575}" type="presParOf" srcId="{08D1028A-1F8C-486C-BE23-F0A4B714BCE7}" destId="{31414020-F6FE-4A6F-A421-5C62994E7293}" srcOrd="2" destOrd="0" presId="urn:microsoft.com/office/officeart/2018/2/layout/IconVerticalSolidList"/>
    <dgm:cxn modelId="{67B2CE8E-D55B-42E8-8D2A-16D6677CA7AF}" type="presParOf" srcId="{31414020-F6FE-4A6F-A421-5C62994E7293}" destId="{E5E83D57-D391-49FC-8A9E-20A5D0F57E1C}" srcOrd="0" destOrd="0" presId="urn:microsoft.com/office/officeart/2018/2/layout/IconVerticalSolidList"/>
    <dgm:cxn modelId="{D59EA2D4-E6E4-4679-94F0-CE554A0A5E69}" type="presParOf" srcId="{31414020-F6FE-4A6F-A421-5C62994E7293}" destId="{BEE1AA67-C2F7-4ADD-B348-14047C789CA3}" srcOrd="1" destOrd="0" presId="urn:microsoft.com/office/officeart/2018/2/layout/IconVerticalSolidList"/>
    <dgm:cxn modelId="{CE279223-867F-4167-A1CC-128D2EDBE007}" type="presParOf" srcId="{31414020-F6FE-4A6F-A421-5C62994E7293}" destId="{2F01534A-25E4-44C4-BD3F-2234646F5C3D}" srcOrd="2" destOrd="0" presId="urn:microsoft.com/office/officeart/2018/2/layout/IconVerticalSolidList"/>
    <dgm:cxn modelId="{7DE0CE2F-1F27-4C51-A25F-B1D869999098}" type="presParOf" srcId="{31414020-F6FE-4A6F-A421-5C62994E7293}" destId="{8CA4314D-668A-4A47-B194-61AB49A4430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A72B7B-BE55-4D15-A1A6-1ECBF1512C2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3FE0A3F-A860-4B3B-9A35-7EAF5AA69B1E}">
      <dgm:prSet/>
      <dgm:spPr/>
      <dgm:t>
        <a:bodyPr/>
        <a:lstStyle/>
        <a:p>
          <a:r>
            <a:rPr lang="en-GB" dirty="0"/>
            <a:t>This assessment is an individual written </a:t>
          </a:r>
          <a:r>
            <a:rPr lang="en-GB" dirty="0" smtClean="0"/>
            <a:t>business plan</a:t>
          </a:r>
          <a:endParaRPr lang="en-US" dirty="0"/>
        </a:p>
      </dgm:t>
    </dgm:pt>
    <dgm:pt modelId="{E96B9FC1-46B5-44A4-AF73-81D2DAB06E05}" type="parTrans" cxnId="{83D3AB4D-79B0-42C9-8418-6E4DBF94BDD4}">
      <dgm:prSet/>
      <dgm:spPr/>
      <dgm:t>
        <a:bodyPr/>
        <a:lstStyle/>
        <a:p>
          <a:endParaRPr lang="en-US"/>
        </a:p>
      </dgm:t>
    </dgm:pt>
    <dgm:pt modelId="{4826E50F-98C1-4497-B6B1-AF324B0EBA9D}" type="sibTrans" cxnId="{83D3AB4D-79B0-42C9-8418-6E4DBF94BDD4}">
      <dgm:prSet/>
      <dgm:spPr/>
      <dgm:t>
        <a:bodyPr/>
        <a:lstStyle/>
        <a:p>
          <a:endParaRPr lang="en-US"/>
        </a:p>
      </dgm:t>
    </dgm:pt>
    <dgm:pt modelId="{97F0A665-A3B6-4C86-986F-F54615D46739}">
      <dgm:prSet/>
      <dgm:spPr/>
      <dgm:t>
        <a:bodyPr/>
        <a:lstStyle/>
        <a:p>
          <a:r>
            <a:rPr lang="en-GB" dirty="0" smtClean="0"/>
            <a:t>It should </a:t>
          </a:r>
          <a:r>
            <a:rPr lang="en-US" dirty="0" smtClean="0"/>
            <a:t>develop a business plan for a Sport and Physical activity </a:t>
          </a:r>
          <a:r>
            <a:rPr lang="en-US" dirty="0" err="1" smtClean="0"/>
            <a:t>organisation</a:t>
          </a:r>
          <a:r>
            <a:rPr lang="en-US" dirty="0" smtClean="0"/>
            <a:t> </a:t>
          </a:r>
          <a:r>
            <a:rPr lang="en-US" dirty="0" smtClean="0"/>
            <a:t>.</a:t>
          </a:r>
          <a:endParaRPr lang="en-US" dirty="0"/>
        </a:p>
      </dgm:t>
    </dgm:pt>
    <dgm:pt modelId="{A5897159-E911-4069-B665-E69DEB357D55}" type="parTrans" cxnId="{93F99806-EE8D-44F3-9282-C07DF4DFAD55}">
      <dgm:prSet/>
      <dgm:spPr/>
      <dgm:t>
        <a:bodyPr/>
        <a:lstStyle/>
        <a:p>
          <a:endParaRPr lang="en-US"/>
        </a:p>
      </dgm:t>
    </dgm:pt>
    <dgm:pt modelId="{BE9BED30-5688-4D90-934C-F61EA1E2BCE5}" type="sibTrans" cxnId="{93F99806-EE8D-44F3-9282-C07DF4DFAD55}">
      <dgm:prSet/>
      <dgm:spPr/>
      <dgm:t>
        <a:bodyPr/>
        <a:lstStyle/>
        <a:p>
          <a:endParaRPr lang="en-US"/>
        </a:p>
      </dgm:t>
    </dgm:pt>
    <dgm:pt modelId="{67B1DF38-CE27-414C-9D61-CFDF8B2D92D6}">
      <dgm:prSet/>
      <dgm:spPr/>
      <dgm:t>
        <a:bodyPr/>
        <a:lstStyle/>
        <a:p>
          <a:r>
            <a:rPr lang="en-GB" dirty="0"/>
            <a:t>It should demonstrate your understanding of the </a:t>
          </a:r>
          <a:r>
            <a:rPr lang="en-GB" dirty="0" smtClean="0"/>
            <a:t>sport and physical activity </a:t>
          </a:r>
          <a:r>
            <a:rPr lang="en-GB" dirty="0"/>
            <a:t>industry</a:t>
          </a:r>
          <a:endParaRPr lang="en-US" dirty="0"/>
        </a:p>
      </dgm:t>
    </dgm:pt>
    <dgm:pt modelId="{407C84EA-FE79-4C0F-8B82-88209A89126B}" type="parTrans" cxnId="{125BAE37-B4B1-46C2-8661-67046167C692}">
      <dgm:prSet/>
      <dgm:spPr/>
      <dgm:t>
        <a:bodyPr/>
        <a:lstStyle/>
        <a:p>
          <a:endParaRPr lang="en-US"/>
        </a:p>
      </dgm:t>
    </dgm:pt>
    <dgm:pt modelId="{5BAA1310-511F-408C-9DD0-FF3C15C08B25}" type="sibTrans" cxnId="{125BAE37-B4B1-46C2-8661-67046167C692}">
      <dgm:prSet/>
      <dgm:spPr/>
      <dgm:t>
        <a:bodyPr/>
        <a:lstStyle/>
        <a:p>
          <a:endParaRPr lang="en-US"/>
        </a:p>
      </dgm:t>
    </dgm:pt>
    <dgm:pt modelId="{4488E43C-6DC2-4CC9-AA12-A7216D57C0A0}">
      <dgm:prSet/>
      <dgm:spPr/>
      <dgm:t>
        <a:bodyPr/>
        <a:lstStyle/>
        <a:p>
          <a:r>
            <a:rPr lang="en-GB" dirty="0"/>
            <a:t>The nature of the task means that the report needs to be </a:t>
          </a:r>
          <a:r>
            <a:rPr lang="en-GB" dirty="0" smtClean="0"/>
            <a:t>evidenced based </a:t>
          </a:r>
          <a:r>
            <a:rPr lang="en-GB" dirty="0"/>
            <a:t>in its approach</a:t>
          </a:r>
          <a:endParaRPr lang="en-US" dirty="0"/>
        </a:p>
      </dgm:t>
    </dgm:pt>
    <dgm:pt modelId="{A281FB4D-A173-4EB8-AFFB-D226557F63F4}" type="parTrans" cxnId="{4D126E67-9FD5-447B-8690-F624A1588954}">
      <dgm:prSet/>
      <dgm:spPr/>
      <dgm:t>
        <a:bodyPr/>
        <a:lstStyle/>
        <a:p>
          <a:endParaRPr lang="en-US"/>
        </a:p>
      </dgm:t>
    </dgm:pt>
    <dgm:pt modelId="{77608B70-A3CE-435B-A9A0-7D0E2DF296D4}" type="sibTrans" cxnId="{4D126E67-9FD5-447B-8690-F624A1588954}">
      <dgm:prSet/>
      <dgm:spPr/>
      <dgm:t>
        <a:bodyPr/>
        <a:lstStyle/>
        <a:p>
          <a:endParaRPr lang="en-US"/>
        </a:p>
      </dgm:t>
    </dgm:pt>
    <dgm:pt modelId="{1A25B118-6E3A-4359-A0F9-63D2846D880B}" type="pres">
      <dgm:prSet presAssocID="{04A72B7B-BE55-4D15-A1A6-1ECBF1512C2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63AA32-0A16-4E0C-AD88-C1A53BE709D7}" type="pres">
      <dgm:prSet presAssocID="{23FE0A3F-A860-4B3B-9A35-7EAF5AA69B1E}" presName="compNode" presStyleCnt="0"/>
      <dgm:spPr/>
    </dgm:pt>
    <dgm:pt modelId="{45146EE0-30B0-4FCB-90BE-198649AD31D1}" type="pres">
      <dgm:prSet presAssocID="{23FE0A3F-A860-4B3B-9A35-7EAF5AA69B1E}" presName="bgRect" presStyleLbl="bgShp" presStyleIdx="0" presStyleCnt="4" custLinFactNeighborX="-1057" custLinFactNeighborY="4204"/>
      <dgm:spPr/>
    </dgm:pt>
    <dgm:pt modelId="{AF4408C4-4967-4EA8-9142-CC78A94658FC}" type="pres">
      <dgm:prSet presAssocID="{23FE0A3F-A860-4B3B-9A35-7EAF5AA69B1E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22CD045B-A6F3-4AD8-BF17-035AFE73B75C}" type="pres">
      <dgm:prSet presAssocID="{23FE0A3F-A860-4B3B-9A35-7EAF5AA69B1E}" presName="spaceRect" presStyleCnt="0"/>
      <dgm:spPr/>
    </dgm:pt>
    <dgm:pt modelId="{EC050CA3-377B-4D9E-B26D-6020952848DA}" type="pres">
      <dgm:prSet presAssocID="{23FE0A3F-A860-4B3B-9A35-7EAF5AA69B1E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537AB25-84AE-4414-89AF-FB7977DAB3D4}" type="pres">
      <dgm:prSet presAssocID="{4826E50F-98C1-4497-B6B1-AF324B0EBA9D}" presName="sibTrans" presStyleCnt="0"/>
      <dgm:spPr/>
    </dgm:pt>
    <dgm:pt modelId="{9CD81420-73AC-4182-B25A-4D317F2B0D19}" type="pres">
      <dgm:prSet presAssocID="{97F0A665-A3B6-4C86-986F-F54615D46739}" presName="compNode" presStyleCnt="0"/>
      <dgm:spPr/>
    </dgm:pt>
    <dgm:pt modelId="{20D521BA-8F84-4AC1-A0C6-2E9142A5D4EC}" type="pres">
      <dgm:prSet presAssocID="{97F0A665-A3B6-4C86-986F-F54615D46739}" presName="bgRect" presStyleLbl="bgShp" presStyleIdx="1" presStyleCnt="4"/>
      <dgm:spPr/>
    </dgm:pt>
    <dgm:pt modelId="{65F53DE3-6E25-4EEB-9217-AE9821D21601}" type="pres">
      <dgm:prSet presAssocID="{97F0A665-A3B6-4C86-986F-F54615D46739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occer with solid fill"/>
        </a:ext>
      </dgm:extLst>
    </dgm:pt>
    <dgm:pt modelId="{2A2710D6-5C01-4C5B-93CA-7C58C17542A9}" type="pres">
      <dgm:prSet presAssocID="{97F0A665-A3B6-4C86-986F-F54615D46739}" presName="spaceRect" presStyleCnt="0"/>
      <dgm:spPr/>
    </dgm:pt>
    <dgm:pt modelId="{14CB3CF9-8307-49D8-B4D3-EE9E9A413496}" type="pres">
      <dgm:prSet presAssocID="{97F0A665-A3B6-4C86-986F-F54615D46739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9344940-6A72-4019-946F-8D0398BF24A8}" type="pres">
      <dgm:prSet presAssocID="{BE9BED30-5688-4D90-934C-F61EA1E2BCE5}" presName="sibTrans" presStyleCnt="0"/>
      <dgm:spPr/>
    </dgm:pt>
    <dgm:pt modelId="{AB10A421-5621-4007-8D67-1DF2F2C5276A}" type="pres">
      <dgm:prSet presAssocID="{67B1DF38-CE27-414C-9D61-CFDF8B2D92D6}" presName="compNode" presStyleCnt="0"/>
      <dgm:spPr/>
    </dgm:pt>
    <dgm:pt modelId="{82775D9F-4BDA-4D84-B5DB-DBA26F1CE147}" type="pres">
      <dgm:prSet presAssocID="{67B1DF38-CE27-414C-9D61-CFDF8B2D92D6}" presName="bgRect" presStyleLbl="bgShp" presStyleIdx="2" presStyleCnt="4"/>
      <dgm:spPr/>
    </dgm:pt>
    <dgm:pt modelId="{173737DB-43CE-42EB-9BA1-00C76571AAD6}" type="pres">
      <dgm:prSet presAssocID="{67B1DF38-CE27-414C-9D61-CFDF8B2D92D6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occer"/>
        </a:ext>
      </dgm:extLst>
    </dgm:pt>
    <dgm:pt modelId="{D14C0769-9F7C-4BF7-B38A-09736B059D99}" type="pres">
      <dgm:prSet presAssocID="{67B1DF38-CE27-414C-9D61-CFDF8B2D92D6}" presName="spaceRect" presStyleCnt="0"/>
      <dgm:spPr/>
    </dgm:pt>
    <dgm:pt modelId="{39F708FD-753E-45E5-B24F-5757FC2CBCF7}" type="pres">
      <dgm:prSet presAssocID="{67B1DF38-CE27-414C-9D61-CFDF8B2D92D6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124BA02-64F4-4D6A-B0A7-84F09C385DF7}" type="pres">
      <dgm:prSet presAssocID="{5BAA1310-511F-408C-9DD0-FF3C15C08B25}" presName="sibTrans" presStyleCnt="0"/>
      <dgm:spPr/>
    </dgm:pt>
    <dgm:pt modelId="{17AC69DB-5E59-4199-B24D-8B45B1317D64}" type="pres">
      <dgm:prSet presAssocID="{4488E43C-6DC2-4CC9-AA12-A7216D57C0A0}" presName="compNode" presStyleCnt="0"/>
      <dgm:spPr/>
    </dgm:pt>
    <dgm:pt modelId="{79A7A21E-7874-4478-B4D2-09B5113B7F98}" type="pres">
      <dgm:prSet presAssocID="{4488E43C-6DC2-4CC9-AA12-A7216D57C0A0}" presName="bgRect" presStyleLbl="bgShp" presStyleIdx="3" presStyleCnt="4"/>
      <dgm:spPr/>
    </dgm:pt>
    <dgm:pt modelId="{0798A660-8A91-4204-83FF-F561B3490925}" type="pres">
      <dgm:prSet presAssocID="{4488E43C-6DC2-4CC9-AA12-A7216D57C0A0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A8B68EA-729E-4242-B601-58FF4F70590B}" type="pres">
      <dgm:prSet presAssocID="{4488E43C-6DC2-4CC9-AA12-A7216D57C0A0}" presName="spaceRect" presStyleCnt="0"/>
      <dgm:spPr/>
    </dgm:pt>
    <dgm:pt modelId="{102A3210-3BEA-4D3F-BF5B-B3AE09C43D0A}" type="pres">
      <dgm:prSet presAssocID="{4488E43C-6DC2-4CC9-AA12-A7216D57C0A0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3D3AB4D-79B0-42C9-8418-6E4DBF94BDD4}" srcId="{04A72B7B-BE55-4D15-A1A6-1ECBF1512C22}" destId="{23FE0A3F-A860-4B3B-9A35-7EAF5AA69B1E}" srcOrd="0" destOrd="0" parTransId="{E96B9FC1-46B5-44A4-AF73-81D2DAB06E05}" sibTransId="{4826E50F-98C1-4497-B6B1-AF324B0EBA9D}"/>
    <dgm:cxn modelId="{C766F75B-F566-47BA-B9E4-3701540F8500}" type="presOf" srcId="{4488E43C-6DC2-4CC9-AA12-A7216D57C0A0}" destId="{102A3210-3BEA-4D3F-BF5B-B3AE09C43D0A}" srcOrd="0" destOrd="0" presId="urn:microsoft.com/office/officeart/2018/2/layout/IconVerticalSolidList"/>
    <dgm:cxn modelId="{125BAE37-B4B1-46C2-8661-67046167C692}" srcId="{04A72B7B-BE55-4D15-A1A6-1ECBF1512C22}" destId="{67B1DF38-CE27-414C-9D61-CFDF8B2D92D6}" srcOrd="2" destOrd="0" parTransId="{407C84EA-FE79-4C0F-8B82-88209A89126B}" sibTransId="{5BAA1310-511F-408C-9DD0-FF3C15C08B25}"/>
    <dgm:cxn modelId="{1A5A0A6C-BEA0-46AF-A582-5D05D3E9C055}" type="presOf" srcId="{23FE0A3F-A860-4B3B-9A35-7EAF5AA69B1E}" destId="{EC050CA3-377B-4D9E-B26D-6020952848DA}" srcOrd="0" destOrd="0" presId="urn:microsoft.com/office/officeart/2018/2/layout/IconVerticalSolidList"/>
    <dgm:cxn modelId="{4D126E67-9FD5-447B-8690-F624A1588954}" srcId="{04A72B7B-BE55-4D15-A1A6-1ECBF1512C22}" destId="{4488E43C-6DC2-4CC9-AA12-A7216D57C0A0}" srcOrd="3" destOrd="0" parTransId="{A281FB4D-A173-4EB8-AFFB-D226557F63F4}" sibTransId="{77608B70-A3CE-435B-A9A0-7D0E2DF296D4}"/>
    <dgm:cxn modelId="{C2002AA0-3C40-4373-BF06-3407497DDED8}" type="presOf" srcId="{67B1DF38-CE27-414C-9D61-CFDF8B2D92D6}" destId="{39F708FD-753E-45E5-B24F-5757FC2CBCF7}" srcOrd="0" destOrd="0" presId="urn:microsoft.com/office/officeart/2018/2/layout/IconVerticalSolidList"/>
    <dgm:cxn modelId="{93F99806-EE8D-44F3-9282-C07DF4DFAD55}" srcId="{04A72B7B-BE55-4D15-A1A6-1ECBF1512C22}" destId="{97F0A665-A3B6-4C86-986F-F54615D46739}" srcOrd="1" destOrd="0" parTransId="{A5897159-E911-4069-B665-E69DEB357D55}" sibTransId="{BE9BED30-5688-4D90-934C-F61EA1E2BCE5}"/>
    <dgm:cxn modelId="{AF454308-D771-417B-914A-B632AC1F15A0}" type="presOf" srcId="{04A72B7B-BE55-4D15-A1A6-1ECBF1512C22}" destId="{1A25B118-6E3A-4359-A0F9-63D2846D880B}" srcOrd="0" destOrd="0" presId="urn:microsoft.com/office/officeart/2018/2/layout/IconVerticalSolidList"/>
    <dgm:cxn modelId="{3A4BE53E-88C6-4B63-9E69-174737251873}" type="presOf" srcId="{97F0A665-A3B6-4C86-986F-F54615D46739}" destId="{14CB3CF9-8307-49D8-B4D3-EE9E9A413496}" srcOrd="0" destOrd="0" presId="urn:microsoft.com/office/officeart/2018/2/layout/IconVerticalSolidList"/>
    <dgm:cxn modelId="{C1B4B690-2DB7-47CA-BB22-C65A9D8E5AEA}" type="presParOf" srcId="{1A25B118-6E3A-4359-A0F9-63D2846D880B}" destId="{6263AA32-0A16-4E0C-AD88-C1A53BE709D7}" srcOrd="0" destOrd="0" presId="urn:microsoft.com/office/officeart/2018/2/layout/IconVerticalSolidList"/>
    <dgm:cxn modelId="{0BE681A4-70C0-4865-A474-0D8DC7C4F82D}" type="presParOf" srcId="{6263AA32-0A16-4E0C-AD88-C1A53BE709D7}" destId="{45146EE0-30B0-4FCB-90BE-198649AD31D1}" srcOrd="0" destOrd="0" presId="urn:microsoft.com/office/officeart/2018/2/layout/IconVerticalSolidList"/>
    <dgm:cxn modelId="{30F88E3D-F9FA-4B78-9F9B-652312379936}" type="presParOf" srcId="{6263AA32-0A16-4E0C-AD88-C1A53BE709D7}" destId="{AF4408C4-4967-4EA8-9142-CC78A94658FC}" srcOrd="1" destOrd="0" presId="urn:microsoft.com/office/officeart/2018/2/layout/IconVerticalSolidList"/>
    <dgm:cxn modelId="{D5AB09A9-0E37-4210-A050-0D83D2C5A74B}" type="presParOf" srcId="{6263AA32-0A16-4E0C-AD88-C1A53BE709D7}" destId="{22CD045B-A6F3-4AD8-BF17-035AFE73B75C}" srcOrd="2" destOrd="0" presId="urn:microsoft.com/office/officeart/2018/2/layout/IconVerticalSolidList"/>
    <dgm:cxn modelId="{60961368-6DFA-492C-9A18-60E4A93CE117}" type="presParOf" srcId="{6263AA32-0A16-4E0C-AD88-C1A53BE709D7}" destId="{EC050CA3-377B-4D9E-B26D-6020952848DA}" srcOrd="3" destOrd="0" presId="urn:microsoft.com/office/officeart/2018/2/layout/IconVerticalSolidList"/>
    <dgm:cxn modelId="{0ABD3083-D8E9-40E5-97BA-BAE882DD5F78}" type="presParOf" srcId="{1A25B118-6E3A-4359-A0F9-63D2846D880B}" destId="{A537AB25-84AE-4414-89AF-FB7977DAB3D4}" srcOrd="1" destOrd="0" presId="urn:microsoft.com/office/officeart/2018/2/layout/IconVerticalSolidList"/>
    <dgm:cxn modelId="{D6ACE631-5EA1-469B-B25C-A74BEBA10D27}" type="presParOf" srcId="{1A25B118-6E3A-4359-A0F9-63D2846D880B}" destId="{9CD81420-73AC-4182-B25A-4D317F2B0D19}" srcOrd="2" destOrd="0" presId="urn:microsoft.com/office/officeart/2018/2/layout/IconVerticalSolidList"/>
    <dgm:cxn modelId="{E7A407C0-1F25-4BD3-A351-0914B266DB61}" type="presParOf" srcId="{9CD81420-73AC-4182-B25A-4D317F2B0D19}" destId="{20D521BA-8F84-4AC1-A0C6-2E9142A5D4EC}" srcOrd="0" destOrd="0" presId="urn:microsoft.com/office/officeart/2018/2/layout/IconVerticalSolidList"/>
    <dgm:cxn modelId="{133C6246-B2F7-4F47-B9CC-38580AA9F55A}" type="presParOf" srcId="{9CD81420-73AC-4182-B25A-4D317F2B0D19}" destId="{65F53DE3-6E25-4EEB-9217-AE9821D21601}" srcOrd="1" destOrd="0" presId="urn:microsoft.com/office/officeart/2018/2/layout/IconVerticalSolidList"/>
    <dgm:cxn modelId="{508CE8F8-39EF-4354-AA01-B96E010A78B8}" type="presParOf" srcId="{9CD81420-73AC-4182-B25A-4D317F2B0D19}" destId="{2A2710D6-5C01-4C5B-93CA-7C58C17542A9}" srcOrd="2" destOrd="0" presId="urn:microsoft.com/office/officeart/2018/2/layout/IconVerticalSolidList"/>
    <dgm:cxn modelId="{2B7CB82D-665A-4B6A-9818-7866B92227B9}" type="presParOf" srcId="{9CD81420-73AC-4182-B25A-4D317F2B0D19}" destId="{14CB3CF9-8307-49D8-B4D3-EE9E9A413496}" srcOrd="3" destOrd="0" presId="urn:microsoft.com/office/officeart/2018/2/layout/IconVerticalSolidList"/>
    <dgm:cxn modelId="{94678F86-955A-4B97-BBDC-0CF1BEE2CB1D}" type="presParOf" srcId="{1A25B118-6E3A-4359-A0F9-63D2846D880B}" destId="{79344940-6A72-4019-946F-8D0398BF24A8}" srcOrd="3" destOrd="0" presId="urn:microsoft.com/office/officeart/2018/2/layout/IconVerticalSolidList"/>
    <dgm:cxn modelId="{2B027C6F-6B8F-43BF-B35D-71EB3EDE0F3D}" type="presParOf" srcId="{1A25B118-6E3A-4359-A0F9-63D2846D880B}" destId="{AB10A421-5621-4007-8D67-1DF2F2C5276A}" srcOrd="4" destOrd="0" presId="urn:microsoft.com/office/officeart/2018/2/layout/IconVerticalSolidList"/>
    <dgm:cxn modelId="{298C0BBD-8A40-4215-A79E-49BEFC6CD0AB}" type="presParOf" srcId="{AB10A421-5621-4007-8D67-1DF2F2C5276A}" destId="{82775D9F-4BDA-4D84-B5DB-DBA26F1CE147}" srcOrd="0" destOrd="0" presId="urn:microsoft.com/office/officeart/2018/2/layout/IconVerticalSolidList"/>
    <dgm:cxn modelId="{366B7056-C649-4323-9F90-7CF3B4ABA75D}" type="presParOf" srcId="{AB10A421-5621-4007-8D67-1DF2F2C5276A}" destId="{173737DB-43CE-42EB-9BA1-00C76571AAD6}" srcOrd="1" destOrd="0" presId="urn:microsoft.com/office/officeart/2018/2/layout/IconVerticalSolidList"/>
    <dgm:cxn modelId="{304B63BE-8076-4A3A-A6F2-B4194DA63E1C}" type="presParOf" srcId="{AB10A421-5621-4007-8D67-1DF2F2C5276A}" destId="{D14C0769-9F7C-4BF7-B38A-09736B059D99}" srcOrd="2" destOrd="0" presId="urn:microsoft.com/office/officeart/2018/2/layout/IconVerticalSolidList"/>
    <dgm:cxn modelId="{8023B10C-0C69-412F-A6F1-8CA6A6CC5578}" type="presParOf" srcId="{AB10A421-5621-4007-8D67-1DF2F2C5276A}" destId="{39F708FD-753E-45E5-B24F-5757FC2CBCF7}" srcOrd="3" destOrd="0" presId="urn:microsoft.com/office/officeart/2018/2/layout/IconVerticalSolidList"/>
    <dgm:cxn modelId="{6889BF1A-E34B-4075-95EE-634F97E2F6F3}" type="presParOf" srcId="{1A25B118-6E3A-4359-A0F9-63D2846D880B}" destId="{C124BA02-64F4-4D6A-B0A7-84F09C385DF7}" srcOrd="5" destOrd="0" presId="urn:microsoft.com/office/officeart/2018/2/layout/IconVerticalSolidList"/>
    <dgm:cxn modelId="{00732FB4-EB38-4228-BAB0-87AD262BE7D8}" type="presParOf" srcId="{1A25B118-6E3A-4359-A0F9-63D2846D880B}" destId="{17AC69DB-5E59-4199-B24D-8B45B1317D64}" srcOrd="6" destOrd="0" presId="urn:microsoft.com/office/officeart/2018/2/layout/IconVerticalSolidList"/>
    <dgm:cxn modelId="{FD0E82EE-69B3-4627-B52C-CD14096FC963}" type="presParOf" srcId="{17AC69DB-5E59-4199-B24D-8B45B1317D64}" destId="{79A7A21E-7874-4478-B4D2-09B5113B7F98}" srcOrd="0" destOrd="0" presId="urn:microsoft.com/office/officeart/2018/2/layout/IconVerticalSolidList"/>
    <dgm:cxn modelId="{6C96CE02-427C-4DEF-9CD7-2B2ED7725397}" type="presParOf" srcId="{17AC69DB-5E59-4199-B24D-8B45B1317D64}" destId="{0798A660-8A91-4204-83FF-F561B3490925}" srcOrd="1" destOrd="0" presId="urn:microsoft.com/office/officeart/2018/2/layout/IconVerticalSolidList"/>
    <dgm:cxn modelId="{CDFAB9BD-0423-4EE9-B908-5E51CC33873E}" type="presParOf" srcId="{17AC69DB-5E59-4199-B24D-8B45B1317D64}" destId="{DA8B68EA-729E-4242-B601-58FF4F70590B}" srcOrd="2" destOrd="0" presId="urn:microsoft.com/office/officeart/2018/2/layout/IconVerticalSolidList"/>
    <dgm:cxn modelId="{355F1AA9-4882-4E65-B4AF-DA0B04AEA133}" type="presParOf" srcId="{17AC69DB-5E59-4199-B24D-8B45B1317D64}" destId="{102A3210-3BEA-4D3F-BF5B-B3AE09C43D0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317642-6EEF-441C-99C5-28813BA7243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BE1ECB8-83D9-486E-888A-C499648CECC8}">
      <dgm:prSet/>
      <dgm:spPr/>
      <dgm:t>
        <a:bodyPr/>
        <a:lstStyle/>
        <a:p>
          <a:r>
            <a:rPr lang="en-US" b="1" dirty="0" err="1" smtClean="0"/>
            <a:t>Analyse</a:t>
          </a:r>
          <a:r>
            <a:rPr lang="en-US" b="1" dirty="0" smtClean="0"/>
            <a:t> the public, private, voluntary and commercial sectors in the provision of sport and physical activity and use the understanding of theory linked to developing provision</a:t>
          </a:r>
          <a:r>
            <a:rPr lang="en-GB" b="1" dirty="0" smtClean="0"/>
            <a:t>. </a:t>
          </a:r>
          <a:endParaRPr lang="en-US" dirty="0"/>
        </a:p>
      </dgm:t>
    </dgm:pt>
    <dgm:pt modelId="{A86CDA87-39F2-44F6-90AB-6856CDF24E1A}" type="parTrans" cxnId="{C55759CE-8E65-44F4-A346-05965AB30E94}">
      <dgm:prSet/>
      <dgm:spPr/>
      <dgm:t>
        <a:bodyPr/>
        <a:lstStyle/>
        <a:p>
          <a:endParaRPr lang="en-US"/>
        </a:p>
      </dgm:t>
    </dgm:pt>
    <dgm:pt modelId="{8AD097F8-0DC8-4126-9A87-96D076B157C3}" type="sibTrans" cxnId="{C55759CE-8E65-44F4-A346-05965AB30E94}">
      <dgm:prSet/>
      <dgm:spPr/>
      <dgm:t>
        <a:bodyPr/>
        <a:lstStyle/>
        <a:p>
          <a:endParaRPr lang="en-US"/>
        </a:p>
      </dgm:t>
    </dgm:pt>
    <dgm:pt modelId="{8B276FD8-5F67-4C42-B892-7E05D7614A15}">
      <dgm:prSet/>
      <dgm:spPr/>
      <dgm:t>
        <a:bodyPr/>
        <a:lstStyle/>
        <a:p>
          <a:r>
            <a:rPr lang="en-GB" dirty="0" smtClean="0"/>
            <a:t>Identify and discuss the value rationales, leadership practices and management operations informing the enterprise of sport development projects </a:t>
          </a:r>
          <a:endParaRPr lang="en-US" dirty="0"/>
        </a:p>
      </dgm:t>
    </dgm:pt>
    <dgm:pt modelId="{D4E53FD1-6A93-4DB5-B2B6-A9204EAA69D4}" type="parTrans" cxnId="{F5C2E247-1C52-492E-B90A-8B64C968F76C}">
      <dgm:prSet/>
      <dgm:spPr/>
      <dgm:t>
        <a:bodyPr/>
        <a:lstStyle/>
        <a:p>
          <a:endParaRPr lang="en-US"/>
        </a:p>
      </dgm:t>
    </dgm:pt>
    <dgm:pt modelId="{536A5E45-26DA-4EED-B2D6-37E19E394ED5}" type="sibTrans" cxnId="{F5C2E247-1C52-492E-B90A-8B64C968F76C}">
      <dgm:prSet/>
      <dgm:spPr/>
      <dgm:t>
        <a:bodyPr/>
        <a:lstStyle/>
        <a:p>
          <a:endParaRPr lang="en-US"/>
        </a:p>
      </dgm:t>
    </dgm:pt>
    <dgm:pt modelId="{DF971FDC-88F4-4BB4-85C3-2094B4F4626C}" type="pres">
      <dgm:prSet presAssocID="{16317642-6EEF-441C-99C5-28813BA7243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17598C-4FAD-4185-9A29-15555DF052A8}" type="pres">
      <dgm:prSet presAssocID="{2BE1ECB8-83D9-486E-888A-C499648CECC8}" presName="compNode" presStyleCnt="0"/>
      <dgm:spPr/>
    </dgm:pt>
    <dgm:pt modelId="{0AE1C337-10A4-4BF4-8000-14FB91E9A203}" type="pres">
      <dgm:prSet presAssocID="{2BE1ECB8-83D9-486E-888A-C499648CECC8}" presName="bgRect" presStyleLbl="bgShp" presStyleIdx="0" presStyleCnt="2"/>
      <dgm:spPr/>
    </dgm:pt>
    <dgm:pt modelId="{E77958CB-EBB8-4F27-B52A-464C67A66BB8}" type="pres">
      <dgm:prSet presAssocID="{2BE1ECB8-83D9-486E-888A-C499648CECC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occer"/>
        </a:ext>
      </dgm:extLst>
    </dgm:pt>
    <dgm:pt modelId="{841420DE-5B58-45F1-8ED6-61FB29AB8DC9}" type="pres">
      <dgm:prSet presAssocID="{2BE1ECB8-83D9-486E-888A-C499648CECC8}" presName="spaceRect" presStyleCnt="0"/>
      <dgm:spPr/>
    </dgm:pt>
    <dgm:pt modelId="{AB582373-35F8-45BC-BA5C-01A207EC0F9F}" type="pres">
      <dgm:prSet presAssocID="{2BE1ECB8-83D9-486E-888A-C499648CECC8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AADFF39-B2BA-481B-B77E-A769DE46CC1A}" type="pres">
      <dgm:prSet presAssocID="{8AD097F8-0DC8-4126-9A87-96D076B157C3}" presName="sibTrans" presStyleCnt="0"/>
      <dgm:spPr/>
    </dgm:pt>
    <dgm:pt modelId="{E31DB0E6-A3A6-4128-9A6A-E4EBED6FA7C1}" type="pres">
      <dgm:prSet presAssocID="{8B276FD8-5F67-4C42-B892-7E05D7614A15}" presName="compNode" presStyleCnt="0"/>
      <dgm:spPr/>
    </dgm:pt>
    <dgm:pt modelId="{3BBAB094-2FC8-43BD-88D7-F7D538919F85}" type="pres">
      <dgm:prSet presAssocID="{8B276FD8-5F67-4C42-B892-7E05D7614A15}" presName="bgRect" presStyleLbl="bgShp" presStyleIdx="1" presStyleCnt="2"/>
      <dgm:spPr/>
    </dgm:pt>
    <dgm:pt modelId="{C7AC3B31-F8C9-4F03-89EA-21D2FFC91B86}" type="pres">
      <dgm:prSet presAssocID="{8B276FD8-5F67-4C42-B892-7E05D7614A1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82EC579-ED20-474E-8C02-4C7B1BA7DB03}" type="pres">
      <dgm:prSet presAssocID="{8B276FD8-5F67-4C42-B892-7E05D7614A15}" presName="spaceRect" presStyleCnt="0"/>
      <dgm:spPr/>
    </dgm:pt>
    <dgm:pt modelId="{ED423F99-5B12-43AA-9000-D5E62A61973E}" type="pres">
      <dgm:prSet presAssocID="{8B276FD8-5F67-4C42-B892-7E05D7614A15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360E2D3-BF20-4B84-A9C5-94352E1B5FAD}" type="presOf" srcId="{16317642-6EEF-441C-99C5-28813BA72439}" destId="{DF971FDC-88F4-4BB4-85C3-2094B4F4626C}" srcOrd="0" destOrd="0" presId="urn:microsoft.com/office/officeart/2018/2/layout/IconVerticalSolidList"/>
    <dgm:cxn modelId="{AA4BB838-F436-4686-8622-6EF4324A5124}" type="presOf" srcId="{2BE1ECB8-83D9-486E-888A-C499648CECC8}" destId="{AB582373-35F8-45BC-BA5C-01A207EC0F9F}" srcOrd="0" destOrd="0" presId="urn:microsoft.com/office/officeart/2018/2/layout/IconVerticalSolidList"/>
    <dgm:cxn modelId="{C55759CE-8E65-44F4-A346-05965AB30E94}" srcId="{16317642-6EEF-441C-99C5-28813BA72439}" destId="{2BE1ECB8-83D9-486E-888A-C499648CECC8}" srcOrd="0" destOrd="0" parTransId="{A86CDA87-39F2-44F6-90AB-6856CDF24E1A}" sibTransId="{8AD097F8-0DC8-4126-9A87-96D076B157C3}"/>
    <dgm:cxn modelId="{61726F4E-FCED-404E-8894-1F06468A3383}" type="presOf" srcId="{8B276FD8-5F67-4C42-B892-7E05D7614A15}" destId="{ED423F99-5B12-43AA-9000-D5E62A61973E}" srcOrd="0" destOrd="0" presId="urn:microsoft.com/office/officeart/2018/2/layout/IconVerticalSolidList"/>
    <dgm:cxn modelId="{F5C2E247-1C52-492E-B90A-8B64C968F76C}" srcId="{16317642-6EEF-441C-99C5-28813BA72439}" destId="{8B276FD8-5F67-4C42-B892-7E05D7614A15}" srcOrd="1" destOrd="0" parTransId="{D4E53FD1-6A93-4DB5-B2B6-A9204EAA69D4}" sibTransId="{536A5E45-26DA-4EED-B2D6-37E19E394ED5}"/>
    <dgm:cxn modelId="{DAB0948C-9FBB-46B9-9233-6CAFBBEE6BDF}" type="presParOf" srcId="{DF971FDC-88F4-4BB4-85C3-2094B4F4626C}" destId="{D017598C-4FAD-4185-9A29-15555DF052A8}" srcOrd="0" destOrd="0" presId="urn:microsoft.com/office/officeart/2018/2/layout/IconVerticalSolidList"/>
    <dgm:cxn modelId="{C1301B35-3897-4322-B8CA-B4CFB49BA73A}" type="presParOf" srcId="{D017598C-4FAD-4185-9A29-15555DF052A8}" destId="{0AE1C337-10A4-4BF4-8000-14FB91E9A203}" srcOrd="0" destOrd="0" presId="urn:microsoft.com/office/officeart/2018/2/layout/IconVerticalSolidList"/>
    <dgm:cxn modelId="{B45DACD8-A3B2-41B1-8BC2-DF1D41BCB836}" type="presParOf" srcId="{D017598C-4FAD-4185-9A29-15555DF052A8}" destId="{E77958CB-EBB8-4F27-B52A-464C67A66BB8}" srcOrd="1" destOrd="0" presId="urn:microsoft.com/office/officeart/2018/2/layout/IconVerticalSolidList"/>
    <dgm:cxn modelId="{8D65499A-61C8-44F5-81C3-918913E25BBC}" type="presParOf" srcId="{D017598C-4FAD-4185-9A29-15555DF052A8}" destId="{841420DE-5B58-45F1-8ED6-61FB29AB8DC9}" srcOrd="2" destOrd="0" presId="urn:microsoft.com/office/officeart/2018/2/layout/IconVerticalSolidList"/>
    <dgm:cxn modelId="{79D61352-829F-42DA-BB99-2C1510459F9B}" type="presParOf" srcId="{D017598C-4FAD-4185-9A29-15555DF052A8}" destId="{AB582373-35F8-45BC-BA5C-01A207EC0F9F}" srcOrd="3" destOrd="0" presId="urn:microsoft.com/office/officeart/2018/2/layout/IconVerticalSolidList"/>
    <dgm:cxn modelId="{35AB98A3-5017-4321-84CD-29DF525971D5}" type="presParOf" srcId="{DF971FDC-88F4-4BB4-85C3-2094B4F4626C}" destId="{1AADFF39-B2BA-481B-B77E-A769DE46CC1A}" srcOrd="1" destOrd="0" presId="urn:microsoft.com/office/officeart/2018/2/layout/IconVerticalSolidList"/>
    <dgm:cxn modelId="{BC5AB2AF-A553-4603-938F-539B8564AA5D}" type="presParOf" srcId="{DF971FDC-88F4-4BB4-85C3-2094B4F4626C}" destId="{E31DB0E6-A3A6-4128-9A6A-E4EBED6FA7C1}" srcOrd="2" destOrd="0" presId="urn:microsoft.com/office/officeart/2018/2/layout/IconVerticalSolidList"/>
    <dgm:cxn modelId="{7EDE324F-C7ED-43B8-89E7-463CBC9F6918}" type="presParOf" srcId="{E31DB0E6-A3A6-4128-9A6A-E4EBED6FA7C1}" destId="{3BBAB094-2FC8-43BD-88D7-F7D538919F85}" srcOrd="0" destOrd="0" presId="urn:microsoft.com/office/officeart/2018/2/layout/IconVerticalSolidList"/>
    <dgm:cxn modelId="{3FA28A95-03ED-4FA7-8FD6-A7982616AF95}" type="presParOf" srcId="{E31DB0E6-A3A6-4128-9A6A-E4EBED6FA7C1}" destId="{C7AC3B31-F8C9-4F03-89EA-21D2FFC91B86}" srcOrd="1" destOrd="0" presId="urn:microsoft.com/office/officeart/2018/2/layout/IconVerticalSolidList"/>
    <dgm:cxn modelId="{413E432F-C0BA-43B8-B5D5-82DCE7CD676C}" type="presParOf" srcId="{E31DB0E6-A3A6-4128-9A6A-E4EBED6FA7C1}" destId="{482EC579-ED20-474E-8C02-4C7B1BA7DB03}" srcOrd="2" destOrd="0" presId="urn:microsoft.com/office/officeart/2018/2/layout/IconVerticalSolidList"/>
    <dgm:cxn modelId="{62E13E2D-157F-49AC-BC06-EF102EBA65DB}" type="presParOf" srcId="{E31DB0E6-A3A6-4128-9A6A-E4EBED6FA7C1}" destId="{ED423F99-5B12-43AA-9000-D5E62A61973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A613F3-0D4E-4186-96AF-B6492E8BEBBD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CEFF495-9BAC-4875-8BD0-72898793563A}">
      <dgm:prSet/>
      <dgm:spPr/>
      <dgm:t>
        <a:bodyPr/>
        <a:lstStyle/>
        <a:p>
          <a:r>
            <a:rPr lang="en-GB"/>
            <a:t>You need to blend in academic thinking and relevant supporting information to your report. </a:t>
          </a:r>
          <a:endParaRPr lang="en-US"/>
        </a:p>
      </dgm:t>
    </dgm:pt>
    <dgm:pt modelId="{113149F8-7799-4BBA-A6BD-04F91FCC96AA}" type="parTrans" cxnId="{72084130-B41B-4512-8408-4F01A2285B1E}">
      <dgm:prSet/>
      <dgm:spPr/>
      <dgm:t>
        <a:bodyPr/>
        <a:lstStyle/>
        <a:p>
          <a:endParaRPr lang="en-US"/>
        </a:p>
      </dgm:t>
    </dgm:pt>
    <dgm:pt modelId="{803967B4-20B2-45F9-BA3D-C12E46F16BC2}" type="sibTrans" cxnId="{72084130-B41B-4512-8408-4F01A2285B1E}">
      <dgm:prSet/>
      <dgm:spPr/>
      <dgm:t>
        <a:bodyPr/>
        <a:lstStyle/>
        <a:p>
          <a:endParaRPr lang="en-US"/>
        </a:p>
      </dgm:t>
    </dgm:pt>
    <dgm:pt modelId="{2F3CB387-8394-4B3D-A4AB-8B83EAFDD31E}">
      <dgm:prSet/>
      <dgm:spPr/>
      <dgm:t>
        <a:bodyPr/>
        <a:lstStyle/>
        <a:p>
          <a:r>
            <a:rPr lang="en-GB"/>
            <a:t>This should include references to all your source material</a:t>
          </a:r>
          <a:endParaRPr lang="en-US"/>
        </a:p>
      </dgm:t>
    </dgm:pt>
    <dgm:pt modelId="{E9643E7C-AA3A-4D7C-9DD7-79C43874CE53}" type="parTrans" cxnId="{FE9A7EF6-CC03-47D1-B123-6945F80BA318}">
      <dgm:prSet/>
      <dgm:spPr/>
      <dgm:t>
        <a:bodyPr/>
        <a:lstStyle/>
        <a:p>
          <a:endParaRPr lang="en-US"/>
        </a:p>
      </dgm:t>
    </dgm:pt>
    <dgm:pt modelId="{AC277CF7-3932-4F9B-903A-D26DB0BF662E}" type="sibTrans" cxnId="{FE9A7EF6-CC03-47D1-B123-6945F80BA318}">
      <dgm:prSet/>
      <dgm:spPr/>
      <dgm:t>
        <a:bodyPr/>
        <a:lstStyle/>
        <a:p>
          <a:endParaRPr lang="en-US"/>
        </a:p>
      </dgm:t>
    </dgm:pt>
    <dgm:pt modelId="{8B6583C0-C110-413A-876F-451F32D1EE53}">
      <dgm:prSet/>
      <dgm:spPr/>
      <dgm:t>
        <a:bodyPr/>
        <a:lstStyle/>
        <a:p>
          <a:r>
            <a:rPr lang="en-GB"/>
            <a:t>This can be completed in many ways </a:t>
          </a:r>
          <a:endParaRPr lang="en-US"/>
        </a:p>
      </dgm:t>
    </dgm:pt>
    <dgm:pt modelId="{BC542BBB-E5F4-4840-90E1-66AD5CF03C2A}" type="parTrans" cxnId="{0363AFB5-4193-4268-A305-8F1723DF8AB3}">
      <dgm:prSet/>
      <dgm:spPr/>
      <dgm:t>
        <a:bodyPr/>
        <a:lstStyle/>
        <a:p>
          <a:endParaRPr lang="en-US"/>
        </a:p>
      </dgm:t>
    </dgm:pt>
    <dgm:pt modelId="{F917288F-7E51-48FE-A549-DA3E4D02DFDD}" type="sibTrans" cxnId="{0363AFB5-4193-4268-A305-8F1723DF8AB3}">
      <dgm:prSet/>
      <dgm:spPr/>
      <dgm:t>
        <a:bodyPr/>
        <a:lstStyle/>
        <a:p>
          <a:endParaRPr lang="en-US"/>
        </a:p>
      </dgm:t>
    </dgm:pt>
    <dgm:pt modelId="{F543F874-4137-4C0E-A755-4C99BDBB449F}" type="pres">
      <dgm:prSet presAssocID="{20A613F3-0D4E-4186-96AF-B6492E8BEB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366AD2-0842-46D0-8375-C243F6377E0B}" type="pres">
      <dgm:prSet presAssocID="{8B6583C0-C110-413A-876F-451F32D1EE53}" presName="boxAndChildren" presStyleCnt="0"/>
      <dgm:spPr/>
    </dgm:pt>
    <dgm:pt modelId="{9EED49D5-5B1E-44E6-9F04-10027DFB7B7A}" type="pres">
      <dgm:prSet presAssocID="{8B6583C0-C110-413A-876F-451F32D1EE53}" presName="parentTextBox" presStyleLbl="node1" presStyleIdx="0" presStyleCnt="3"/>
      <dgm:spPr/>
      <dgm:t>
        <a:bodyPr/>
        <a:lstStyle/>
        <a:p>
          <a:endParaRPr lang="en-US"/>
        </a:p>
      </dgm:t>
    </dgm:pt>
    <dgm:pt modelId="{E26783FB-728E-4A81-9B3B-0D653DE8AB93}" type="pres">
      <dgm:prSet presAssocID="{AC277CF7-3932-4F9B-903A-D26DB0BF662E}" presName="sp" presStyleCnt="0"/>
      <dgm:spPr/>
    </dgm:pt>
    <dgm:pt modelId="{7C391805-65D2-4FB3-BE8A-6D56DEA5374A}" type="pres">
      <dgm:prSet presAssocID="{2F3CB387-8394-4B3D-A4AB-8B83EAFDD31E}" presName="arrowAndChildren" presStyleCnt="0"/>
      <dgm:spPr/>
    </dgm:pt>
    <dgm:pt modelId="{C938533F-2730-403A-84E0-734EF734E7AA}" type="pres">
      <dgm:prSet presAssocID="{2F3CB387-8394-4B3D-A4AB-8B83EAFDD31E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854785C7-96DD-4593-AD7C-82230BDAA3A7}" type="pres">
      <dgm:prSet presAssocID="{803967B4-20B2-45F9-BA3D-C12E46F16BC2}" presName="sp" presStyleCnt="0"/>
      <dgm:spPr/>
    </dgm:pt>
    <dgm:pt modelId="{64C0CCD5-0FD4-4CE3-829B-3B897BFB25C5}" type="pres">
      <dgm:prSet presAssocID="{CCEFF495-9BAC-4875-8BD0-72898793563A}" presName="arrowAndChildren" presStyleCnt="0"/>
      <dgm:spPr/>
    </dgm:pt>
    <dgm:pt modelId="{18BEDCC1-3034-4490-8103-3FD131E32AFD}" type="pres">
      <dgm:prSet presAssocID="{CCEFF495-9BAC-4875-8BD0-72898793563A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915503D-8060-4DC9-8667-123830F2D6A1}" type="presOf" srcId="{8B6583C0-C110-413A-876F-451F32D1EE53}" destId="{9EED49D5-5B1E-44E6-9F04-10027DFB7B7A}" srcOrd="0" destOrd="0" presId="urn:microsoft.com/office/officeart/2005/8/layout/process4"/>
    <dgm:cxn modelId="{591C574F-A194-4AC8-A99D-542D616ED2D0}" type="presOf" srcId="{20A613F3-0D4E-4186-96AF-B6492E8BEBBD}" destId="{F543F874-4137-4C0E-A755-4C99BDBB449F}" srcOrd="0" destOrd="0" presId="urn:microsoft.com/office/officeart/2005/8/layout/process4"/>
    <dgm:cxn modelId="{0363AFB5-4193-4268-A305-8F1723DF8AB3}" srcId="{20A613F3-0D4E-4186-96AF-B6492E8BEBBD}" destId="{8B6583C0-C110-413A-876F-451F32D1EE53}" srcOrd="2" destOrd="0" parTransId="{BC542BBB-E5F4-4840-90E1-66AD5CF03C2A}" sibTransId="{F917288F-7E51-48FE-A549-DA3E4D02DFDD}"/>
    <dgm:cxn modelId="{FE9A7EF6-CC03-47D1-B123-6945F80BA318}" srcId="{20A613F3-0D4E-4186-96AF-B6492E8BEBBD}" destId="{2F3CB387-8394-4B3D-A4AB-8B83EAFDD31E}" srcOrd="1" destOrd="0" parTransId="{E9643E7C-AA3A-4D7C-9DD7-79C43874CE53}" sibTransId="{AC277CF7-3932-4F9B-903A-D26DB0BF662E}"/>
    <dgm:cxn modelId="{87A0D201-BD0B-4116-BA29-94D87693E78F}" type="presOf" srcId="{CCEFF495-9BAC-4875-8BD0-72898793563A}" destId="{18BEDCC1-3034-4490-8103-3FD131E32AFD}" srcOrd="0" destOrd="0" presId="urn:microsoft.com/office/officeart/2005/8/layout/process4"/>
    <dgm:cxn modelId="{FFCAADC4-B0B2-4A9F-A763-0FD4ACE06F1E}" type="presOf" srcId="{2F3CB387-8394-4B3D-A4AB-8B83EAFDD31E}" destId="{C938533F-2730-403A-84E0-734EF734E7AA}" srcOrd="0" destOrd="0" presId="urn:microsoft.com/office/officeart/2005/8/layout/process4"/>
    <dgm:cxn modelId="{72084130-B41B-4512-8408-4F01A2285B1E}" srcId="{20A613F3-0D4E-4186-96AF-B6492E8BEBBD}" destId="{CCEFF495-9BAC-4875-8BD0-72898793563A}" srcOrd="0" destOrd="0" parTransId="{113149F8-7799-4BBA-A6BD-04F91FCC96AA}" sibTransId="{803967B4-20B2-45F9-BA3D-C12E46F16BC2}"/>
    <dgm:cxn modelId="{5B57F4BF-253D-4011-AE2E-A16CDF1C7DA5}" type="presParOf" srcId="{F543F874-4137-4C0E-A755-4C99BDBB449F}" destId="{E8366AD2-0842-46D0-8375-C243F6377E0B}" srcOrd="0" destOrd="0" presId="urn:microsoft.com/office/officeart/2005/8/layout/process4"/>
    <dgm:cxn modelId="{6A3748B2-4C16-4A0F-BA30-DD6826C43927}" type="presParOf" srcId="{E8366AD2-0842-46D0-8375-C243F6377E0B}" destId="{9EED49D5-5B1E-44E6-9F04-10027DFB7B7A}" srcOrd="0" destOrd="0" presId="urn:microsoft.com/office/officeart/2005/8/layout/process4"/>
    <dgm:cxn modelId="{9D38C11C-4A86-4BCB-A9D1-B603CA009783}" type="presParOf" srcId="{F543F874-4137-4C0E-A755-4C99BDBB449F}" destId="{E26783FB-728E-4A81-9B3B-0D653DE8AB93}" srcOrd="1" destOrd="0" presId="urn:microsoft.com/office/officeart/2005/8/layout/process4"/>
    <dgm:cxn modelId="{99A2E59F-8230-4966-85F5-027D34B93EEB}" type="presParOf" srcId="{F543F874-4137-4C0E-A755-4C99BDBB449F}" destId="{7C391805-65D2-4FB3-BE8A-6D56DEA5374A}" srcOrd="2" destOrd="0" presId="urn:microsoft.com/office/officeart/2005/8/layout/process4"/>
    <dgm:cxn modelId="{F042B806-4A61-4F0A-AEEA-E73141A87212}" type="presParOf" srcId="{7C391805-65D2-4FB3-BE8A-6D56DEA5374A}" destId="{C938533F-2730-403A-84E0-734EF734E7AA}" srcOrd="0" destOrd="0" presId="urn:microsoft.com/office/officeart/2005/8/layout/process4"/>
    <dgm:cxn modelId="{63A0334B-D37B-484E-931A-F7248379B753}" type="presParOf" srcId="{F543F874-4137-4C0E-A755-4C99BDBB449F}" destId="{854785C7-96DD-4593-AD7C-82230BDAA3A7}" srcOrd="3" destOrd="0" presId="urn:microsoft.com/office/officeart/2005/8/layout/process4"/>
    <dgm:cxn modelId="{CDCDE25D-F128-45CC-9B72-6B014738E68C}" type="presParOf" srcId="{F543F874-4137-4C0E-A755-4C99BDBB449F}" destId="{64C0CCD5-0FD4-4CE3-829B-3B897BFB25C5}" srcOrd="4" destOrd="0" presId="urn:microsoft.com/office/officeart/2005/8/layout/process4"/>
    <dgm:cxn modelId="{8D2BA6D3-B87E-4A24-BAA0-A64059BA1569}" type="presParOf" srcId="{64C0CCD5-0FD4-4CE3-829B-3B897BFB25C5}" destId="{18BEDCC1-3034-4490-8103-3FD131E32AF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787565-0488-4E7F-ABB3-93FDC3502FB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CF1EDF1-C993-4A9A-8A81-4C1DE51F6856}">
      <dgm:prSet/>
      <dgm:spPr/>
      <dgm:t>
        <a:bodyPr/>
        <a:lstStyle/>
        <a:p>
          <a:r>
            <a:rPr lang="en-GB" dirty="0"/>
            <a:t>Your rationale for the selected </a:t>
          </a:r>
          <a:r>
            <a:rPr lang="en-GB" dirty="0" smtClean="0"/>
            <a:t>opportunity </a:t>
          </a:r>
          <a:r>
            <a:rPr lang="en-GB" dirty="0"/>
            <a:t>– what evidence (academic or otherwise) led you to deciding the </a:t>
          </a:r>
          <a:r>
            <a:rPr lang="en-GB" dirty="0" smtClean="0"/>
            <a:t>idea </a:t>
          </a:r>
          <a:r>
            <a:rPr lang="en-GB" dirty="0"/>
            <a:t>you selected? </a:t>
          </a:r>
          <a:endParaRPr lang="en-US" dirty="0"/>
        </a:p>
      </dgm:t>
    </dgm:pt>
    <dgm:pt modelId="{0EF0A0E7-ECB2-47E1-B44F-6852C2D25A0F}" type="parTrans" cxnId="{7B3AF861-7CA0-4049-AF9A-B17134699E6F}">
      <dgm:prSet/>
      <dgm:spPr/>
      <dgm:t>
        <a:bodyPr/>
        <a:lstStyle/>
        <a:p>
          <a:endParaRPr lang="en-US"/>
        </a:p>
      </dgm:t>
    </dgm:pt>
    <dgm:pt modelId="{E4360955-1F3D-4969-9667-55A96EC8CC59}" type="sibTrans" cxnId="{7B3AF861-7CA0-4049-AF9A-B17134699E6F}">
      <dgm:prSet/>
      <dgm:spPr/>
      <dgm:t>
        <a:bodyPr/>
        <a:lstStyle/>
        <a:p>
          <a:endParaRPr lang="en-US"/>
        </a:p>
      </dgm:t>
    </dgm:pt>
    <dgm:pt modelId="{B328A805-B46C-4E03-A773-A9F7EFCF83EE}">
      <dgm:prSet/>
      <dgm:spPr/>
      <dgm:t>
        <a:bodyPr/>
        <a:lstStyle/>
        <a:p>
          <a:r>
            <a:rPr lang="en-GB"/>
            <a:t>What is the academic thinking around the subject area?</a:t>
          </a:r>
          <a:endParaRPr lang="en-US"/>
        </a:p>
      </dgm:t>
    </dgm:pt>
    <dgm:pt modelId="{56FD701D-7BB6-4A1E-8BDE-326CFE48D3F3}" type="parTrans" cxnId="{DE9F4015-19DF-456D-B170-531A26213C4B}">
      <dgm:prSet/>
      <dgm:spPr/>
      <dgm:t>
        <a:bodyPr/>
        <a:lstStyle/>
        <a:p>
          <a:endParaRPr lang="en-US"/>
        </a:p>
      </dgm:t>
    </dgm:pt>
    <dgm:pt modelId="{9BDE76A5-A800-4A27-93B7-C13CF8243E9D}" type="sibTrans" cxnId="{DE9F4015-19DF-456D-B170-531A26213C4B}">
      <dgm:prSet/>
      <dgm:spPr/>
      <dgm:t>
        <a:bodyPr/>
        <a:lstStyle/>
        <a:p>
          <a:endParaRPr lang="en-US"/>
        </a:p>
      </dgm:t>
    </dgm:pt>
    <dgm:pt modelId="{F41940C0-C1BD-4CE3-8DF3-C42A9394BFA0}">
      <dgm:prSet/>
      <dgm:spPr/>
      <dgm:t>
        <a:bodyPr/>
        <a:lstStyle/>
        <a:p>
          <a:r>
            <a:rPr lang="en-GB" dirty="0"/>
            <a:t>What is the academic view around the </a:t>
          </a:r>
          <a:r>
            <a:rPr lang="en-GB" dirty="0" smtClean="0"/>
            <a:t>S&amp;PA </a:t>
          </a:r>
          <a:r>
            <a:rPr lang="en-GB" dirty="0"/>
            <a:t>industry? </a:t>
          </a:r>
          <a:endParaRPr lang="en-US" dirty="0"/>
        </a:p>
      </dgm:t>
    </dgm:pt>
    <dgm:pt modelId="{B3CEFCBA-8CFC-400A-B17E-C96FDF0B3306}" type="parTrans" cxnId="{2D3F604F-E9D5-4766-A61B-7BF7516BD492}">
      <dgm:prSet/>
      <dgm:spPr/>
      <dgm:t>
        <a:bodyPr/>
        <a:lstStyle/>
        <a:p>
          <a:endParaRPr lang="en-US"/>
        </a:p>
      </dgm:t>
    </dgm:pt>
    <dgm:pt modelId="{09E4608A-4DD5-4E7E-8697-549699AD3FD5}" type="sibTrans" cxnId="{2D3F604F-E9D5-4766-A61B-7BF7516BD492}">
      <dgm:prSet/>
      <dgm:spPr/>
      <dgm:t>
        <a:bodyPr/>
        <a:lstStyle/>
        <a:p>
          <a:endParaRPr lang="en-US"/>
        </a:p>
      </dgm:t>
    </dgm:pt>
    <dgm:pt modelId="{50AA83E0-3BFE-463C-993C-8C1769EEB06E}">
      <dgm:prSet/>
      <dgm:spPr/>
      <dgm:t>
        <a:bodyPr/>
        <a:lstStyle/>
        <a:p>
          <a:r>
            <a:rPr lang="en-GB"/>
            <a:t>What are some of the sports management theories around the subject area? </a:t>
          </a:r>
          <a:endParaRPr lang="en-US"/>
        </a:p>
      </dgm:t>
    </dgm:pt>
    <dgm:pt modelId="{8FE4CE15-D998-40A2-8A23-E82F30149990}" type="parTrans" cxnId="{08D4E0D9-11A3-433A-BEDE-04930000BC12}">
      <dgm:prSet/>
      <dgm:spPr/>
      <dgm:t>
        <a:bodyPr/>
        <a:lstStyle/>
        <a:p>
          <a:endParaRPr lang="en-US"/>
        </a:p>
      </dgm:t>
    </dgm:pt>
    <dgm:pt modelId="{57B0C3AE-A489-43A4-ABB0-CE57E2DEE5C2}" type="sibTrans" cxnId="{08D4E0D9-11A3-433A-BEDE-04930000BC12}">
      <dgm:prSet/>
      <dgm:spPr/>
      <dgm:t>
        <a:bodyPr/>
        <a:lstStyle/>
        <a:p>
          <a:endParaRPr lang="en-US"/>
        </a:p>
      </dgm:t>
    </dgm:pt>
    <dgm:pt modelId="{FCFF494B-EC4A-4813-B14D-FE5FFC02DEF0}">
      <dgm:prSet/>
      <dgm:spPr/>
      <dgm:t>
        <a:bodyPr/>
        <a:lstStyle/>
        <a:p>
          <a:r>
            <a:rPr lang="en-GB"/>
            <a:t>What is the industry view around the selected area?</a:t>
          </a:r>
          <a:endParaRPr lang="en-US"/>
        </a:p>
      </dgm:t>
    </dgm:pt>
    <dgm:pt modelId="{5D59E82E-7360-4BDE-8A8E-A702D774C3DC}" type="parTrans" cxnId="{A90933AB-4DAA-409D-9E89-E5113AC9DF40}">
      <dgm:prSet/>
      <dgm:spPr/>
      <dgm:t>
        <a:bodyPr/>
        <a:lstStyle/>
        <a:p>
          <a:endParaRPr lang="en-US"/>
        </a:p>
      </dgm:t>
    </dgm:pt>
    <dgm:pt modelId="{546E967C-53C5-4F9B-A0F5-26214253A806}" type="sibTrans" cxnId="{A90933AB-4DAA-409D-9E89-E5113AC9DF40}">
      <dgm:prSet/>
      <dgm:spPr/>
      <dgm:t>
        <a:bodyPr/>
        <a:lstStyle/>
        <a:p>
          <a:endParaRPr lang="en-US"/>
        </a:p>
      </dgm:t>
    </dgm:pt>
    <dgm:pt modelId="{459C10CE-A7DB-4209-B7C0-30050F270AA7}" type="pres">
      <dgm:prSet presAssocID="{A6787565-0488-4E7F-ABB3-93FDC3502FB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F9ACCC-CB41-4725-8205-AEF0A6A6D9F6}" type="pres">
      <dgm:prSet presAssocID="{FCF1EDF1-C993-4A9A-8A81-4C1DE51F6856}" presName="compNode" presStyleCnt="0"/>
      <dgm:spPr/>
    </dgm:pt>
    <dgm:pt modelId="{5EE926A0-E7C8-41AC-BF9A-12555B8294A0}" type="pres">
      <dgm:prSet presAssocID="{FCF1EDF1-C993-4A9A-8A81-4C1DE51F6856}" presName="bgRect" presStyleLbl="bgShp" presStyleIdx="0" presStyleCnt="5" custLinFactNeighborY="5094"/>
      <dgm:spPr/>
    </dgm:pt>
    <dgm:pt modelId="{7D3DD922-9F19-40C5-A643-D9A195780E61}" type="pres">
      <dgm:prSet presAssocID="{FCF1EDF1-C993-4A9A-8A81-4C1DE51F6856}" presName="iconRect" presStyleLbl="nod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61F7CD17-304B-4D93-A42F-6B619305A81A}" type="pres">
      <dgm:prSet presAssocID="{FCF1EDF1-C993-4A9A-8A81-4C1DE51F6856}" presName="spaceRect" presStyleCnt="0"/>
      <dgm:spPr/>
    </dgm:pt>
    <dgm:pt modelId="{3A09E294-9419-4339-95E7-51F3EA3841A0}" type="pres">
      <dgm:prSet presAssocID="{FCF1EDF1-C993-4A9A-8A81-4C1DE51F6856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E59C5D7-C38D-4C7E-8C16-0C7EED63FF09}" type="pres">
      <dgm:prSet presAssocID="{E4360955-1F3D-4969-9667-55A96EC8CC59}" presName="sibTrans" presStyleCnt="0"/>
      <dgm:spPr/>
    </dgm:pt>
    <dgm:pt modelId="{ADA369EF-E76D-4F4E-B94C-9DAE12F23A67}" type="pres">
      <dgm:prSet presAssocID="{B328A805-B46C-4E03-A773-A9F7EFCF83EE}" presName="compNode" presStyleCnt="0"/>
      <dgm:spPr/>
    </dgm:pt>
    <dgm:pt modelId="{64E1D086-3DA0-4E59-99E4-1C6C86E07FA6}" type="pres">
      <dgm:prSet presAssocID="{B328A805-B46C-4E03-A773-A9F7EFCF83EE}" presName="bgRect" presStyleLbl="bgShp" presStyleIdx="1" presStyleCnt="5"/>
      <dgm:spPr/>
    </dgm:pt>
    <dgm:pt modelId="{146FAEED-72D8-4571-9FE3-8356BF7C7FC0}" type="pres">
      <dgm:prSet presAssocID="{B328A805-B46C-4E03-A773-A9F7EFCF83EE}" presName="iconRect" presStyleLbl="node1" presStyleIdx="1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282D0189-384B-48F0-BC5A-ED2EB50E0A2F}" type="pres">
      <dgm:prSet presAssocID="{B328A805-B46C-4E03-A773-A9F7EFCF83EE}" presName="spaceRect" presStyleCnt="0"/>
      <dgm:spPr/>
    </dgm:pt>
    <dgm:pt modelId="{A0018C73-94C5-4508-B0C2-E1C9BBD1A905}" type="pres">
      <dgm:prSet presAssocID="{B328A805-B46C-4E03-A773-A9F7EFCF83EE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2D853EC-D407-4C01-895D-97B9185EE9A4}" type="pres">
      <dgm:prSet presAssocID="{9BDE76A5-A800-4A27-93B7-C13CF8243E9D}" presName="sibTrans" presStyleCnt="0"/>
      <dgm:spPr/>
    </dgm:pt>
    <dgm:pt modelId="{A7A71810-E349-4E40-9860-1F1C22245F85}" type="pres">
      <dgm:prSet presAssocID="{F41940C0-C1BD-4CE3-8DF3-C42A9394BFA0}" presName="compNode" presStyleCnt="0"/>
      <dgm:spPr/>
    </dgm:pt>
    <dgm:pt modelId="{6CBE2201-67A1-43C6-895C-99FAA65B33DE}" type="pres">
      <dgm:prSet presAssocID="{F41940C0-C1BD-4CE3-8DF3-C42A9394BFA0}" presName="bgRect" presStyleLbl="bgShp" presStyleIdx="2" presStyleCnt="5"/>
      <dgm:spPr/>
    </dgm:pt>
    <dgm:pt modelId="{4E64CA62-3EEE-45AD-81BE-C25D790AAA9E}" type="pres">
      <dgm:prSet presAssocID="{F41940C0-C1BD-4CE3-8DF3-C42A9394BFA0}" presName="iconRect" presStyleLbl="node1" presStyleIdx="2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occer ball with solid fill"/>
        </a:ext>
      </dgm:extLst>
    </dgm:pt>
    <dgm:pt modelId="{A1F2055C-0E2C-4BA6-A41D-E1F26B77EE1A}" type="pres">
      <dgm:prSet presAssocID="{F41940C0-C1BD-4CE3-8DF3-C42A9394BFA0}" presName="spaceRect" presStyleCnt="0"/>
      <dgm:spPr/>
    </dgm:pt>
    <dgm:pt modelId="{3DD7311A-A16A-46E1-A4EE-853830FD3AD3}" type="pres">
      <dgm:prSet presAssocID="{F41940C0-C1BD-4CE3-8DF3-C42A9394BFA0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2B3B45E-6D89-4382-A08A-34B74807D937}" type="pres">
      <dgm:prSet presAssocID="{09E4608A-4DD5-4E7E-8697-549699AD3FD5}" presName="sibTrans" presStyleCnt="0"/>
      <dgm:spPr/>
    </dgm:pt>
    <dgm:pt modelId="{52491511-6B41-4119-A3B9-F410E7C086C4}" type="pres">
      <dgm:prSet presAssocID="{50AA83E0-3BFE-463C-993C-8C1769EEB06E}" presName="compNode" presStyleCnt="0"/>
      <dgm:spPr/>
    </dgm:pt>
    <dgm:pt modelId="{D40E24CF-0BAD-4220-BC70-48D9E5BE2F2C}" type="pres">
      <dgm:prSet presAssocID="{50AA83E0-3BFE-463C-993C-8C1769EEB06E}" presName="bgRect" presStyleLbl="bgShp" presStyleIdx="3" presStyleCnt="5"/>
      <dgm:spPr/>
    </dgm:pt>
    <dgm:pt modelId="{55B3C871-33AE-4C5C-894C-79E25CB9834E}" type="pres">
      <dgm:prSet presAssocID="{50AA83E0-3BFE-463C-993C-8C1769EEB06E}" presName="iconRect" presStyleLbl="node1" presStyleIdx="3" presStyleCnt="5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port Balls"/>
        </a:ext>
      </dgm:extLst>
    </dgm:pt>
    <dgm:pt modelId="{33E5AC24-D9BA-4153-AE53-DD9F7BD51235}" type="pres">
      <dgm:prSet presAssocID="{50AA83E0-3BFE-463C-993C-8C1769EEB06E}" presName="spaceRect" presStyleCnt="0"/>
      <dgm:spPr/>
    </dgm:pt>
    <dgm:pt modelId="{E52B6DA6-21CC-4DB7-81A5-C03BFFC0F1FE}" type="pres">
      <dgm:prSet presAssocID="{50AA83E0-3BFE-463C-993C-8C1769EEB06E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5CCFE17-3046-4DE8-A0DB-4D105DDA9279}" type="pres">
      <dgm:prSet presAssocID="{57B0C3AE-A489-43A4-ABB0-CE57E2DEE5C2}" presName="sibTrans" presStyleCnt="0"/>
      <dgm:spPr/>
    </dgm:pt>
    <dgm:pt modelId="{CF0EA758-D24B-4B35-A590-803C80F54554}" type="pres">
      <dgm:prSet presAssocID="{FCFF494B-EC4A-4813-B14D-FE5FFC02DEF0}" presName="compNode" presStyleCnt="0"/>
      <dgm:spPr/>
    </dgm:pt>
    <dgm:pt modelId="{89F6F60A-3CC5-4913-8981-9E38A368F066}" type="pres">
      <dgm:prSet presAssocID="{FCFF494B-EC4A-4813-B14D-FE5FFC02DEF0}" presName="bgRect" presStyleLbl="bgShp" presStyleIdx="4" presStyleCnt="5"/>
      <dgm:spPr/>
    </dgm:pt>
    <dgm:pt modelId="{63231CC7-57BA-4F16-92BA-1F1AC1FDDEFE}" type="pres">
      <dgm:prSet presAssocID="{FCFF494B-EC4A-4813-B14D-FE5FFC02DEF0}" presName="iconRect" presStyleLbl="node1" presStyleIdx="4" presStyleCnt="5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rojector screen"/>
        </a:ext>
      </dgm:extLst>
    </dgm:pt>
    <dgm:pt modelId="{38A38BA0-6D89-4970-9077-AF386DAA9C01}" type="pres">
      <dgm:prSet presAssocID="{FCFF494B-EC4A-4813-B14D-FE5FFC02DEF0}" presName="spaceRect" presStyleCnt="0"/>
      <dgm:spPr/>
    </dgm:pt>
    <dgm:pt modelId="{DD500154-0ED4-435F-9E81-D90C9DBCA28A}" type="pres">
      <dgm:prSet presAssocID="{FCFF494B-EC4A-4813-B14D-FE5FFC02DEF0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3BA8C7F-0132-4E8B-A418-CA49945A8B7D}" type="presOf" srcId="{B328A805-B46C-4E03-A773-A9F7EFCF83EE}" destId="{A0018C73-94C5-4508-B0C2-E1C9BBD1A905}" srcOrd="0" destOrd="0" presId="urn:microsoft.com/office/officeart/2018/2/layout/IconVerticalSolidList"/>
    <dgm:cxn modelId="{DE9F4015-19DF-456D-B170-531A26213C4B}" srcId="{A6787565-0488-4E7F-ABB3-93FDC3502FBD}" destId="{B328A805-B46C-4E03-A773-A9F7EFCF83EE}" srcOrd="1" destOrd="0" parTransId="{56FD701D-7BB6-4A1E-8BDE-326CFE48D3F3}" sibTransId="{9BDE76A5-A800-4A27-93B7-C13CF8243E9D}"/>
    <dgm:cxn modelId="{08D4E0D9-11A3-433A-BEDE-04930000BC12}" srcId="{A6787565-0488-4E7F-ABB3-93FDC3502FBD}" destId="{50AA83E0-3BFE-463C-993C-8C1769EEB06E}" srcOrd="3" destOrd="0" parTransId="{8FE4CE15-D998-40A2-8A23-E82F30149990}" sibTransId="{57B0C3AE-A489-43A4-ABB0-CE57E2DEE5C2}"/>
    <dgm:cxn modelId="{7B3AF861-7CA0-4049-AF9A-B17134699E6F}" srcId="{A6787565-0488-4E7F-ABB3-93FDC3502FBD}" destId="{FCF1EDF1-C993-4A9A-8A81-4C1DE51F6856}" srcOrd="0" destOrd="0" parTransId="{0EF0A0E7-ECB2-47E1-B44F-6852C2D25A0F}" sibTransId="{E4360955-1F3D-4969-9667-55A96EC8CC59}"/>
    <dgm:cxn modelId="{DE38C49B-246B-456B-A511-A97D1C6AEBDF}" type="presOf" srcId="{FCF1EDF1-C993-4A9A-8A81-4C1DE51F6856}" destId="{3A09E294-9419-4339-95E7-51F3EA3841A0}" srcOrd="0" destOrd="0" presId="urn:microsoft.com/office/officeart/2018/2/layout/IconVerticalSolidList"/>
    <dgm:cxn modelId="{76C00E30-8FE1-4DCC-951C-9232EE2A9C73}" type="presOf" srcId="{F41940C0-C1BD-4CE3-8DF3-C42A9394BFA0}" destId="{3DD7311A-A16A-46E1-A4EE-853830FD3AD3}" srcOrd="0" destOrd="0" presId="urn:microsoft.com/office/officeart/2018/2/layout/IconVerticalSolidList"/>
    <dgm:cxn modelId="{2D3F604F-E9D5-4766-A61B-7BF7516BD492}" srcId="{A6787565-0488-4E7F-ABB3-93FDC3502FBD}" destId="{F41940C0-C1BD-4CE3-8DF3-C42A9394BFA0}" srcOrd="2" destOrd="0" parTransId="{B3CEFCBA-8CFC-400A-B17E-C96FDF0B3306}" sibTransId="{09E4608A-4DD5-4E7E-8697-549699AD3FD5}"/>
    <dgm:cxn modelId="{3D5EB133-987A-4D66-939F-7CFFB7A9ACA0}" type="presOf" srcId="{50AA83E0-3BFE-463C-993C-8C1769EEB06E}" destId="{E52B6DA6-21CC-4DB7-81A5-C03BFFC0F1FE}" srcOrd="0" destOrd="0" presId="urn:microsoft.com/office/officeart/2018/2/layout/IconVerticalSolidList"/>
    <dgm:cxn modelId="{A90933AB-4DAA-409D-9E89-E5113AC9DF40}" srcId="{A6787565-0488-4E7F-ABB3-93FDC3502FBD}" destId="{FCFF494B-EC4A-4813-B14D-FE5FFC02DEF0}" srcOrd="4" destOrd="0" parTransId="{5D59E82E-7360-4BDE-8A8E-A702D774C3DC}" sibTransId="{546E967C-53C5-4F9B-A0F5-26214253A806}"/>
    <dgm:cxn modelId="{348FCCC1-F8DF-4BC7-B878-0277B0FC1619}" type="presOf" srcId="{FCFF494B-EC4A-4813-B14D-FE5FFC02DEF0}" destId="{DD500154-0ED4-435F-9E81-D90C9DBCA28A}" srcOrd="0" destOrd="0" presId="urn:microsoft.com/office/officeart/2018/2/layout/IconVerticalSolidList"/>
    <dgm:cxn modelId="{FBF40F6E-BEE5-4A4A-875C-BD4D7ACA48E7}" type="presOf" srcId="{A6787565-0488-4E7F-ABB3-93FDC3502FBD}" destId="{459C10CE-A7DB-4209-B7C0-30050F270AA7}" srcOrd="0" destOrd="0" presId="urn:microsoft.com/office/officeart/2018/2/layout/IconVerticalSolidList"/>
    <dgm:cxn modelId="{E9E72033-708D-4C65-9A3A-2B2F099AE802}" type="presParOf" srcId="{459C10CE-A7DB-4209-B7C0-30050F270AA7}" destId="{8EF9ACCC-CB41-4725-8205-AEF0A6A6D9F6}" srcOrd="0" destOrd="0" presId="urn:microsoft.com/office/officeart/2018/2/layout/IconVerticalSolidList"/>
    <dgm:cxn modelId="{737D49E2-DD4B-4279-BA76-778D97967441}" type="presParOf" srcId="{8EF9ACCC-CB41-4725-8205-AEF0A6A6D9F6}" destId="{5EE926A0-E7C8-41AC-BF9A-12555B8294A0}" srcOrd="0" destOrd="0" presId="urn:microsoft.com/office/officeart/2018/2/layout/IconVerticalSolidList"/>
    <dgm:cxn modelId="{1E2F5DFD-72D9-4F8B-B1BD-3EE1AE3B4828}" type="presParOf" srcId="{8EF9ACCC-CB41-4725-8205-AEF0A6A6D9F6}" destId="{7D3DD922-9F19-40C5-A643-D9A195780E61}" srcOrd="1" destOrd="0" presId="urn:microsoft.com/office/officeart/2018/2/layout/IconVerticalSolidList"/>
    <dgm:cxn modelId="{F86163A4-5796-4117-A092-628505D43A23}" type="presParOf" srcId="{8EF9ACCC-CB41-4725-8205-AEF0A6A6D9F6}" destId="{61F7CD17-304B-4D93-A42F-6B619305A81A}" srcOrd="2" destOrd="0" presId="urn:microsoft.com/office/officeart/2018/2/layout/IconVerticalSolidList"/>
    <dgm:cxn modelId="{11E2CA57-A232-40B5-81D3-FC191E8B0BB9}" type="presParOf" srcId="{8EF9ACCC-CB41-4725-8205-AEF0A6A6D9F6}" destId="{3A09E294-9419-4339-95E7-51F3EA3841A0}" srcOrd="3" destOrd="0" presId="urn:microsoft.com/office/officeart/2018/2/layout/IconVerticalSolidList"/>
    <dgm:cxn modelId="{7BE85D5C-53EC-4DF7-BDAD-256CF7933A3C}" type="presParOf" srcId="{459C10CE-A7DB-4209-B7C0-30050F270AA7}" destId="{9E59C5D7-C38D-4C7E-8C16-0C7EED63FF09}" srcOrd="1" destOrd="0" presId="urn:microsoft.com/office/officeart/2018/2/layout/IconVerticalSolidList"/>
    <dgm:cxn modelId="{9ED2B56B-3A02-4DBE-8FD7-D81C17016BAA}" type="presParOf" srcId="{459C10CE-A7DB-4209-B7C0-30050F270AA7}" destId="{ADA369EF-E76D-4F4E-B94C-9DAE12F23A67}" srcOrd="2" destOrd="0" presId="urn:microsoft.com/office/officeart/2018/2/layout/IconVerticalSolidList"/>
    <dgm:cxn modelId="{E44FED6F-7A95-4008-965C-302FF35BFC45}" type="presParOf" srcId="{ADA369EF-E76D-4F4E-B94C-9DAE12F23A67}" destId="{64E1D086-3DA0-4E59-99E4-1C6C86E07FA6}" srcOrd="0" destOrd="0" presId="urn:microsoft.com/office/officeart/2018/2/layout/IconVerticalSolidList"/>
    <dgm:cxn modelId="{262C92A0-FBB6-4A91-ACF2-32B26ADB6523}" type="presParOf" srcId="{ADA369EF-E76D-4F4E-B94C-9DAE12F23A67}" destId="{146FAEED-72D8-4571-9FE3-8356BF7C7FC0}" srcOrd="1" destOrd="0" presId="urn:microsoft.com/office/officeart/2018/2/layout/IconVerticalSolidList"/>
    <dgm:cxn modelId="{E14461E6-C2C0-41AD-9B17-B80E398ACF7E}" type="presParOf" srcId="{ADA369EF-E76D-4F4E-B94C-9DAE12F23A67}" destId="{282D0189-384B-48F0-BC5A-ED2EB50E0A2F}" srcOrd="2" destOrd="0" presId="urn:microsoft.com/office/officeart/2018/2/layout/IconVerticalSolidList"/>
    <dgm:cxn modelId="{503DF3A9-CD1D-40C0-AC80-9067376B5A43}" type="presParOf" srcId="{ADA369EF-E76D-4F4E-B94C-9DAE12F23A67}" destId="{A0018C73-94C5-4508-B0C2-E1C9BBD1A905}" srcOrd="3" destOrd="0" presId="urn:microsoft.com/office/officeart/2018/2/layout/IconVerticalSolidList"/>
    <dgm:cxn modelId="{9F5A46B6-98D2-4D2D-BEB4-60CFB166978A}" type="presParOf" srcId="{459C10CE-A7DB-4209-B7C0-30050F270AA7}" destId="{32D853EC-D407-4C01-895D-97B9185EE9A4}" srcOrd="3" destOrd="0" presId="urn:microsoft.com/office/officeart/2018/2/layout/IconVerticalSolidList"/>
    <dgm:cxn modelId="{35F14E6E-E8AE-4A8F-BE87-BEF49FA893CD}" type="presParOf" srcId="{459C10CE-A7DB-4209-B7C0-30050F270AA7}" destId="{A7A71810-E349-4E40-9860-1F1C22245F85}" srcOrd="4" destOrd="0" presId="urn:microsoft.com/office/officeart/2018/2/layout/IconVerticalSolidList"/>
    <dgm:cxn modelId="{D72F0EE5-A1E9-48C4-B5A1-EE0D1F6ED2EE}" type="presParOf" srcId="{A7A71810-E349-4E40-9860-1F1C22245F85}" destId="{6CBE2201-67A1-43C6-895C-99FAA65B33DE}" srcOrd="0" destOrd="0" presId="urn:microsoft.com/office/officeart/2018/2/layout/IconVerticalSolidList"/>
    <dgm:cxn modelId="{31099631-E1BF-4F2B-B527-30D55ADF7596}" type="presParOf" srcId="{A7A71810-E349-4E40-9860-1F1C22245F85}" destId="{4E64CA62-3EEE-45AD-81BE-C25D790AAA9E}" srcOrd="1" destOrd="0" presId="urn:microsoft.com/office/officeart/2018/2/layout/IconVerticalSolidList"/>
    <dgm:cxn modelId="{9826CDB8-00BE-4653-AA2D-CDC8B21BF01B}" type="presParOf" srcId="{A7A71810-E349-4E40-9860-1F1C22245F85}" destId="{A1F2055C-0E2C-4BA6-A41D-E1F26B77EE1A}" srcOrd="2" destOrd="0" presId="urn:microsoft.com/office/officeart/2018/2/layout/IconVerticalSolidList"/>
    <dgm:cxn modelId="{48DEFB11-DFC8-4D76-8B77-7DD56569EF44}" type="presParOf" srcId="{A7A71810-E349-4E40-9860-1F1C22245F85}" destId="{3DD7311A-A16A-46E1-A4EE-853830FD3AD3}" srcOrd="3" destOrd="0" presId="urn:microsoft.com/office/officeart/2018/2/layout/IconVerticalSolidList"/>
    <dgm:cxn modelId="{A7B0A5BC-F80F-4FDB-9A54-3B4877EFDAA4}" type="presParOf" srcId="{459C10CE-A7DB-4209-B7C0-30050F270AA7}" destId="{72B3B45E-6D89-4382-A08A-34B74807D937}" srcOrd="5" destOrd="0" presId="urn:microsoft.com/office/officeart/2018/2/layout/IconVerticalSolidList"/>
    <dgm:cxn modelId="{A39CE39B-BC52-4100-BEA1-424763B9BDAE}" type="presParOf" srcId="{459C10CE-A7DB-4209-B7C0-30050F270AA7}" destId="{52491511-6B41-4119-A3B9-F410E7C086C4}" srcOrd="6" destOrd="0" presId="urn:microsoft.com/office/officeart/2018/2/layout/IconVerticalSolidList"/>
    <dgm:cxn modelId="{382E789A-9683-4BCA-9AD8-2CF4A5E3BB10}" type="presParOf" srcId="{52491511-6B41-4119-A3B9-F410E7C086C4}" destId="{D40E24CF-0BAD-4220-BC70-48D9E5BE2F2C}" srcOrd="0" destOrd="0" presId="urn:microsoft.com/office/officeart/2018/2/layout/IconVerticalSolidList"/>
    <dgm:cxn modelId="{E51F39E1-FCCB-4501-9EDB-42BD4E2C92DD}" type="presParOf" srcId="{52491511-6B41-4119-A3B9-F410E7C086C4}" destId="{55B3C871-33AE-4C5C-894C-79E25CB9834E}" srcOrd="1" destOrd="0" presId="urn:microsoft.com/office/officeart/2018/2/layout/IconVerticalSolidList"/>
    <dgm:cxn modelId="{3DAFD821-2253-4CCD-BC3E-DBFBDA5C7F86}" type="presParOf" srcId="{52491511-6B41-4119-A3B9-F410E7C086C4}" destId="{33E5AC24-D9BA-4153-AE53-DD9F7BD51235}" srcOrd="2" destOrd="0" presId="urn:microsoft.com/office/officeart/2018/2/layout/IconVerticalSolidList"/>
    <dgm:cxn modelId="{A9E699B7-61B8-4D03-8A49-EBD542257E25}" type="presParOf" srcId="{52491511-6B41-4119-A3B9-F410E7C086C4}" destId="{E52B6DA6-21CC-4DB7-81A5-C03BFFC0F1FE}" srcOrd="3" destOrd="0" presId="urn:microsoft.com/office/officeart/2018/2/layout/IconVerticalSolidList"/>
    <dgm:cxn modelId="{E8DD73CE-2FB4-47F6-BB3D-2EE5ADAC1AB0}" type="presParOf" srcId="{459C10CE-A7DB-4209-B7C0-30050F270AA7}" destId="{35CCFE17-3046-4DE8-A0DB-4D105DDA9279}" srcOrd="7" destOrd="0" presId="urn:microsoft.com/office/officeart/2018/2/layout/IconVerticalSolidList"/>
    <dgm:cxn modelId="{0CA66F40-577F-46D7-8472-D0F1CB81FDFA}" type="presParOf" srcId="{459C10CE-A7DB-4209-B7C0-30050F270AA7}" destId="{CF0EA758-D24B-4B35-A590-803C80F54554}" srcOrd="8" destOrd="0" presId="urn:microsoft.com/office/officeart/2018/2/layout/IconVerticalSolidList"/>
    <dgm:cxn modelId="{D3C6E349-7C05-4242-B07C-9838F37865EB}" type="presParOf" srcId="{CF0EA758-D24B-4B35-A590-803C80F54554}" destId="{89F6F60A-3CC5-4913-8981-9E38A368F066}" srcOrd="0" destOrd="0" presId="urn:microsoft.com/office/officeart/2018/2/layout/IconVerticalSolidList"/>
    <dgm:cxn modelId="{DBEDCB97-CC8A-4FE5-A708-DF54FE91A802}" type="presParOf" srcId="{CF0EA758-D24B-4B35-A590-803C80F54554}" destId="{63231CC7-57BA-4F16-92BA-1F1AC1FDDEFE}" srcOrd="1" destOrd="0" presId="urn:microsoft.com/office/officeart/2018/2/layout/IconVerticalSolidList"/>
    <dgm:cxn modelId="{072510E0-0A87-4DED-8A85-C7F18E72F5D7}" type="presParOf" srcId="{CF0EA758-D24B-4B35-A590-803C80F54554}" destId="{38A38BA0-6D89-4970-9077-AF386DAA9C01}" srcOrd="2" destOrd="0" presId="urn:microsoft.com/office/officeart/2018/2/layout/IconVerticalSolidList"/>
    <dgm:cxn modelId="{75243C27-EBF3-4033-B82D-DDAD5B4DFFB9}" type="presParOf" srcId="{CF0EA758-D24B-4B35-A590-803C80F54554}" destId="{DD500154-0ED4-435F-9E81-D90C9DBCA28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14769B-2E07-4B78-9CAC-F3710E4C08FB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C3B2B8E-D847-4E0C-B5B9-967D6135B81D}">
      <dgm:prSet/>
      <dgm:spPr/>
      <dgm:t>
        <a:bodyPr/>
        <a:lstStyle/>
        <a:p>
          <a:r>
            <a:rPr lang="en-US"/>
            <a:t>Do</a:t>
          </a:r>
        </a:p>
      </dgm:t>
    </dgm:pt>
    <dgm:pt modelId="{8E62E719-3360-4002-B13F-C15BBE3C546F}" type="parTrans" cxnId="{5C1E7163-4374-431B-820A-A4C495B4289C}">
      <dgm:prSet/>
      <dgm:spPr/>
      <dgm:t>
        <a:bodyPr/>
        <a:lstStyle/>
        <a:p>
          <a:endParaRPr lang="en-US"/>
        </a:p>
      </dgm:t>
    </dgm:pt>
    <dgm:pt modelId="{03FB8EA1-74FF-4C7E-B0F6-AF2C13D09F8C}" type="sibTrans" cxnId="{5C1E7163-4374-431B-820A-A4C495B4289C}">
      <dgm:prSet/>
      <dgm:spPr/>
      <dgm:t>
        <a:bodyPr/>
        <a:lstStyle/>
        <a:p>
          <a:endParaRPr lang="en-US"/>
        </a:p>
      </dgm:t>
    </dgm:pt>
    <dgm:pt modelId="{D0FD9414-B2FF-462A-8EEF-E408E55360EA}">
      <dgm:prSet/>
      <dgm:spPr/>
      <dgm:t>
        <a:bodyPr/>
        <a:lstStyle/>
        <a:p>
          <a:r>
            <a:rPr lang="en-US"/>
            <a:t>Don't just describe – explore, explain and analyse the subject area.</a:t>
          </a:r>
        </a:p>
      </dgm:t>
    </dgm:pt>
    <dgm:pt modelId="{2AEC37FD-090A-402A-992F-ABD64AB1AB54}" type="parTrans" cxnId="{BB95D423-30D4-4840-B372-BD9899063E0E}">
      <dgm:prSet/>
      <dgm:spPr/>
      <dgm:t>
        <a:bodyPr/>
        <a:lstStyle/>
        <a:p>
          <a:endParaRPr lang="en-US"/>
        </a:p>
      </dgm:t>
    </dgm:pt>
    <dgm:pt modelId="{3BD41322-394D-4C59-93AD-0C59443F5310}" type="sibTrans" cxnId="{BB95D423-30D4-4840-B372-BD9899063E0E}">
      <dgm:prSet/>
      <dgm:spPr/>
      <dgm:t>
        <a:bodyPr/>
        <a:lstStyle/>
        <a:p>
          <a:endParaRPr lang="en-US"/>
        </a:p>
      </dgm:t>
    </dgm:pt>
    <dgm:pt modelId="{B42AD013-D155-4D7E-A31C-B5484B8864C7}">
      <dgm:prSet/>
      <dgm:spPr/>
      <dgm:t>
        <a:bodyPr/>
        <a:lstStyle/>
        <a:p>
          <a:r>
            <a:rPr lang="en-US"/>
            <a:t>Be</a:t>
          </a:r>
        </a:p>
      </dgm:t>
    </dgm:pt>
    <dgm:pt modelId="{EA303373-140D-4094-A642-241214299498}" type="parTrans" cxnId="{9F95A28C-DB5D-4DFC-B16C-ED055BFDDD02}">
      <dgm:prSet/>
      <dgm:spPr/>
      <dgm:t>
        <a:bodyPr/>
        <a:lstStyle/>
        <a:p>
          <a:endParaRPr lang="en-US"/>
        </a:p>
      </dgm:t>
    </dgm:pt>
    <dgm:pt modelId="{72888C6B-FC1D-4BCC-8BC1-946207508722}" type="sibTrans" cxnId="{9F95A28C-DB5D-4DFC-B16C-ED055BFDDD02}">
      <dgm:prSet/>
      <dgm:spPr/>
      <dgm:t>
        <a:bodyPr/>
        <a:lstStyle/>
        <a:p>
          <a:endParaRPr lang="en-US"/>
        </a:p>
      </dgm:t>
    </dgm:pt>
    <dgm:pt modelId="{C5A78EEC-62CB-41D8-9A9B-B02BBBA0BC1F}">
      <dgm:prSet/>
      <dgm:spPr/>
      <dgm:t>
        <a:bodyPr/>
        <a:lstStyle/>
        <a:p>
          <a:r>
            <a:rPr lang="en-US"/>
            <a:t>Be selective – you don’t have to write about everything, maybe focus on key areas</a:t>
          </a:r>
        </a:p>
      </dgm:t>
    </dgm:pt>
    <dgm:pt modelId="{D4EF46B2-EC6D-43EF-A422-2AD01545E4DC}" type="parTrans" cxnId="{7286A2D8-6C2B-4FDE-B6A1-67B9682EEEF9}">
      <dgm:prSet/>
      <dgm:spPr/>
      <dgm:t>
        <a:bodyPr/>
        <a:lstStyle/>
        <a:p>
          <a:endParaRPr lang="en-US"/>
        </a:p>
      </dgm:t>
    </dgm:pt>
    <dgm:pt modelId="{79802D56-ADFF-48AE-891F-9DB690208538}" type="sibTrans" cxnId="{7286A2D8-6C2B-4FDE-B6A1-67B9682EEEF9}">
      <dgm:prSet/>
      <dgm:spPr/>
      <dgm:t>
        <a:bodyPr/>
        <a:lstStyle/>
        <a:p>
          <a:endParaRPr lang="en-US"/>
        </a:p>
      </dgm:t>
    </dgm:pt>
    <dgm:pt modelId="{E59EBCC8-7FD9-4980-A97D-713D76C2D808}">
      <dgm:prSet/>
      <dgm:spPr/>
      <dgm:t>
        <a:bodyPr/>
        <a:lstStyle/>
        <a:p>
          <a:r>
            <a:rPr lang="en-US"/>
            <a:t>Look</a:t>
          </a:r>
        </a:p>
      </dgm:t>
    </dgm:pt>
    <dgm:pt modelId="{0B77850C-0065-4C50-9CA6-4BD36EAAB5BE}" type="parTrans" cxnId="{CC8B89A2-D44F-45D8-A7AC-17B1EF34C28D}">
      <dgm:prSet/>
      <dgm:spPr/>
      <dgm:t>
        <a:bodyPr/>
        <a:lstStyle/>
        <a:p>
          <a:endParaRPr lang="en-US"/>
        </a:p>
      </dgm:t>
    </dgm:pt>
    <dgm:pt modelId="{81F39AE8-9513-44DB-AEF8-F9382C8A6E70}" type="sibTrans" cxnId="{CC8B89A2-D44F-45D8-A7AC-17B1EF34C28D}">
      <dgm:prSet/>
      <dgm:spPr/>
      <dgm:t>
        <a:bodyPr/>
        <a:lstStyle/>
        <a:p>
          <a:endParaRPr lang="en-US"/>
        </a:p>
      </dgm:t>
    </dgm:pt>
    <dgm:pt modelId="{E9332680-42CE-460A-954D-72F387BB631D}">
      <dgm:prSet/>
      <dgm:spPr/>
      <dgm:t>
        <a:bodyPr/>
        <a:lstStyle/>
        <a:p>
          <a:r>
            <a:rPr lang="en-US"/>
            <a:t>Look to the future – reflect on what happened in the past and how it will have an impact on future ideas or activities.</a:t>
          </a:r>
        </a:p>
      </dgm:t>
    </dgm:pt>
    <dgm:pt modelId="{B4A5595D-25BB-4491-BE6D-576251DD7CAE}" type="parTrans" cxnId="{FAEF3B29-213E-4898-A70D-A51F56CE319B}">
      <dgm:prSet/>
      <dgm:spPr/>
      <dgm:t>
        <a:bodyPr/>
        <a:lstStyle/>
        <a:p>
          <a:endParaRPr lang="en-US"/>
        </a:p>
      </dgm:t>
    </dgm:pt>
    <dgm:pt modelId="{74F89D41-4BE9-4044-9730-A446A241B5E1}" type="sibTrans" cxnId="{FAEF3B29-213E-4898-A70D-A51F56CE319B}">
      <dgm:prSet/>
      <dgm:spPr/>
      <dgm:t>
        <a:bodyPr/>
        <a:lstStyle/>
        <a:p>
          <a:endParaRPr lang="en-US"/>
        </a:p>
      </dgm:t>
    </dgm:pt>
    <dgm:pt modelId="{6B08B828-6C71-4024-A33B-A6021EF572D9}" type="pres">
      <dgm:prSet presAssocID="{FF14769B-2E07-4B78-9CAC-F3710E4C08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CB5F42-BFEC-4CCE-B0B7-0DCB3BA3B200}" type="pres">
      <dgm:prSet presAssocID="{1C3B2B8E-D847-4E0C-B5B9-967D6135B81D}" presName="linNode" presStyleCnt="0"/>
      <dgm:spPr/>
    </dgm:pt>
    <dgm:pt modelId="{59B874A5-74C8-4B1E-A5D9-F9F5AF3D55E5}" type="pres">
      <dgm:prSet presAssocID="{1C3B2B8E-D847-4E0C-B5B9-967D6135B81D}" presName="parentText" presStyleLbl="alignNode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4BEE8F3C-8FD9-431E-8244-CBD7E7C12ABD}" type="pres">
      <dgm:prSet presAssocID="{1C3B2B8E-D847-4E0C-B5B9-967D6135B81D}" presName="descendantText" presStyleLbl="alignAccFollowNode1" presStyleIdx="0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45D6ED7A-606F-4397-BD9C-B656D07DBB0E}" type="pres">
      <dgm:prSet presAssocID="{03FB8EA1-74FF-4C7E-B0F6-AF2C13D09F8C}" presName="sp" presStyleCnt="0"/>
      <dgm:spPr/>
    </dgm:pt>
    <dgm:pt modelId="{2902546F-9FE5-4B2A-992B-779C9300135F}" type="pres">
      <dgm:prSet presAssocID="{B42AD013-D155-4D7E-A31C-B5484B8864C7}" presName="linNode" presStyleCnt="0"/>
      <dgm:spPr/>
    </dgm:pt>
    <dgm:pt modelId="{06FA2A7E-1817-4520-A448-363EEF8E7052}" type="pres">
      <dgm:prSet presAssocID="{B42AD013-D155-4D7E-A31C-B5484B8864C7}" presName="parentText" presStyleLbl="alignNode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F1E2BAEF-D56E-4A35-A13B-4230DD7130A5}" type="pres">
      <dgm:prSet presAssocID="{B42AD013-D155-4D7E-A31C-B5484B8864C7}" presName="descendantText" presStyleLbl="alignAccFollowNode1" presStyleIdx="1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05799EFB-39BB-428B-8CA1-435D78105666}" type="pres">
      <dgm:prSet presAssocID="{72888C6B-FC1D-4BCC-8BC1-946207508722}" presName="sp" presStyleCnt="0"/>
      <dgm:spPr/>
    </dgm:pt>
    <dgm:pt modelId="{A1A9A788-F608-4677-A0C6-3A8F9BEB2842}" type="pres">
      <dgm:prSet presAssocID="{E59EBCC8-7FD9-4980-A97D-713D76C2D808}" presName="linNode" presStyleCnt="0"/>
      <dgm:spPr/>
    </dgm:pt>
    <dgm:pt modelId="{BC1B7B0A-6BF9-4395-8392-BAD3EBCA9E0B}" type="pres">
      <dgm:prSet presAssocID="{E59EBCC8-7FD9-4980-A97D-713D76C2D808}" presName="parentText" presStyleLbl="alignNode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DC0F7E74-01C4-47B7-86CF-B9E53DBB1C97}" type="pres">
      <dgm:prSet presAssocID="{E59EBCC8-7FD9-4980-A97D-713D76C2D808}" presName="descendantText" presStyleLbl="alignAccFollowNode1" presStyleIdx="2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</dgm:ptLst>
  <dgm:cxnLst>
    <dgm:cxn modelId="{9F95A28C-DB5D-4DFC-B16C-ED055BFDDD02}" srcId="{FF14769B-2E07-4B78-9CAC-F3710E4C08FB}" destId="{B42AD013-D155-4D7E-A31C-B5484B8864C7}" srcOrd="1" destOrd="0" parTransId="{EA303373-140D-4094-A642-241214299498}" sibTransId="{72888C6B-FC1D-4BCC-8BC1-946207508722}"/>
    <dgm:cxn modelId="{BB95D423-30D4-4840-B372-BD9899063E0E}" srcId="{1C3B2B8E-D847-4E0C-B5B9-967D6135B81D}" destId="{D0FD9414-B2FF-462A-8EEF-E408E55360EA}" srcOrd="0" destOrd="0" parTransId="{2AEC37FD-090A-402A-992F-ABD64AB1AB54}" sibTransId="{3BD41322-394D-4C59-93AD-0C59443F5310}"/>
    <dgm:cxn modelId="{497CE552-F3D1-486D-AEE9-E30211189164}" type="presOf" srcId="{E9332680-42CE-460A-954D-72F387BB631D}" destId="{DC0F7E74-01C4-47B7-86CF-B9E53DBB1C97}" srcOrd="0" destOrd="0" presId="urn:microsoft.com/office/officeart/2016/7/layout/VerticalSolidActionList"/>
    <dgm:cxn modelId="{6F22DEAE-0158-4260-8B4E-7A63E56394FE}" type="presOf" srcId="{FF14769B-2E07-4B78-9CAC-F3710E4C08FB}" destId="{6B08B828-6C71-4024-A33B-A6021EF572D9}" srcOrd="0" destOrd="0" presId="urn:microsoft.com/office/officeart/2016/7/layout/VerticalSolidActionList"/>
    <dgm:cxn modelId="{CC8B89A2-D44F-45D8-A7AC-17B1EF34C28D}" srcId="{FF14769B-2E07-4B78-9CAC-F3710E4C08FB}" destId="{E59EBCC8-7FD9-4980-A97D-713D76C2D808}" srcOrd="2" destOrd="0" parTransId="{0B77850C-0065-4C50-9CA6-4BD36EAAB5BE}" sibTransId="{81F39AE8-9513-44DB-AEF8-F9382C8A6E70}"/>
    <dgm:cxn modelId="{53FAA4B7-6BFE-4489-8945-9D1B90D17F2D}" type="presOf" srcId="{C5A78EEC-62CB-41D8-9A9B-B02BBBA0BC1F}" destId="{F1E2BAEF-D56E-4A35-A13B-4230DD7130A5}" srcOrd="0" destOrd="0" presId="urn:microsoft.com/office/officeart/2016/7/layout/VerticalSolidActionList"/>
    <dgm:cxn modelId="{A0816ABB-268F-4D42-AEC4-B4E028C2A36D}" type="presOf" srcId="{1C3B2B8E-D847-4E0C-B5B9-967D6135B81D}" destId="{59B874A5-74C8-4B1E-A5D9-F9F5AF3D55E5}" srcOrd="0" destOrd="0" presId="urn:microsoft.com/office/officeart/2016/7/layout/VerticalSolidActionList"/>
    <dgm:cxn modelId="{5C1E7163-4374-431B-820A-A4C495B4289C}" srcId="{FF14769B-2E07-4B78-9CAC-F3710E4C08FB}" destId="{1C3B2B8E-D847-4E0C-B5B9-967D6135B81D}" srcOrd="0" destOrd="0" parTransId="{8E62E719-3360-4002-B13F-C15BBE3C546F}" sibTransId="{03FB8EA1-74FF-4C7E-B0F6-AF2C13D09F8C}"/>
    <dgm:cxn modelId="{7286A2D8-6C2B-4FDE-B6A1-67B9682EEEF9}" srcId="{B42AD013-D155-4D7E-A31C-B5484B8864C7}" destId="{C5A78EEC-62CB-41D8-9A9B-B02BBBA0BC1F}" srcOrd="0" destOrd="0" parTransId="{D4EF46B2-EC6D-43EF-A422-2AD01545E4DC}" sibTransId="{79802D56-ADFF-48AE-891F-9DB690208538}"/>
    <dgm:cxn modelId="{E2253178-679D-4E01-A511-8D692D487863}" type="presOf" srcId="{D0FD9414-B2FF-462A-8EEF-E408E55360EA}" destId="{4BEE8F3C-8FD9-431E-8244-CBD7E7C12ABD}" srcOrd="0" destOrd="0" presId="urn:microsoft.com/office/officeart/2016/7/layout/VerticalSolidActionList"/>
    <dgm:cxn modelId="{09528736-7F31-40E2-BC48-64172A33AF4B}" type="presOf" srcId="{E59EBCC8-7FD9-4980-A97D-713D76C2D808}" destId="{BC1B7B0A-6BF9-4395-8392-BAD3EBCA9E0B}" srcOrd="0" destOrd="0" presId="urn:microsoft.com/office/officeart/2016/7/layout/VerticalSolidActionList"/>
    <dgm:cxn modelId="{FAEF3B29-213E-4898-A70D-A51F56CE319B}" srcId="{E59EBCC8-7FD9-4980-A97D-713D76C2D808}" destId="{E9332680-42CE-460A-954D-72F387BB631D}" srcOrd="0" destOrd="0" parTransId="{B4A5595D-25BB-4491-BE6D-576251DD7CAE}" sibTransId="{74F89D41-4BE9-4044-9730-A446A241B5E1}"/>
    <dgm:cxn modelId="{9647A09E-C1E4-4A17-A54B-F38F19A23A38}" type="presOf" srcId="{B42AD013-D155-4D7E-A31C-B5484B8864C7}" destId="{06FA2A7E-1817-4520-A448-363EEF8E7052}" srcOrd="0" destOrd="0" presId="urn:microsoft.com/office/officeart/2016/7/layout/VerticalSolidActionList"/>
    <dgm:cxn modelId="{0913FA71-0B1A-4CE5-8BFB-BE796E6CFB42}" type="presParOf" srcId="{6B08B828-6C71-4024-A33B-A6021EF572D9}" destId="{9BCB5F42-BFEC-4CCE-B0B7-0DCB3BA3B200}" srcOrd="0" destOrd="0" presId="urn:microsoft.com/office/officeart/2016/7/layout/VerticalSolidActionList"/>
    <dgm:cxn modelId="{FFD9D158-2BDF-471D-9335-62C03B252CDF}" type="presParOf" srcId="{9BCB5F42-BFEC-4CCE-B0B7-0DCB3BA3B200}" destId="{59B874A5-74C8-4B1E-A5D9-F9F5AF3D55E5}" srcOrd="0" destOrd="0" presId="urn:microsoft.com/office/officeart/2016/7/layout/VerticalSolidActionList"/>
    <dgm:cxn modelId="{58DF3E08-6E81-48B4-B48F-78B0FEAD0B7F}" type="presParOf" srcId="{9BCB5F42-BFEC-4CCE-B0B7-0DCB3BA3B200}" destId="{4BEE8F3C-8FD9-431E-8244-CBD7E7C12ABD}" srcOrd="1" destOrd="0" presId="urn:microsoft.com/office/officeart/2016/7/layout/VerticalSolidActionList"/>
    <dgm:cxn modelId="{05DBACDD-8270-4FB7-A105-7A16FD21ACC3}" type="presParOf" srcId="{6B08B828-6C71-4024-A33B-A6021EF572D9}" destId="{45D6ED7A-606F-4397-BD9C-B656D07DBB0E}" srcOrd="1" destOrd="0" presId="urn:microsoft.com/office/officeart/2016/7/layout/VerticalSolidActionList"/>
    <dgm:cxn modelId="{0BE59224-BD18-403C-9A33-DF9319F5E4BC}" type="presParOf" srcId="{6B08B828-6C71-4024-A33B-A6021EF572D9}" destId="{2902546F-9FE5-4B2A-992B-779C9300135F}" srcOrd="2" destOrd="0" presId="urn:microsoft.com/office/officeart/2016/7/layout/VerticalSolidActionList"/>
    <dgm:cxn modelId="{E9A075D6-70B7-409C-B6F3-1DF70B27B0E5}" type="presParOf" srcId="{2902546F-9FE5-4B2A-992B-779C9300135F}" destId="{06FA2A7E-1817-4520-A448-363EEF8E7052}" srcOrd="0" destOrd="0" presId="urn:microsoft.com/office/officeart/2016/7/layout/VerticalSolidActionList"/>
    <dgm:cxn modelId="{1641F5B6-CA35-4CA9-9C8C-FEF47115126C}" type="presParOf" srcId="{2902546F-9FE5-4B2A-992B-779C9300135F}" destId="{F1E2BAEF-D56E-4A35-A13B-4230DD7130A5}" srcOrd="1" destOrd="0" presId="urn:microsoft.com/office/officeart/2016/7/layout/VerticalSolidActionList"/>
    <dgm:cxn modelId="{9B43E511-0596-4556-BA5F-E9448FE8B557}" type="presParOf" srcId="{6B08B828-6C71-4024-A33B-A6021EF572D9}" destId="{05799EFB-39BB-428B-8CA1-435D78105666}" srcOrd="3" destOrd="0" presId="urn:microsoft.com/office/officeart/2016/7/layout/VerticalSolidActionList"/>
    <dgm:cxn modelId="{0FF93364-F8B4-4AA8-BE71-0F7F2862D11F}" type="presParOf" srcId="{6B08B828-6C71-4024-A33B-A6021EF572D9}" destId="{A1A9A788-F608-4677-A0C6-3A8F9BEB2842}" srcOrd="4" destOrd="0" presId="urn:microsoft.com/office/officeart/2016/7/layout/VerticalSolidActionList"/>
    <dgm:cxn modelId="{FE5C5D97-FDBD-4C85-BF68-2E836F6922E9}" type="presParOf" srcId="{A1A9A788-F608-4677-A0C6-3A8F9BEB2842}" destId="{BC1B7B0A-6BF9-4395-8392-BAD3EBCA9E0B}" srcOrd="0" destOrd="0" presId="urn:microsoft.com/office/officeart/2016/7/layout/VerticalSolidActionList"/>
    <dgm:cxn modelId="{06559A56-CB2E-4A28-BC6C-48CD5F57DA03}" type="presParOf" srcId="{A1A9A788-F608-4677-A0C6-3A8F9BEB2842}" destId="{DC0F7E74-01C4-47B7-86CF-B9E53DBB1C97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CA7DE-DB80-4740-BEB1-63310A5573C0}">
      <dsp:nvSpPr>
        <dsp:cNvPr id="0" name=""/>
        <dsp:cNvSpPr/>
      </dsp:nvSpPr>
      <dsp:spPr>
        <a:xfrm>
          <a:off x="0" y="919142"/>
          <a:ext cx="4686300" cy="16968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327584-979D-4182-8459-90B296A1C9F5}">
      <dsp:nvSpPr>
        <dsp:cNvPr id="0" name=""/>
        <dsp:cNvSpPr/>
      </dsp:nvSpPr>
      <dsp:spPr>
        <a:xfrm>
          <a:off x="513305" y="1300940"/>
          <a:ext cx="933283" cy="93328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D49E8-DC6A-4586-9B09-A220852B0565}">
      <dsp:nvSpPr>
        <dsp:cNvPr id="0" name=""/>
        <dsp:cNvSpPr/>
      </dsp:nvSpPr>
      <dsp:spPr>
        <a:xfrm>
          <a:off x="1959895" y="919142"/>
          <a:ext cx="2726404" cy="1696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586" tIns="179586" rIns="179586" bIns="179586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Explain the requirements of the assessment</a:t>
          </a:r>
          <a:endParaRPr lang="en-US" sz="1900" kern="1200"/>
        </a:p>
      </dsp:txBody>
      <dsp:txXfrm>
        <a:off x="1959895" y="919142"/>
        <a:ext cx="2726404" cy="1696878"/>
      </dsp:txXfrm>
    </dsp:sp>
    <dsp:sp modelId="{E5E83D57-D391-49FC-8A9E-20A5D0F57E1C}">
      <dsp:nvSpPr>
        <dsp:cNvPr id="0" name=""/>
        <dsp:cNvSpPr/>
      </dsp:nvSpPr>
      <dsp:spPr>
        <a:xfrm>
          <a:off x="0" y="3040241"/>
          <a:ext cx="4686300" cy="16968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E1AA67-C2F7-4ADD-B348-14047C789CA3}">
      <dsp:nvSpPr>
        <dsp:cNvPr id="0" name=""/>
        <dsp:cNvSpPr/>
      </dsp:nvSpPr>
      <dsp:spPr>
        <a:xfrm>
          <a:off x="513305" y="3422039"/>
          <a:ext cx="933283" cy="933283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4314D-668A-4A47-B194-61AB49A44302}">
      <dsp:nvSpPr>
        <dsp:cNvPr id="0" name=""/>
        <dsp:cNvSpPr/>
      </dsp:nvSpPr>
      <dsp:spPr>
        <a:xfrm>
          <a:off x="1959895" y="3040241"/>
          <a:ext cx="2726404" cy="1696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586" tIns="179586" rIns="179586" bIns="179586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Ensure everyone is happy with the process and content of completing the assessment </a:t>
          </a:r>
          <a:endParaRPr lang="en-US" sz="1900" kern="1200"/>
        </a:p>
      </dsp:txBody>
      <dsp:txXfrm>
        <a:off x="1959895" y="3040241"/>
        <a:ext cx="2726404" cy="1696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46EE0-30B0-4FCB-90BE-198649AD31D1}">
      <dsp:nvSpPr>
        <dsp:cNvPr id="0" name=""/>
        <dsp:cNvSpPr/>
      </dsp:nvSpPr>
      <dsp:spPr>
        <a:xfrm>
          <a:off x="0" y="52366"/>
          <a:ext cx="4686300" cy="11898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4408C4-4967-4EA8-9142-CC78A94658FC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50CA3-377B-4D9E-B26D-6020952848DA}">
      <dsp:nvSpPr>
        <dsp:cNvPr id="0" name=""/>
        <dsp:cNvSpPr/>
      </dsp:nvSpPr>
      <dsp:spPr>
        <a:xfrm>
          <a:off x="1374223" y="2347"/>
          <a:ext cx="33120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This assessment is an individual written </a:t>
          </a:r>
          <a:r>
            <a:rPr lang="en-GB" sz="1800" kern="1200" dirty="0" smtClean="0"/>
            <a:t>business plan</a:t>
          </a:r>
          <a:endParaRPr lang="en-US" sz="1800" kern="1200" dirty="0"/>
        </a:p>
      </dsp:txBody>
      <dsp:txXfrm>
        <a:off x="1374223" y="2347"/>
        <a:ext cx="3312076" cy="1189803"/>
      </dsp:txXfrm>
    </dsp:sp>
    <dsp:sp modelId="{20D521BA-8F84-4AC1-A0C6-2E9142A5D4EC}">
      <dsp:nvSpPr>
        <dsp:cNvPr id="0" name=""/>
        <dsp:cNvSpPr/>
      </dsp:nvSpPr>
      <dsp:spPr>
        <a:xfrm>
          <a:off x="0" y="1489602"/>
          <a:ext cx="4686300" cy="11898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53DE3-6E25-4EEB-9217-AE9821D21601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B3CF9-8307-49D8-B4D3-EE9E9A413496}">
      <dsp:nvSpPr>
        <dsp:cNvPr id="0" name=""/>
        <dsp:cNvSpPr/>
      </dsp:nvSpPr>
      <dsp:spPr>
        <a:xfrm>
          <a:off x="1374223" y="1489602"/>
          <a:ext cx="33120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It should </a:t>
          </a:r>
          <a:r>
            <a:rPr lang="en-US" sz="1800" kern="1200" dirty="0" smtClean="0"/>
            <a:t>develop a business plan for a Sport and Physical activity </a:t>
          </a:r>
          <a:r>
            <a:rPr lang="en-US" sz="1800" kern="1200" dirty="0" err="1" smtClean="0"/>
            <a:t>organisation</a:t>
          </a:r>
          <a:r>
            <a:rPr lang="en-US" sz="1800" kern="1200" dirty="0" smtClean="0"/>
            <a:t> 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1374223" y="1489602"/>
        <a:ext cx="3312076" cy="1189803"/>
      </dsp:txXfrm>
    </dsp:sp>
    <dsp:sp modelId="{82775D9F-4BDA-4D84-B5DB-DBA26F1CE147}">
      <dsp:nvSpPr>
        <dsp:cNvPr id="0" name=""/>
        <dsp:cNvSpPr/>
      </dsp:nvSpPr>
      <dsp:spPr>
        <a:xfrm>
          <a:off x="0" y="2976856"/>
          <a:ext cx="4686300" cy="11898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3737DB-43CE-42EB-9BA1-00C76571AAD6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708FD-753E-45E5-B24F-5757FC2CBCF7}">
      <dsp:nvSpPr>
        <dsp:cNvPr id="0" name=""/>
        <dsp:cNvSpPr/>
      </dsp:nvSpPr>
      <dsp:spPr>
        <a:xfrm>
          <a:off x="1374223" y="2976856"/>
          <a:ext cx="33120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It should demonstrate your understanding of the </a:t>
          </a:r>
          <a:r>
            <a:rPr lang="en-GB" sz="1800" kern="1200" dirty="0" smtClean="0"/>
            <a:t>sport and physical activity </a:t>
          </a:r>
          <a:r>
            <a:rPr lang="en-GB" sz="1800" kern="1200" dirty="0"/>
            <a:t>industry</a:t>
          </a:r>
          <a:endParaRPr lang="en-US" sz="1800" kern="1200" dirty="0"/>
        </a:p>
      </dsp:txBody>
      <dsp:txXfrm>
        <a:off x="1374223" y="2976856"/>
        <a:ext cx="3312076" cy="1189803"/>
      </dsp:txXfrm>
    </dsp:sp>
    <dsp:sp modelId="{79A7A21E-7874-4478-B4D2-09B5113B7F98}">
      <dsp:nvSpPr>
        <dsp:cNvPr id="0" name=""/>
        <dsp:cNvSpPr/>
      </dsp:nvSpPr>
      <dsp:spPr>
        <a:xfrm>
          <a:off x="0" y="4464111"/>
          <a:ext cx="4686300" cy="11898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8A660-8A91-4204-83FF-F561B3490925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2A3210-3BEA-4D3F-BF5B-B3AE09C43D0A}">
      <dsp:nvSpPr>
        <dsp:cNvPr id="0" name=""/>
        <dsp:cNvSpPr/>
      </dsp:nvSpPr>
      <dsp:spPr>
        <a:xfrm>
          <a:off x="1374223" y="4464111"/>
          <a:ext cx="33120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The nature of the task means that the report needs to be </a:t>
          </a:r>
          <a:r>
            <a:rPr lang="en-GB" sz="1800" kern="1200" dirty="0" smtClean="0"/>
            <a:t>evidenced based </a:t>
          </a:r>
          <a:r>
            <a:rPr lang="en-GB" sz="1800" kern="1200" dirty="0"/>
            <a:t>in its approach</a:t>
          </a:r>
          <a:endParaRPr lang="en-US" sz="1800" kern="1200" dirty="0"/>
        </a:p>
      </dsp:txBody>
      <dsp:txXfrm>
        <a:off x="1374223" y="4464111"/>
        <a:ext cx="3312076" cy="1189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1C337-10A4-4BF4-8000-14FB91E9A203}">
      <dsp:nvSpPr>
        <dsp:cNvPr id="0" name=""/>
        <dsp:cNvSpPr/>
      </dsp:nvSpPr>
      <dsp:spPr>
        <a:xfrm>
          <a:off x="0" y="919142"/>
          <a:ext cx="4686300" cy="16968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958CB-EBB8-4F27-B52A-464C67A66BB8}">
      <dsp:nvSpPr>
        <dsp:cNvPr id="0" name=""/>
        <dsp:cNvSpPr/>
      </dsp:nvSpPr>
      <dsp:spPr>
        <a:xfrm>
          <a:off x="513305" y="1300940"/>
          <a:ext cx="933283" cy="9332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82373-35F8-45BC-BA5C-01A207EC0F9F}">
      <dsp:nvSpPr>
        <dsp:cNvPr id="0" name=""/>
        <dsp:cNvSpPr/>
      </dsp:nvSpPr>
      <dsp:spPr>
        <a:xfrm>
          <a:off x="1959895" y="919142"/>
          <a:ext cx="2726404" cy="1696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586" tIns="179586" rIns="179586" bIns="179586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Analyse</a:t>
          </a:r>
          <a:r>
            <a:rPr lang="en-US" sz="1400" b="1" kern="1200" dirty="0" smtClean="0"/>
            <a:t> the public, private, voluntary and commercial sectors in the provision of sport and physical activity and use the understanding of theory linked to developing provision</a:t>
          </a:r>
          <a:r>
            <a:rPr lang="en-GB" sz="1400" b="1" kern="1200" dirty="0" smtClean="0"/>
            <a:t>. </a:t>
          </a:r>
          <a:endParaRPr lang="en-US" sz="1400" kern="1200" dirty="0"/>
        </a:p>
      </dsp:txBody>
      <dsp:txXfrm>
        <a:off x="1959895" y="919142"/>
        <a:ext cx="2726404" cy="1696878"/>
      </dsp:txXfrm>
    </dsp:sp>
    <dsp:sp modelId="{3BBAB094-2FC8-43BD-88D7-F7D538919F85}">
      <dsp:nvSpPr>
        <dsp:cNvPr id="0" name=""/>
        <dsp:cNvSpPr/>
      </dsp:nvSpPr>
      <dsp:spPr>
        <a:xfrm>
          <a:off x="0" y="3040241"/>
          <a:ext cx="4686300" cy="16968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AC3B31-F8C9-4F03-89EA-21D2FFC91B86}">
      <dsp:nvSpPr>
        <dsp:cNvPr id="0" name=""/>
        <dsp:cNvSpPr/>
      </dsp:nvSpPr>
      <dsp:spPr>
        <a:xfrm>
          <a:off x="513305" y="3422039"/>
          <a:ext cx="933283" cy="9332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423F99-5B12-43AA-9000-D5E62A61973E}">
      <dsp:nvSpPr>
        <dsp:cNvPr id="0" name=""/>
        <dsp:cNvSpPr/>
      </dsp:nvSpPr>
      <dsp:spPr>
        <a:xfrm>
          <a:off x="1959895" y="3040241"/>
          <a:ext cx="2726404" cy="1696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586" tIns="179586" rIns="179586" bIns="179586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Identify and discuss the value rationales, leadership practices and management operations informing the enterprise of sport development projects </a:t>
          </a:r>
          <a:endParaRPr lang="en-US" sz="1400" kern="1200" dirty="0"/>
        </a:p>
      </dsp:txBody>
      <dsp:txXfrm>
        <a:off x="1959895" y="3040241"/>
        <a:ext cx="2726404" cy="16968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D49D5-5B1E-44E6-9F04-10027DFB7B7A}">
      <dsp:nvSpPr>
        <dsp:cNvPr id="0" name=""/>
        <dsp:cNvSpPr/>
      </dsp:nvSpPr>
      <dsp:spPr>
        <a:xfrm>
          <a:off x="0" y="3732497"/>
          <a:ext cx="4933893" cy="12250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/>
            <a:t>This can be completed in many ways </a:t>
          </a:r>
          <a:endParaRPr lang="en-US" sz="2100" kern="1200"/>
        </a:p>
      </dsp:txBody>
      <dsp:txXfrm>
        <a:off x="0" y="3732497"/>
        <a:ext cx="4933893" cy="1225089"/>
      </dsp:txXfrm>
    </dsp:sp>
    <dsp:sp modelId="{C938533F-2730-403A-84E0-734EF734E7AA}">
      <dsp:nvSpPr>
        <dsp:cNvPr id="0" name=""/>
        <dsp:cNvSpPr/>
      </dsp:nvSpPr>
      <dsp:spPr>
        <a:xfrm rot="10800000">
          <a:off x="0" y="1866686"/>
          <a:ext cx="4933893" cy="1884186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/>
            <a:t>This should include references to all your source material</a:t>
          </a:r>
          <a:endParaRPr lang="en-US" sz="2100" kern="1200"/>
        </a:p>
      </dsp:txBody>
      <dsp:txXfrm rot="10800000">
        <a:off x="0" y="1866686"/>
        <a:ext cx="4933893" cy="1224288"/>
      </dsp:txXfrm>
    </dsp:sp>
    <dsp:sp modelId="{18BEDCC1-3034-4490-8103-3FD131E32AFD}">
      <dsp:nvSpPr>
        <dsp:cNvPr id="0" name=""/>
        <dsp:cNvSpPr/>
      </dsp:nvSpPr>
      <dsp:spPr>
        <a:xfrm rot="10800000">
          <a:off x="0" y="876"/>
          <a:ext cx="4933893" cy="1884186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/>
            <a:t>You need to blend in academic thinking and relevant supporting information to your report. </a:t>
          </a:r>
          <a:endParaRPr lang="en-US" sz="2100" kern="1200"/>
        </a:p>
      </dsp:txBody>
      <dsp:txXfrm rot="10800000">
        <a:off x="0" y="876"/>
        <a:ext cx="4933893" cy="12242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926A0-E7C8-41AC-BF9A-12555B8294A0}">
      <dsp:nvSpPr>
        <dsp:cNvPr id="0" name=""/>
        <dsp:cNvSpPr/>
      </dsp:nvSpPr>
      <dsp:spPr>
        <a:xfrm>
          <a:off x="0" y="52365"/>
          <a:ext cx="4686300" cy="9412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DD922-9F19-40C5-A643-D9A195780E61}">
      <dsp:nvSpPr>
        <dsp:cNvPr id="0" name=""/>
        <dsp:cNvSpPr/>
      </dsp:nvSpPr>
      <dsp:spPr>
        <a:xfrm>
          <a:off x="284724" y="216197"/>
          <a:ext cx="517680" cy="51768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9E294-9419-4339-95E7-51F3EA3841A0}">
      <dsp:nvSpPr>
        <dsp:cNvPr id="0" name=""/>
        <dsp:cNvSpPr/>
      </dsp:nvSpPr>
      <dsp:spPr>
        <a:xfrm>
          <a:off x="1087129" y="4418"/>
          <a:ext cx="35991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Your rationale for the selected </a:t>
          </a:r>
          <a:r>
            <a:rPr lang="en-GB" sz="1500" kern="1200" dirty="0" smtClean="0"/>
            <a:t>opportunity </a:t>
          </a:r>
          <a:r>
            <a:rPr lang="en-GB" sz="1500" kern="1200" dirty="0"/>
            <a:t>– what evidence (academic or otherwise) led you to deciding the </a:t>
          </a:r>
          <a:r>
            <a:rPr lang="en-GB" sz="1500" kern="1200" dirty="0" smtClean="0"/>
            <a:t>idea </a:t>
          </a:r>
          <a:r>
            <a:rPr lang="en-GB" sz="1500" kern="1200" dirty="0"/>
            <a:t>you selected? </a:t>
          </a:r>
          <a:endParaRPr lang="en-US" sz="1500" kern="1200" dirty="0"/>
        </a:p>
      </dsp:txBody>
      <dsp:txXfrm>
        <a:off x="1087129" y="4418"/>
        <a:ext cx="3599170" cy="941237"/>
      </dsp:txXfrm>
    </dsp:sp>
    <dsp:sp modelId="{64E1D086-3DA0-4E59-99E4-1C6C86E07FA6}">
      <dsp:nvSpPr>
        <dsp:cNvPr id="0" name=""/>
        <dsp:cNvSpPr/>
      </dsp:nvSpPr>
      <dsp:spPr>
        <a:xfrm>
          <a:off x="0" y="1180965"/>
          <a:ext cx="4686300" cy="9412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FAEED-72D8-4571-9FE3-8356BF7C7FC0}">
      <dsp:nvSpPr>
        <dsp:cNvPr id="0" name=""/>
        <dsp:cNvSpPr/>
      </dsp:nvSpPr>
      <dsp:spPr>
        <a:xfrm>
          <a:off x="284724" y="1392744"/>
          <a:ext cx="517680" cy="51768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18C73-94C5-4508-B0C2-E1C9BBD1A905}">
      <dsp:nvSpPr>
        <dsp:cNvPr id="0" name=""/>
        <dsp:cNvSpPr/>
      </dsp:nvSpPr>
      <dsp:spPr>
        <a:xfrm>
          <a:off x="1087129" y="1180965"/>
          <a:ext cx="35991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What is the academic thinking around the subject area?</a:t>
          </a:r>
          <a:endParaRPr lang="en-US" sz="1500" kern="1200"/>
        </a:p>
      </dsp:txBody>
      <dsp:txXfrm>
        <a:off x="1087129" y="1180965"/>
        <a:ext cx="3599170" cy="941237"/>
      </dsp:txXfrm>
    </dsp:sp>
    <dsp:sp modelId="{6CBE2201-67A1-43C6-895C-99FAA65B33DE}">
      <dsp:nvSpPr>
        <dsp:cNvPr id="0" name=""/>
        <dsp:cNvSpPr/>
      </dsp:nvSpPr>
      <dsp:spPr>
        <a:xfrm>
          <a:off x="0" y="2357512"/>
          <a:ext cx="4686300" cy="9412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4CA62-3EEE-45AD-81BE-C25D790AAA9E}">
      <dsp:nvSpPr>
        <dsp:cNvPr id="0" name=""/>
        <dsp:cNvSpPr/>
      </dsp:nvSpPr>
      <dsp:spPr>
        <a:xfrm>
          <a:off x="284724" y="2569291"/>
          <a:ext cx="517680" cy="517680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D7311A-A16A-46E1-A4EE-853830FD3AD3}">
      <dsp:nvSpPr>
        <dsp:cNvPr id="0" name=""/>
        <dsp:cNvSpPr/>
      </dsp:nvSpPr>
      <dsp:spPr>
        <a:xfrm>
          <a:off x="1087129" y="2357512"/>
          <a:ext cx="35991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What is the academic view around the </a:t>
          </a:r>
          <a:r>
            <a:rPr lang="en-GB" sz="1500" kern="1200" dirty="0" smtClean="0"/>
            <a:t>S&amp;PA </a:t>
          </a:r>
          <a:r>
            <a:rPr lang="en-GB" sz="1500" kern="1200" dirty="0"/>
            <a:t>industry? </a:t>
          </a:r>
          <a:endParaRPr lang="en-US" sz="1500" kern="1200" dirty="0"/>
        </a:p>
      </dsp:txBody>
      <dsp:txXfrm>
        <a:off x="1087129" y="2357512"/>
        <a:ext cx="3599170" cy="941237"/>
      </dsp:txXfrm>
    </dsp:sp>
    <dsp:sp modelId="{D40E24CF-0BAD-4220-BC70-48D9E5BE2F2C}">
      <dsp:nvSpPr>
        <dsp:cNvPr id="0" name=""/>
        <dsp:cNvSpPr/>
      </dsp:nvSpPr>
      <dsp:spPr>
        <a:xfrm>
          <a:off x="0" y="3534059"/>
          <a:ext cx="4686300" cy="9412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B3C871-33AE-4C5C-894C-79E25CB9834E}">
      <dsp:nvSpPr>
        <dsp:cNvPr id="0" name=""/>
        <dsp:cNvSpPr/>
      </dsp:nvSpPr>
      <dsp:spPr>
        <a:xfrm>
          <a:off x="284724" y="3745838"/>
          <a:ext cx="517680" cy="517680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B6DA6-21CC-4DB7-81A5-C03BFFC0F1FE}">
      <dsp:nvSpPr>
        <dsp:cNvPr id="0" name=""/>
        <dsp:cNvSpPr/>
      </dsp:nvSpPr>
      <dsp:spPr>
        <a:xfrm>
          <a:off x="1087129" y="3534059"/>
          <a:ext cx="35991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What are some of the sports management theories around the subject area? </a:t>
          </a:r>
          <a:endParaRPr lang="en-US" sz="1500" kern="1200"/>
        </a:p>
      </dsp:txBody>
      <dsp:txXfrm>
        <a:off x="1087129" y="3534059"/>
        <a:ext cx="3599170" cy="941237"/>
      </dsp:txXfrm>
    </dsp:sp>
    <dsp:sp modelId="{89F6F60A-3CC5-4913-8981-9E38A368F066}">
      <dsp:nvSpPr>
        <dsp:cNvPr id="0" name=""/>
        <dsp:cNvSpPr/>
      </dsp:nvSpPr>
      <dsp:spPr>
        <a:xfrm>
          <a:off x="0" y="4710606"/>
          <a:ext cx="4686300" cy="9412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231CC7-57BA-4F16-92BA-1F1AC1FDDEFE}">
      <dsp:nvSpPr>
        <dsp:cNvPr id="0" name=""/>
        <dsp:cNvSpPr/>
      </dsp:nvSpPr>
      <dsp:spPr>
        <a:xfrm>
          <a:off x="284724" y="4922384"/>
          <a:ext cx="517680" cy="517680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00154-0ED4-435F-9E81-D90C9DBCA28A}">
      <dsp:nvSpPr>
        <dsp:cNvPr id="0" name=""/>
        <dsp:cNvSpPr/>
      </dsp:nvSpPr>
      <dsp:spPr>
        <a:xfrm>
          <a:off x="1087129" y="4710606"/>
          <a:ext cx="35991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What is the industry view around the selected area?</a:t>
          </a:r>
          <a:endParaRPr lang="en-US" sz="1500" kern="1200"/>
        </a:p>
      </dsp:txBody>
      <dsp:txXfrm>
        <a:off x="1087129" y="4710606"/>
        <a:ext cx="3599170" cy="9412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E8F3C-8FD9-431E-8244-CBD7E7C12ABD}">
      <dsp:nvSpPr>
        <dsp:cNvPr id="0" name=""/>
        <dsp:cNvSpPr/>
      </dsp:nvSpPr>
      <dsp:spPr>
        <a:xfrm>
          <a:off x="800696" y="1588"/>
          <a:ext cx="3202784" cy="162787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43" tIns="413480" rIns="62143" bIns="4134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Don't just describe – explore, explain and analyse the subject area.</a:t>
          </a:r>
        </a:p>
      </dsp:txBody>
      <dsp:txXfrm>
        <a:off x="800696" y="1588"/>
        <a:ext cx="3202784" cy="1627873"/>
      </dsp:txXfrm>
    </dsp:sp>
    <dsp:sp modelId="{59B874A5-74C8-4B1E-A5D9-F9F5AF3D55E5}">
      <dsp:nvSpPr>
        <dsp:cNvPr id="0" name=""/>
        <dsp:cNvSpPr/>
      </dsp:nvSpPr>
      <dsp:spPr>
        <a:xfrm>
          <a:off x="0" y="1588"/>
          <a:ext cx="800696" cy="16278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70" tIns="160798" rIns="42370" bIns="160798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Do</a:t>
          </a:r>
        </a:p>
      </dsp:txBody>
      <dsp:txXfrm>
        <a:off x="0" y="1588"/>
        <a:ext cx="800696" cy="1627873"/>
      </dsp:txXfrm>
    </dsp:sp>
    <dsp:sp modelId="{F1E2BAEF-D56E-4A35-A13B-4230DD7130A5}">
      <dsp:nvSpPr>
        <dsp:cNvPr id="0" name=""/>
        <dsp:cNvSpPr/>
      </dsp:nvSpPr>
      <dsp:spPr>
        <a:xfrm>
          <a:off x="800696" y="1727133"/>
          <a:ext cx="3202784" cy="1627873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43" tIns="413480" rIns="62143" bIns="4134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Be selective – you don’t have to write about everything, maybe focus on key areas</a:t>
          </a:r>
        </a:p>
      </dsp:txBody>
      <dsp:txXfrm>
        <a:off x="800696" y="1727133"/>
        <a:ext cx="3202784" cy="1627873"/>
      </dsp:txXfrm>
    </dsp:sp>
    <dsp:sp modelId="{06FA2A7E-1817-4520-A448-363EEF8E7052}">
      <dsp:nvSpPr>
        <dsp:cNvPr id="0" name=""/>
        <dsp:cNvSpPr/>
      </dsp:nvSpPr>
      <dsp:spPr>
        <a:xfrm>
          <a:off x="0" y="1727133"/>
          <a:ext cx="800696" cy="1627873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70" tIns="160798" rIns="42370" bIns="160798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Be</a:t>
          </a:r>
        </a:p>
      </dsp:txBody>
      <dsp:txXfrm>
        <a:off x="0" y="1727133"/>
        <a:ext cx="800696" cy="1627873"/>
      </dsp:txXfrm>
    </dsp:sp>
    <dsp:sp modelId="{DC0F7E74-01C4-47B7-86CF-B9E53DBB1C97}">
      <dsp:nvSpPr>
        <dsp:cNvPr id="0" name=""/>
        <dsp:cNvSpPr/>
      </dsp:nvSpPr>
      <dsp:spPr>
        <a:xfrm>
          <a:off x="800696" y="3452679"/>
          <a:ext cx="3202784" cy="1627873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43" tIns="413480" rIns="62143" bIns="4134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Look to the future – reflect on what happened in the past and how it will have an impact on future ideas or activities.</a:t>
          </a:r>
        </a:p>
      </dsp:txBody>
      <dsp:txXfrm>
        <a:off x="800696" y="3452679"/>
        <a:ext cx="3202784" cy="1627873"/>
      </dsp:txXfrm>
    </dsp:sp>
    <dsp:sp modelId="{BC1B7B0A-6BF9-4395-8392-BAD3EBCA9E0B}">
      <dsp:nvSpPr>
        <dsp:cNvPr id="0" name=""/>
        <dsp:cNvSpPr/>
      </dsp:nvSpPr>
      <dsp:spPr>
        <a:xfrm>
          <a:off x="0" y="3452679"/>
          <a:ext cx="800696" cy="1627873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70" tIns="160798" rIns="42370" bIns="160798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Look</a:t>
          </a:r>
        </a:p>
      </dsp:txBody>
      <dsp:txXfrm>
        <a:off x="0" y="3452679"/>
        <a:ext cx="800696" cy="1627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857E-CF7F-4F87-996F-168B3338E96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FEBA-987E-4B23-8FB2-AF3B11745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83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857E-CF7F-4F87-996F-168B3338E96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FEBA-987E-4B23-8FB2-AF3B11745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18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857E-CF7F-4F87-996F-168B3338E96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FEBA-987E-4B23-8FB2-AF3B11745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12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857E-CF7F-4F87-996F-168B3338E96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FEBA-987E-4B23-8FB2-AF3B11745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09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857E-CF7F-4F87-996F-168B3338E96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FEBA-987E-4B23-8FB2-AF3B11745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27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857E-CF7F-4F87-996F-168B3338E96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FEBA-987E-4B23-8FB2-AF3B11745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04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857E-CF7F-4F87-996F-168B3338E96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FEBA-987E-4B23-8FB2-AF3B11745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1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857E-CF7F-4F87-996F-168B3338E96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FEBA-987E-4B23-8FB2-AF3B11745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9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857E-CF7F-4F87-996F-168B3338E96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FEBA-987E-4B23-8FB2-AF3B11745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91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857E-CF7F-4F87-996F-168B3338E96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FEBA-987E-4B23-8FB2-AF3B11745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3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857E-CF7F-4F87-996F-168B3338E96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FEBA-987E-4B23-8FB2-AF3B11745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68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857E-CF7F-4F87-996F-168B3338E96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4FEBA-987E-4B23-8FB2-AF3B11745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11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571" y="851517"/>
            <a:ext cx="3928849" cy="2991416"/>
          </a:xfrm>
        </p:spPr>
        <p:txBody>
          <a:bodyPr anchor="b">
            <a:normAutofit/>
          </a:bodyPr>
          <a:lstStyle/>
          <a:p>
            <a:pPr algn="l"/>
            <a:r>
              <a:rPr lang="en-GB"/>
              <a:t>Assessment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572" y="3842932"/>
            <a:ext cx="3125336" cy="2163551"/>
          </a:xfrm>
        </p:spPr>
        <p:txBody>
          <a:bodyPr anchor="t">
            <a:normAutofit/>
          </a:bodyPr>
          <a:lstStyle/>
          <a:p>
            <a:pPr algn="l"/>
            <a:r>
              <a:rPr lang="en-US" dirty="0" smtClean="0"/>
              <a:t>SPO093-3 Running A Business</a:t>
            </a:r>
            <a:endParaRPr lang="en-GB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Graphic 7" descr="Check List">
            <a:extLst>
              <a:ext uri="{FF2B5EF4-FFF2-40B4-BE49-F238E27FC236}">
                <a16:creationId xmlns:a16="http://schemas.microsoft.com/office/drawing/2014/main" id="{7E2C1305-8162-48C6-AF06-27EFD71E9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48627" y="2531473"/>
            <a:ext cx="2413000" cy="2413000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52963" cy="5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7394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285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767261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4693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704850"/>
            <a:ext cx="2839212" cy="2978150"/>
          </a:xfrm>
        </p:spPr>
        <p:txBody>
          <a:bodyPr anchor="b">
            <a:normAutofit/>
          </a:bodyPr>
          <a:lstStyle/>
          <a:p>
            <a:r>
              <a:rPr lang="en-GB" dirty="0"/>
              <a:t>Grading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9137" y="704850"/>
            <a:ext cx="3986213" cy="5251450"/>
          </a:xfrm>
        </p:spPr>
        <p:txBody>
          <a:bodyPr anchor="ctr">
            <a:norm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To achieve a satisfactory level of grade (40%+) the work needs to be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Satisfactory level of analysis that provides an overview of the </a:t>
            </a:r>
            <a:r>
              <a:rPr lang="en-US" sz="1800" dirty="0" smtClean="0">
                <a:solidFill>
                  <a:schemeClr val="bg1"/>
                </a:solidFill>
              </a:rPr>
              <a:t>S&amp;PA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industry. </a:t>
            </a:r>
          </a:p>
          <a:p>
            <a:r>
              <a:rPr lang="en-US" sz="1800" dirty="0">
                <a:solidFill>
                  <a:schemeClr val="bg1"/>
                </a:solidFill>
              </a:rPr>
              <a:t>Some theory is used and applied.</a:t>
            </a:r>
          </a:p>
          <a:p>
            <a:r>
              <a:rPr lang="en-GB" sz="1800" dirty="0">
                <a:solidFill>
                  <a:schemeClr val="bg1"/>
                </a:solidFill>
              </a:rPr>
              <a:t>Be supported with academic (and other) material </a:t>
            </a:r>
          </a:p>
          <a:p>
            <a:r>
              <a:rPr lang="en-GB" sz="1800" dirty="0">
                <a:solidFill>
                  <a:schemeClr val="bg1"/>
                </a:solidFill>
              </a:rPr>
              <a:t>Be coherent and easy to engage with </a:t>
            </a:r>
          </a:p>
          <a:p>
            <a:endParaRPr lang="en-GB" sz="1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52963" cy="5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1936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285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767261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4693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704850"/>
            <a:ext cx="2839212" cy="2978150"/>
          </a:xfrm>
        </p:spPr>
        <p:txBody>
          <a:bodyPr anchor="b">
            <a:normAutofit/>
          </a:bodyPr>
          <a:lstStyle/>
          <a:p>
            <a:r>
              <a:rPr lang="en-GB" dirty="0"/>
              <a:t>Grading 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9137" y="704850"/>
            <a:ext cx="3986213" cy="5251450"/>
          </a:xfrm>
        </p:spPr>
        <p:txBody>
          <a:bodyPr anchor="ctr">
            <a:norm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To achieve sound grade levels (50%+) the work needs to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Satisfactory level of analysis. </a:t>
            </a:r>
          </a:p>
          <a:p>
            <a:r>
              <a:rPr lang="en-GB" sz="1800" dirty="0">
                <a:solidFill>
                  <a:schemeClr val="bg1"/>
                </a:solidFill>
              </a:rPr>
              <a:t>Offer a clear structure in its presentation</a:t>
            </a:r>
          </a:p>
          <a:p>
            <a:r>
              <a:rPr lang="en-US" sz="1800" dirty="0">
                <a:solidFill>
                  <a:schemeClr val="bg1"/>
                </a:solidFill>
              </a:rPr>
              <a:t>Sound construction of argument showing evidence of critical evaluation</a:t>
            </a:r>
          </a:p>
          <a:p>
            <a:r>
              <a:rPr lang="en-GB" sz="1800" dirty="0">
                <a:solidFill>
                  <a:schemeClr val="bg1"/>
                </a:solidFill>
              </a:rPr>
              <a:t>Utilise evidence (academic and other) to support thoughts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52963" cy="5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2540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285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767261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4693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945CD6-736A-43CE-99FA-5E0EFC3D2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704850"/>
            <a:ext cx="2839212" cy="2978150"/>
          </a:xfrm>
        </p:spPr>
        <p:txBody>
          <a:bodyPr anchor="b">
            <a:normAutofit/>
          </a:bodyPr>
          <a:lstStyle/>
          <a:p>
            <a:r>
              <a:rPr lang="en-US" dirty="0"/>
              <a:t>Grading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35312-BCA7-46DE-9A97-4AC25FC68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137" y="704850"/>
            <a:ext cx="3986213" cy="5251450"/>
          </a:xfrm>
        </p:spPr>
        <p:txBody>
          <a:bodyPr anchor="ctr">
            <a:norm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To achieve good grade levels (60%+) the work needs to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A good analysis is provided that is supported by a critical evaluation</a:t>
            </a:r>
          </a:p>
          <a:p>
            <a:r>
              <a:rPr lang="en-US" sz="1800" dirty="0">
                <a:solidFill>
                  <a:schemeClr val="bg1"/>
                </a:solidFill>
              </a:rPr>
              <a:t>Clear evidence of critical evaluation and development of ideas to support recommendations.</a:t>
            </a:r>
          </a:p>
          <a:p>
            <a:r>
              <a:rPr lang="en-US" sz="1800" dirty="0">
                <a:solidFill>
                  <a:schemeClr val="bg1"/>
                </a:solidFill>
              </a:rPr>
              <a:t>Work shows a good structure and is accurate, fluent and clear. </a:t>
            </a:r>
          </a:p>
          <a:p>
            <a:r>
              <a:rPr lang="en-US" sz="1800" dirty="0">
                <a:solidFill>
                  <a:schemeClr val="bg1"/>
                </a:solidFill>
              </a:rPr>
              <a:t>Referencing is consistent and accurate.</a:t>
            </a:r>
            <a:endParaRPr lang="en-GB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48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285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767261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4693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A19F41-1917-43E5-9F76-13C3B3533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704850"/>
            <a:ext cx="2839212" cy="2978150"/>
          </a:xfrm>
        </p:spPr>
        <p:txBody>
          <a:bodyPr anchor="b">
            <a:normAutofit/>
          </a:bodyPr>
          <a:lstStyle/>
          <a:p>
            <a:r>
              <a:rPr lang="en-US" dirty="0"/>
              <a:t>Grading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3678B-1E97-4E2A-8C49-773BCB61E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137" y="704850"/>
            <a:ext cx="3986213" cy="5251450"/>
          </a:xfrm>
        </p:spPr>
        <p:txBody>
          <a:bodyPr anchor="ctr">
            <a:norm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To achieve a excellent level of grade (70%+) the work needs to be</a:t>
            </a:r>
          </a:p>
          <a:p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Authoritative understanding and exploration of the topic. </a:t>
            </a:r>
          </a:p>
          <a:p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range of strategic analysis tools are included to </a:t>
            </a: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</a:t>
            </a: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well balance critique</a:t>
            </a:r>
          </a:p>
          <a:p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shows a sophisticated structure. </a:t>
            </a:r>
          </a:p>
          <a:p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concise and fluent. </a:t>
            </a:r>
          </a:p>
          <a:p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Arguments are comprehensively supported with an accurate referencing style.</a:t>
            </a:r>
          </a:p>
          <a:p>
            <a:pPr marL="0" indent="0">
              <a:buNone/>
            </a:pPr>
            <a:endParaRPr lang="en-GB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88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1DEB374-A1D0-48A1-B178-959E6F2433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2" y="-478"/>
            <a:ext cx="4783621" cy="6858478"/>
          </a:xfrm>
          <a:custGeom>
            <a:avLst/>
            <a:gdLst>
              <a:gd name="connsiteX0" fmla="*/ 0 w 6378162"/>
              <a:gd name="connsiteY0" fmla="*/ 6858478 h 6858478"/>
              <a:gd name="connsiteX1" fmla="*/ 6378162 w 6378162"/>
              <a:gd name="connsiteY1" fmla="*/ 6858478 h 6858478"/>
              <a:gd name="connsiteX2" fmla="*/ 3201787 w 6378162"/>
              <a:gd name="connsiteY2" fmla="*/ 0 h 6858478"/>
              <a:gd name="connsiteX3" fmla="*/ 3196210 w 6378162"/>
              <a:gd name="connsiteY3" fmla="*/ 0 h 6858478"/>
              <a:gd name="connsiteX4" fmla="*/ 2129982 w 6378162"/>
              <a:gd name="connsiteY4" fmla="*/ 0 h 6858478"/>
              <a:gd name="connsiteX5" fmla="*/ 0 w 6378162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8162" h="6858478">
                <a:moveTo>
                  <a:pt x="0" y="6858478"/>
                </a:moveTo>
                <a:lnTo>
                  <a:pt x="6378162" y="6858478"/>
                </a:lnTo>
                <a:lnTo>
                  <a:pt x="3201787" y="0"/>
                </a:lnTo>
                <a:lnTo>
                  <a:pt x="3196210" y="0"/>
                </a:lnTo>
                <a:lnTo>
                  <a:pt x="2129982" y="0"/>
                </a:lnTo>
                <a:lnTo>
                  <a:pt x="0" y="0"/>
                </a:lnTo>
                <a:close/>
              </a:path>
            </a:pathLst>
          </a:custGeom>
          <a:solidFill>
            <a:sysClr val="windowText" lastClr="000000">
              <a:lumMod val="85000"/>
              <a:lumOff val="15000"/>
              <a:alpha val="7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D92A3ED-9854-4AD9-88FB-0EC89C9396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2" y="-478"/>
            <a:ext cx="4479257" cy="6858478"/>
          </a:xfrm>
          <a:custGeom>
            <a:avLst/>
            <a:gdLst>
              <a:gd name="connsiteX0" fmla="*/ 0 w 5972343"/>
              <a:gd name="connsiteY0" fmla="*/ 6858478 h 6858478"/>
              <a:gd name="connsiteX1" fmla="*/ 5972343 w 5972343"/>
              <a:gd name="connsiteY1" fmla="*/ 6858478 h 6858478"/>
              <a:gd name="connsiteX2" fmla="*/ 2795968 w 5972343"/>
              <a:gd name="connsiteY2" fmla="*/ 0 h 6858478"/>
              <a:gd name="connsiteX3" fmla="*/ 2790391 w 5972343"/>
              <a:gd name="connsiteY3" fmla="*/ 0 h 6858478"/>
              <a:gd name="connsiteX4" fmla="*/ 1724163 w 5972343"/>
              <a:gd name="connsiteY4" fmla="*/ 0 h 6858478"/>
              <a:gd name="connsiteX5" fmla="*/ 0 w 5972343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2343" h="6858478">
                <a:moveTo>
                  <a:pt x="0" y="6858478"/>
                </a:moveTo>
                <a:lnTo>
                  <a:pt x="5972343" y="6858478"/>
                </a:lnTo>
                <a:lnTo>
                  <a:pt x="2795968" y="0"/>
                </a:lnTo>
                <a:lnTo>
                  <a:pt x="2790391" y="0"/>
                </a:lnTo>
                <a:lnTo>
                  <a:pt x="1724163" y="0"/>
                </a:lnTo>
                <a:lnTo>
                  <a:pt x="0" y="0"/>
                </a:lnTo>
                <a:close/>
              </a:path>
            </a:pathLst>
          </a:custGeom>
          <a:solidFill>
            <a:sysClr val="windowText" lastClr="000000">
              <a:lumMod val="85000"/>
              <a:lumOff val="1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442762"/>
            <a:ext cx="2457451" cy="3294351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Top Tips 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52963" cy="5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C9F9485-7D81-43EB-84CC-9E5665C1B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165954"/>
              </p:ext>
            </p:extLst>
          </p:nvPr>
        </p:nvGraphicFramePr>
        <p:xfrm>
          <a:off x="4607781" y="1137684"/>
          <a:ext cx="4003481" cy="5082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228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675936" cy="4952492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Aim of Session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322326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52963" cy="5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C62D90C-ACA3-4908-A6B7-FADAF3ACD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143009"/>
              </p:ext>
            </p:extLst>
          </p:nvPr>
        </p:nvGraphicFramePr>
        <p:xfrm>
          <a:off x="3886200" y="568325"/>
          <a:ext cx="46863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395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445494"/>
            <a:ext cx="2712642" cy="4376572"/>
          </a:xfrm>
        </p:spPr>
        <p:txBody>
          <a:bodyPr anchor="ctr">
            <a:normAutofit/>
          </a:bodyPr>
          <a:lstStyle/>
          <a:p>
            <a:pPr algn="l"/>
            <a:r>
              <a:rPr lang="en-GB" sz="3900"/>
              <a:t>Assessment Facts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0727" y="0"/>
            <a:ext cx="5460987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2168" y="0"/>
            <a:ext cx="5249546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399032"/>
            <a:ext cx="4126375" cy="4471416"/>
          </a:xfrm>
        </p:spPr>
        <p:txBody>
          <a:bodyPr anchor="ctr">
            <a:normAutofit/>
          </a:bodyPr>
          <a:lstStyle/>
          <a:p>
            <a:r>
              <a:rPr lang="en-GB" sz="1900" dirty="0">
                <a:solidFill>
                  <a:schemeClr val="bg1"/>
                </a:solidFill>
              </a:rPr>
              <a:t>2000 word in length (+/- 10%)</a:t>
            </a:r>
          </a:p>
          <a:p>
            <a:r>
              <a:rPr lang="en-GB" sz="1900" dirty="0">
                <a:solidFill>
                  <a:schemeClr val="bg1"/>
                </a:solidFill>
              </a:rPr>
              <a:t>Written in third Person </a:t>
            </a:r>
          </a:p>
          <a:p>
            <a:r>
              <a:rPr lang="en-GB" sz="1900" dirty="0">
                <a:solidFill>
                  <a:schemeClr val="bg1"/>
                </a:solidFill>
              </a:rPr>
              <a:t>Supported by academic references </a:t>
            </a:r>
          </a:p>
          <a:p>
            <a:pPr marL="0" indent="0">
              <a:buNone/>
            </a:pPr>
            <a:endParaRPr lang="en-GB" sz="19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1900" dirty="0">
                <a:solidFill>
                  <a:schemeClr val="bg1"/>
                </a:solidFill>
              </a:rPr>
              <a:t>Hand in </a:t>
            </a:r>
            <a:r>
              <a:rPr lang="en-GB" sz="1900" dirty="0" smtClean="0">
                <a:solidFill>
                  <a:schemeClr val="bg1"/>
                </a:solidFill>
              </a:rPr>
              <a:t>6</a:t>
            </a:r>
            <a:r>
              <a:rPr lang="en-GB" sz="1900" baseline="30000" dirty="0" smtClean="0">
                <a:solidFill>
                  <a:schemeClr val="bg1"/>
                </a:solidFill>
              </a:rPr>
              <a:t>th</a:t>
            </a:r>
            <a:r>
              <a:rPr lang="en-GB" sz="1900" dirty="0" smtClean="0">
                <a:solidFill>
                  <a:schemeClr val="bg1"/>
                </a:solidFill>
              </a:rPr>
              <a:t> May </a:t>
            </a:r>
            <a:r>
              <a:rPr lang="en-GB" sz="1900" dirty="0">
                <a:solidFill>
                  <a:schemeClr val="bg1"/>
                </a:solidFill>
              </a:rPr>
              <a:t>2021 at 10am</a:t>
            </a:r>
          </a:p>
          <a:p>
            <a:pPr marL="0" indent="0">
              <a:buNone/>
            </a:pPr>
            <a:endParaRPr lang="en-GB" sz="19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52963" cy="5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95506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675936" cy="4952492"/>
          </a:xfrm>
        </p:spPr>
        <p:txBody>
          <a:bodyPr>
            <a:normAutofit/>
          </a:bodyPr>
          <a:lstStyle/>
          <a:p>
            <a:r>
              <a:rPr lang="en-GB" sz="4100">
                <a:solidFill>
                  <a:schemeClr val="bg1"/>
                </a:solidFill>
              </a:rPr>
              <a:t>Assessment Type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322326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ogo, company name&#10;&#10;Description automatically generat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52963" cy="5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4F15952-CAFC-483A-864D-7F59807865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110913"/>
              </p:ext>
            </p:extLst>
          </p:nvPr>
        </p:nvGraphicFramePr>
        <p:xfrm>
          <a:off x="3886200" y="789239"/>
          <a:ext cx="46863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181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675936" cy="4952492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Threshold Standards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322326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52963" cy="5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271BF64-B0EF-4D99-9025-B6FBC19ADC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835994"/>
              </p:ext>
            </p:extLst>
          </p:nvPr>
        </p:nvGraphicFramePr>
        <p:xfrm>
          <a:off x="3886200" y="568325"/>
          <a:ext cx="46863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319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285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767261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4693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704850"/>
            <a:ext cx="2839212" cy="2978150"/>
          </a:xfrm>
        </p:spPr>
        <p:txBody>
          <a:bodyPr anchor="b">
            <a:normAutofit/>
          </a:bodyPr>
          <a:lstStyle/>
          <a:p>
            <a:r>
              <a:rPr lang="en-GB" dirty="0"/>
              <a:t>The Question 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9137" y="704850"/>
            <a:ext cx="3986213" cy="5251450"/>
          </a:xfrm>
        </p:spPr>
        <p:txBody>
          <a:bodyPr anchor="ctr">
            <a:norm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Ask yourself the following questions 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</a:rPr>
              <a:t>What is the idea? </a:t>
            </a:r>
            <a:endParaRPr lang="en-GB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bg1"/>
                </a:solidFill>
              </a:rPr>
              <a:t>What are the key points? 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bg1"/>
                </a:solidFill>
              </a:rPr>
              <a:t>What am I trying to evaluate?  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bg1"/>
                </a:solidFill>
              </a:rPr>
              <a:t>Am I answering the question? 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bg1"/>
                </a:solidFill>
              </a:rPr>
              <a:t>Where is the literature?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52963" cy="5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4122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467" y="1780661"/>
            <a:ext cx="2686555" cy="3196856"/>
          </a:xfrm>
        </p:spPr>
        <p:txBody>
          <a:bodyPr anchor="t">
            <a:normAutofit/>
          </a:bodyPr>
          <a:lstStyle/>
          <a:p>
            <a:r>
              <a:rPr lang="en-GB" sz="4200">
                <a:solidFill>
                  <a:schemeClr val="bg1"/>
                </a:solidFill>
              </a:rPr>
              <a:t>Academic Thinking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52963" cy="5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AD17C4B-EA17-4F7E-BC1D-660B269A87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133697"/>
              </p:ext>
            </p:extLst>
          </p:nvPr>
        </p:nvGraphicFramePr>
        <p:xfrm>
          <a:off x="3837489" y="933454"/>
          <a:ext cx="493389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0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675936" cy="4952492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Academic Thinking</a:t>
            </a: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322326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ogo, company name&#10;&#10;Description automatically generat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52963" cy="5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2520D40D-B7B1-4180-9728-0D11C44654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209761"/>
              </p:ext>
            </p:extLst>
          </p:nvPr>
        </p:nvGraphicFramePr>
        <p:xfrm>
          <a:off x="3886200" y="941089"/>
          <a:ext cx="46863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727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285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767261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4693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704850"/>
            <a:ext cx="2839212" cy="2978150"/>
          </a:xfrm>
        </p:spPr>
        <p:txBody>
          <a:bodyPr anchor="b">
            <a:normAutofit/>
          </a:bodyPr>
          <a:lstStyle/>
          <a:p>
            <a:r>
              <a:rPr lang="en-GB" dirty="0"/>
              <a:t>Academic Thinking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9137" y="704850"/>
            <a:ext cx="3986213" cy="5251450"/>
          </a:xfrm>
        </p:spPr>
        <p:txBody>
          <a:bodyPr anchor="ctr">
            <a:normAutofit/>
          </a:bodyPr>
          <a:lstStyle/>
          <a:p>
            <a:r>
              <a:rPr lang="en-GB" sz="1800">
                <a:solidFill>
                  <a:schemeClr val="bg1"/>
                </a:solidFill>
              </a:rPr>
              <a:t>You need to weave academic (and other relevant sources of material) into your written report to support and justify your thoughts and analyse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52963" cy="5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7260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594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Assessment Requirements</vt:lpstr>
      <vt:lpstr>Aim of Session</vt:lpstr>
      <vt:lpstr>Assessment Facts </vt:lpstr>
      <vt:lpstr>Assessment Type</vt:lpstr>
      <vt:lpstr>Threshold Standards</vt:lpstr>
      <vt:lpstr>The Question </vt:lpstr>
      <vt:lpstr>Academic Thinking</vt:lpstr>
      <vt:lpstr>Academic Thinking</vt:lpstr>
      <vt:lpstr>Academic Thinking</vt:lpstr>
      <vt:lpstr>Grading </vt:lpstr>
      <vt:lpstr>Grading </vt:lpstr>
      <vt:lpstr>Grading</vt:lpstr>
      <vt:lpstr>Grading</vt:lpstr>
      <vt:lpstr>Top Tips </vt:lpstr>
    </vt:vector>
  </TitlesOfParts>
  <Company>University of Bedfordshire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Requirements</dc:title>
  <dc:creator>Stuart Wilson</dc:creator>
  <cp:lastModifiedBy>Simon Robinson</cp:lastModifiedBy>
  <cp:revision>19</cp:revision>
  <dcterms:created xsi:type="dcterms:W3CDTF">2018-05-01T11:02:01Z</dcterms:created>
  <dcterms:modified xsi:type="dcterms:W3CDTF">2022-03-21T09:48:27Z</dcterms:modified>
</cp:coreProperties>
</file>