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313" r:id="rId2"/>
  </p:sldIdLst>
  <p:sldSz cx="12192000" cy="6858000"/>
  <p:notesSz cx="6858000"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C6DEE3-7AEC-4E32-81D6-8D6AC65BF871}">
          <p14:sldIdLst>
            <p14:sldId id="31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ngerhut, Joelle E" initials="FJE" lastIdx="1" clrIdx="0">
    <p:extLst>
      <p:ext uri="{19B8F6BF-5375-455C-9EA6-DF929625EA0E}">
        <p15:presenceInfo xmlns:p15="http://schemas.microsoft.com/office/powerpoint/2012/main" userId="S-1-5-21-375655340-1700474455-5522801-1655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1" autoAdjust="0"/>
    <p:restoredTop sz="74458" autoAdjust="0"/>
  </p:normalViewPr>
  <p:slideViewPr>
    <p:cSldViewPr snapToGrid="0">
      <p:cViewPr varScale="1">
        <p:scale>
          <a:sx n="81" d="100"/>
          <a:sy n="81" d="100"/>
        </p:scale>
        <p:origin x="16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567"/>
          </a:xfrm>
          <a:prstGeom prst="rect">
            <a:avLst/>
          </a:prstGeom>
        </p:spPr>
        <p:txBody>
          <a:bodyPr vert="horz" lIns="91440" tIns="45720" rIns="91440" bIns="45720" rtlCol="0"/>
          <a:lstStyle>
            <a:lvl1pPr algn="r">
              <a:defRPr sz="1200"/>
            </a:lvl1pPr>
          </a:lstStyle>
          <a:p>
            <a:fld id="{B83588DA-864D-470F-962B-B2F50CF03C12}" type="datetimeFigureOut">
              <a:rPr lang="en-US" smtClean="0"/>
              <a:t>11/18/20</a:t>
            </a:fld>
            <a:endParaRPr lang="en-US"/>
          </a:p>
        </p:txBody>
      </p:sp>
      <p:sp>
        <p:nvSpPr>
          <p:cNvPr id="4" name="Footer Placeholder 3"/>
          <p:cNvSpPr>
            <a:spLocks noGrp="1"/>
          </p:cNvSpPr>
          <p:nvPr>
            <p:ph type="ftr" sz="quarter" idx="2"/>
          </p:nvPr>
        </p:nvSpPr>
        <p:spPr>
          <a:xfrm>
            <a:off x="0" y="8775684"/>
            <a:ext cx="2971800" cy="4635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3566"/>
          </a:xfrm>
          <a:prstGeom prst="rect">
            <a:avLst/>
          </a:prstGeom>
        </p:spPr>
        <p:txBody>
          <a:bodyPr vert="horz" lIns="91440" tIns="45720" rIns="91440" bIns="45720" rtlCol="0" anchor="b"/>
          <a:lstStyle>
            <a:lvl1pPr algn="r">
              <a:defRPr sz="1200"/>
            </a:lvl1pPr>
          </a:lstStyle>
          <a:p>
            <a:fld id="{175CC216-89E2-4FDE-B505-26FAAF3B29CB}" type="slidenum">
              <a:rPr lang="en-US" smtClean="0"/>
              <a:t>‹#›</a:t>
            </a:fld>
            <a:endParaRPr lang="en-US"/>
          </a:p>
        </p:txBody>
      </p:sp>
    </p:spTree>
    <p:extLst>
      <p:ext uri="{BB962C8B-B14F-4D97-AF65-F5344CB8AC3E}">
        <p14:creationId xmlns:p14="http://schemas.microsoft.com/office/powerpoint/2010/main" val="375200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567"/>
          </a:xfrm>
          <a:prstGeom prst="rect">
            <a:avLst/>
          </a:prstGeom>
        </p:spPr>
        <p:txBody>
          <a:bodyPr vert="horz" lIns="91440" tIns="45720" rIns="91440" bIns="45720" rtlCol="0"/>
          <a:lstStyle>
            <a:lvl1pPr algn="r">
              <a:defRPr sz="1200"/>
            </a:lvl1pPr>
          </a:lstStyle>
          <a:p>
            <a:fld id="{F51D7608-1E20-4CCF-A90B-AFFD93103CFC}" type="datetimeFigureOut">
              <a:rPr lang="en-US" smtClean="0"/>
              <a:t>11/18/20</a:t>
            </a:fld>
            <a:endParaRPr lang="en-US"/>
          </a:p>
        </p:txBody>
      </p:sp>
      <p:sp>
        <p:nvSpPr>
          <p:cNvPr id="4" name="Slide Image Placeholder 3"/>
          <p:cNvSpPr>
            <a:spLocks noGrp="1" noRot="1" noChangeAspect="1"/>
          </p:cNvSpPr>
          <p:nvPr>
            <p:ph type="sldImg" idx="2"/>
          </p:nvPr>
        </p:nvSpPr>
        <p:spPr>
          <a:xfrm>
            <a:off x="657225" y="1154113"/>
            <a:ext cx="5543550" cy="31194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6389"/>
            <a:ext cx="5486400" cy="363795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4"/>
            <a:ext cx="2971800" cy="4635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3566"/>
          </a:xfrm>
          <a:prstGeom prst="rect">
            <a:avLst/>
          </a:prstGeom>
        </p:spPr>
        <p:txBody>
          <a:bodyPr vert="horz" lIns="91440" tIns="45720" rIns="91440" bIns="45720" rtlCol="0" anchor="b"/>
          <a:lstStyle>
            <a:lvl1pPr algn="r">
              <a:defRPr sz="1200"/>
            </a:lvl1pPr>
          </a:lstStyle>
          <a:p>
            <a:fld id="{214907DF-5B34-40CA-B20A-661A034B42C8}" type="slidenum">
              <a:rPr lang="en-US" smtClean="0"/>
              <a:t>‹#›</a:t>
            </a:fld>
            <a:endParaRPr lang="en-US"/>
          </a:p>
        </p:txBody>
      </p:sp>
    </p:spTree>
    <p:extLst>
      <p:ext uri="{BB962C8B-B14F-4D97-AF65-F5344CB8AC3E}">
        <p14:creationId xmlns:p14="http://schemas.microsoft.com/office/powerpoint/2010/main" val="1472929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education.vic.gov.au/childhood/professionals/learning/Pages/caseidgifted1.aspx"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uaeufpwriting.files.wordpress.com/2017/03/case-study_gifted-child-ibook-with-sources.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https://www.education.vic.gov.au/childhood/professionals/learning/Pages/caseidgifted1.aspx</a:t>
            </a:r>
            <a:endParaRPr lang="en-US" dirty="0"/>
          </a:p>
          <a:p>
            <a:endParaRPr lang="en-US" dirty="0"/>
          </a:p>
          <a:p>
            <a:r>
              <a:rPr lang="en-US" dirty="0">
                <a:hlinkClick r:id="rId4"/>
              </a:rPr>
              <a:t>https://uaeufpwriting.files.wordpress.com/2017/03/case-study_gifted-child-ibook-with-sources.pdf</a:t>
            </a:r>
            <a:endParaRPr lang="en-US" dirty="0"/>
          </a:p>
          <a:p>
            <a:endParaRPr lang="en-US" dirty="0"/>
          </a:p>
        </p:txBody>
      </p:sp>
      <p:sp>
        <p:nvSpPr>
          <p:cNvPr id="4" name="Slide Number Placeholder 3"/>
          <p:cNvSpPr>
            <a:spLocks noGrp="1"/>
          </p:cNvSpPr>
          <p:nvPr>
            <p:ph type="sldNum" sz="quarter" idx="10"/>
          </p:nvPr>
        </p:nvSpPr>
        <p:spPr/>
        <p:txBody>
          <a:bodyPr/>
          <a:lstStyle/>
          <a:p>
            <a:fld id="{214907DF-5B34-40CA-B20A-661A034B42C8}" type="slidenum">
              <a:rPr lang="en-US" smtClean="0"/>
              <a:t>1</a:t>
            </a:fld>
            <a:endParaRPr lang="en-US"/>
          </a:p>
        </p:txBody>
      </p:sp>
    </p:spTree>
    <p:extLst>
      <p:ext uri="{BB962C8B-B14F-4D97-AF65-F5344CB8AC3E}">
        <p14:creationId xmlns:p14="http://schemas.microsoft.com/office/powerpoint/2010/main" val="250160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77C66A-1269-4243-8909-4A410547E13A}" type="datetimeFigureOut">
              <a:rPr lang="en-US" smtClean="0"/>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98BB-73C3-41F3-B903-58A485E984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50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7C66A-1269-4243-8909-4A410547E13A}" type="datetimeFigureOut">
              <a:rPr lang="en-US" smtClean="0"/>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66665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7C66A-1269-4243-8909-4A410547E13A}" type="datetimeFigureOut">
              <a:rPr lang="en-US" smtClean="0"/>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101036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77C66A-1269-4243-8909-4A410547E13A}" type="datetimeFigureOut">
              <a:rPr lang="en-US" smtClean="0"/>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165332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77C66A-1269-4243-8909-4A410547E13A}" type="datetimeFigureOut">
              <a:rPr lang="en-US" smtClean="0"/>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98BB-73C3-41F3-B903-58A485E984C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30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77C66A-1269-4243-8909-4A410547E13A}" type="datetimeFigureOut">
              <a:rPr lang="en-US" smtClean="0"/>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417510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77C66A-1269-4243-8909-4A410547E13A}" type="datetimeFigureOut">
              <a:rPr lang="en-US" smtClean="0"/>
              <a:t>11/18/20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279621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77C66A-1269-4243-8909-4A410547E13A}" type="datetimeFigureOut">
              <a:rPr lang="en-US" smtClean="0"/>
              <a:t>11/18/20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188115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77C66A-1269-4243-8909-4A410547E13A}" type="datetimeFigureOut">
              <a:rPr lang="en-US" smtClean="0"/>
              <a:t>11/18/20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3024117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B77C66A-1269-4243-8909-4A410547E13A}" type="datetimeFigureOut">
              <a:rPr lang="en-US" smtClean="0"/>
              <a:t>11/18/20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5F98BB-73C3-41F3-B903-58A485E984C4}" type="slidenum">
              <a:rPr lang="en-US" smtClean="0"/>
              <a:t>‹#›</a:t>
            </a:fld>
            <a:endParaRPr lang="en-US"/>
          </a:p>
        </p:txBody>
      </p:sp>
    </p:spTree>
    <p:extLst>
      <p:ext uri="{BB962C8B-B14F-4D97-AF65-F5344CB8AC3E}">
        <p14:creationId xmlns:p14="http://schemas.microsoft.com/office/powerpoint/2010/main" val="2277916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B77C66A-1269-4243-8909-4A410547E13A}" type="datetimeFigureOut">
              <a:rPr lang="en-US" smtClean="0"/>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98BB-73C3-41F3-B903-58A485E984C4}" type="slidenum">
              <a:rPr lang="en-US" smtClean="0"/>
              <a:t>‹#›</a:t>
            </a:fld>
            <a:endParaRPr lang="en-US"/>
          </a:p>
        </p:txBody>
      </p:sp>
    </p:spTree>
    <p:extLst>
      <p:ext uri="{BB962C8B-B14F-4D97-AF65-F5344CB8AC3E}">
        <p14:creationId xmlns:p14="http://schemas.microsoft.com/office/powerpoint/2010/main" val="165733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B77C66A-1269-4243-8909-4A410547E13A}" type="datetimeFigureOut">
              <a:rPr lang="en-US" smtClean="0"/>
              <a:t>11/18/20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5F98BB-73C3-41F3-B903-58A485E984C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12408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3436" y="268474"/>
            <a:ext cx="11815482" cy="5917173"/>
          </a:xfrm>
        </p:spPr>
        <p:txBody>
          <a:bodyPr>
            <a:normAutofit fontScale="92500"/>
          </a:bodyPr>
          <a:lstStyle/>
          <a:p>
            <a:r>
              <a:rPr lang="en-US" sz="3600" b="1" dirty="0"/>
              <a:t>Case Study: Cassie</a:t>
            </a:r>
          </a:p>
          <a:p>
            <a:r>
              <a:rPr lang="en-US" sz="2400" dirty="0"/>
              <a:t>Cassie has recently turned four and attends a kindergarten program in a Melbourne suburb. She is curious and highly motivated to learn, with a particular interest in animals and their environments. Her language development is advanced and she is beginning to independently read and write.</a:t>
            </a:r>
          </a:p>
          <a:p>
            <a:r>
              <a:rPr lang="en-US" sz="2400" dirty="0"/>
              <a:t>Cassie spends a lot of time finding out about animals, asking questions and having her parents read to her from books and do research for her on the internet. She then creates books, dictating to her parents what she wants to write, and then copying what they have written. She also does drawings to illustrate her books.</a:t>
            </a:r>
          </a:p>
          <a:p>
            <a:r>
              <a:rPr lang="en-US" sz="2400" dirty="0"/>
              <a:t>Cassie wants to spend time doing these things at kindergarten. However, her educator is only generally encouraging of her interest and does not spend time reading and researching with her. Cassie has only limited turns on the computer, and the books available on her area of interest only provide basic information about things she already knows.</a:t>
            </a:r>
          </a:p>
          <a:p>
            <a:r>
              <a:rPr lang="en-US" sz="2400" dirty="0"/>
              <a:t>The educators continually urge her to engage with concrete/basic hands on and ‘age-appropriate’ activities on offer such as play dough, home corner and the sandpit. Cassie has become bored and frustrated at kindergarten and now tells her mother that she doesn’t want to go.</a:t>
            </a:r>
          </a:p>
          <a:p>
            <a:endParaRPr lang="en-US" dirty="0"/>
          </a:p>
        </p:txBody>
      </p:sp>
    </p:spTree>
    <p:extLst>
      <p:ext uri="{BB962C8B-B14F-4D97-AF65-F5344CB8AC3E}">
        <p14:creationId xmlns:p14="http://schemas.microsoft.com/office/powerpoint/2010/main" val="364119828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6128</TotalTime>
  <Words>269</Words>
  <Application>Microsoft Macintosh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Calibri Light</vt:lpstr>
      <vt:lpstr>Retrospect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title>
  <dc:creator>Fingerhut, Joelle</dc:creator>
  <cp:lastModifiedBy>Esposito, Christopher M</cp:lastModifiedBy>
  <cp:revision>501</cp:revision>
  <cp:lastPrinted>2019-01-24T13:47:51Z</cp:lastPrinted>
  <dcterms:created xsi:type="dcterms:W3CDTF">2018-11-01T14:56:07Z</dcterms:created>
  <dcterms:modified xsi:type="dcterms:W3CDTF">2020-11-18T21:43:35Z</dcterms:modified>
</cp:coreProperties>
</file>