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7"/>
  </p:notesMasterIdLst>
  <p:handoutMasterIdLst>
    <p:handoutMasterId r:id="rId8"/>
  </p:handout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E68C8A-F6C4-4170-BD2C-6884A74165AD}" type="datetimeFigureOut">
              <a:rPr lang="en-US" altLang="en-US"/>
              <a:pPr/>
              <a:t>1/12/2018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82B04D-1EC2-4211-9FD1-1F50E8595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719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C58A47-1477-4D81-B9F8-31FE286CFE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16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8588EF-EAC4-4B4A-891E-68348C8D1DD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060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E3B862D-43DC-42ED-AFA3-744D7FB93247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0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D61957-B6E9-4A4F-86DD-277E00F2C405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75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1522F42-4435-49A6-84D1-4DA777E3489E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1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D7B9B86-78B1-4067-9A32-C5617F3137F4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1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Accounting Fundamentals For Health Care Management, 3rd Edition</a:t>
            </a:r>
          </a:p>
        </p:txBody>
      </p:sp>
    </p:spTree>
    <p:extLst>
      <p:ext uri="{BB962C8B-B14F-4D97-AF65-F5344CB8AC3E}">
        <p14:creationId xmlns:p14="http://schemas.microsoft.com/office/powerpoint/2010/main" val="151395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Accounting Fundamentals For Health Care Management, 2nd Edition</a:t>
            </a:r>
          </a:p>
        </p:txBody>
      </p:sp>
    </p:spTree>
    <p:extLst>
      <p:ext uri="{BB962C8B-B14F-4D97-AF65-F5344CB8AC3E}">
        <p14:creationId xmlns:p14="http://schemas.microsoft.com/office/powerpoint/2010/main" val="9389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Accounting Fundamentals For Health Care Management, 2nd Edition</a:t>
            </a:r>
          </a:p>
        </p:txBody>
      </p:sp>
    </p:spTree>
    <p:extLst>
      <p:ext uri="{BB962C8B-B14F-4D97-AF65-F5344CB8AC3E}">
        <p14:creationId xmlns:p14="http://schemas.microsoft.com/office/powerpoint/2010/main" val="320697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Accounting Fundamentals For Health Care Management, 2nd Edition</a:t>
            </a:r>
          </a:p>
        </p:txBody>
      </p:sp>
    </p:spTree>
    <p:extLst>
      <p:ext uri="{BB962C8B-B14F-4D97-AF65-F5344CB8AC3E}">
        <p14:creationId xmlns:p14="http://schemas.microsoft.com/office/powerpoint/2010/main" val="271576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Accounting Fundamentals For Health Care Management, 3rd Edition</a:t>
            </a:r>
          </a:p>
        </p:txBody>
      </p:sp>
    </p:spTree>
    <p:extLst>
      <p:ext uri="{BB962C8B-B14F-4D97-AF65-F5344CB8AC3E}">
        <p14:creationId xmlns:p14="http://schemas.microsoft.com/office/powerpoint/2010/main" val="72504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Accounting Fundamentals For Health Care Management, 2nd Edition</a:t>
            </a:r>
          </a:p>
        </p:txBody>
      </p:sp>
    </p:spTree>
    <p:extLst>
      <p:ext uri="{BB962C8B-B14F-4D97-AF65-F5344CB8AC3E}">
        <p14:creationId xmlns:p14="http://schemas.microsoft.com/office/powerpoint/2010/main" val="207916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Accounting Fundamentals For Health Care Management, 2nd Edition</a:t>
            </a:r>
          </a:p>
        </p:txBody>
      </p:sp>
    </p:spTree>
    <p:extLst>
      <p:ext uri="{BB962C8B-B14F-4D97-AF65-F5344CB8AC3E}">
        <p14:creationId xmlns:p14="http://schemas.microsoft.com/office/powerpoint/2010/main" val="13193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Accounting Fundamentals For Health Care Management, 2nd Edition</a:t>
            </a:r>
          </a:p>
        </p:txBody>
      </p:sp>
    </p:spTree>
    <p:extLst>
      <p:ext uri="{BB962C8B-B14F-4D97-AF65-F5344CB8AC3E}">
        <p14:creationId xmlns:p14="http://schemas.microsoft.com/office/powerpoint/2010/main" val="2546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Accounting Fundamentals For Health Care Management, 2nd Edition</a:t>
            </a:r>
          </a:p>
        </p:txBody>
      </p:sp>
    </p:spTree>
    <p:extLst>
      <p:ext uri="{BB962C8B-B14F-4D97-AF65-F5344CB8AC3E}">
        <p14:creationId xmlns:p14="http://schemas.microsoft.com/office/powerpoint/2010/main" val="425174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Accounting Fundamentals For Health Care Management, 2nd Edition</a:t>
            </a:r>
          </a:p>
        </p:txBody>
      </p:sp>
    </p:spTree>
    <p:extLst>
      <p:ext uri="{BB962C8B-B14F-4D97-AF65-F5344CB8AC3E}">
        <p14:creationId xmlns:p14="http://schemas.microsoft.com/office/powerpoint/2010/main" val="168602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Accounting Fundamentals For Health Care Management, 2nd Edition</a:t>
            </a:r>
          </a:p>
        </p:txBody>
      </p:sp>
    </p:spTree>
    <p:extLst>
      <p:ext uri="{BB962C8B-B14F-4D97-AF65-F5344CB8AC3E}">
        <p14:creationId xmlns:p14="http://schemas.microsoft.com/office/powerpoint/2010/main" val="151386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Accounting Fundamentals For Health Care Management, 2nd Edition</a:t>
            </a:r>
          </a:p>
        </p:txBody>
      </p:sp>
    </p:spTree>
    <p:extLst>
      <p:ext uri="{BB962C8B-B14F-4D97-AF65-F5344CB8AC3E}">
        <p14:creationId xmlns:p14="http://schemas.microsoft.com/office/powerpoint/2010/main" val="289987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819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Accounting Fundamentals For Health Care Management, 2nd Edition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5867400" y="6248400"/>
            <a:ext cx="2819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00"/>
                </a:solidFill>
              </a:rPr>
              <a:t>Steven A. Finkler</a:t>
            </a:r>
          </a:p>
          <a:p>
            <a:pPr algn="r" eaLnBrk="1" hangingPunct="1"/>
            <a:r>
              <a:rPr lang="en-US" altLang="en-US" sz="1400">
                <a:solidFill>
                  <a:srgbClr val="000000"/>
                </a:solidFill>
              </a:rPr>
              <a:t>David M. Ward</a:t>
            </a:r>
          </a:p>
        </p:txBody>
      </p:sp>
      <p:pic>
        <p:nvPicPr>
          <p:cNvPr id="1030" name="Picture 6" descr="\\fileservehq01\users_share\Public Health\5_In Production\Finkler 4528-1\Ancillaries\Unprepped PPTs\45281_PPBG_text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48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752600" y="609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Chapter 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13</a:t>
            </a:r>
            <a:endParaRPr lang="en-US" altLang="en-US" sz="4000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6" name="Subtitle 1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3810000" cy="1905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Notes to th</a:t>
            </a:r>
            <a:r>
              <a:rPr lang="en-US" alt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 Financial Statements: The Inside Story</a:t>
            </a:r>
            <a:endParaRPr lang="en-US" altLang="en-US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7" name="TextBox 10"/>
          <p:cNvSpPr txBox="1">
            <a:spLocks noChangeArrowheads="1"/>
          </p:cNvSpPr>
          <p:nvPr/>
        </p:nvSpPr>
        <p:spPr bwMode="auto">
          <a:xfrm>
            <a:off x="8310563" y="64008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388" name="TextBox 11"/>
          <p:cNvSpPr txBox="1">
            <a:spLocks noChangeArrowheads="1"/>
          </p:cNvSpPr>
          <p:nvPr/>
        </p:nvSpPr>
        <p:spPr bwMode="auto">
          <a:xfrm>
            <a:off x="8035925" y="637063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Notes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Notes typically tell a great deal about an organization.</a:t>
            </a:r>
          </a:p>
          <a:p>
            <a:pPr eaLnBrk="1" hangingPunct="1"/>
            <a:r>
              <a:rPr lang="en-US" altLang="en-US" smtClean="0"/>
              <a:t>Required component of audited financial statements.</a:t>
            </a:r>
          </a:p>
          <a:p>
            <a:pPr eaLnBrk="1" hangingPunct="1"/>
            <a:r>
              <a:rPr lang="en-US" altLang="en-US" smtClean="0"/>
              <a:t>Explains significant accounting policies</a:t>
            </a:r>
          </a:p>
          <a:p>
            <a:pPr eaLnBrk="1" hangingPunct="1"/>
            <a:r>
              <a:rPr lang="en-US" altLang="en-US" smtClean="0"/>
              <a:t>Provides disclosure of other information not contained in the financial statements.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Significant Accounting Policies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Reveals the various choices made within GAAP.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How is Net Patient Services Revenue presented?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How are investments valued?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What inventory valuation method is used?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What depreciation method is used?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Are income taxes paid?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How is charity care recorded?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Notes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Breakdown of receivables:</a:t>
            </a:r>
          </a:p>
          <a:p>
            <a:pPr lvl="1" eaLnBrk="1" hangingPunct="1"/>
            <a:r>
              <a:rPr lang="en-US" altLang="en-US" sz="3200" smtClean="0"/>
              <a:t>Aging schedule.</a:t>
            </a:r>
          </a:p>
          <a:p>
            <a:pPr lvl="1" eaLnBrk="1" hangingPunct="1"/>
            <a:r>
              <a:rPr lang="en-US" altLang="en-US" sz="3200" smtClean="0"/>
              <a:t>Contractual allowances vs. bad debt allowances.</a:t>
            </a:r>
          </a:p>
          <a:p>
            <a:pPr eaLnBrk="1" hangingPunct="1"/>
            <a:r>
              <a:rPr lang="en-US" altLang="en-US" smtClean="0"/>
              <a:t>Bonds Payable:</a:t>
            </a:r>
          </a:p>
          <a:p>
            <a:pPr lvl="1" eaLnBrk="1" hangingPunct="1"/>
            <a:r>
              <a:rPr lang="en-US" altLang="en-US" sz="3200" smtClean="0"/>
              <a:t>Bond repayment schedule.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Notes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Commitments, Contingencies, and Litigation:</a:t>
            </a:r>
          </a:p>
          <a:p>
            <a:pPr lvl="1" eaLnBrk="1" hangingPunct="1"/>
            <a:r>
              <a:rPr lang="en-US" altLang="en-US" sz="3200" smtClean="0"/>
              <a:t>Material obligations or possible liabilities or litigations that are significant.</a:t>
            </a:r>
          </a:p>
          <a:p>
            <a:pPr eaLnBrk="1" hangingPunct="1"/>
            <a:r>
              <a:rPr lang="en-US" altLang="en-US" smtClean="0"/>
              <a:t>Goodwill:</a:t>
            </a:r>
          </a:p>
          <a:p>
            <a:pPr lvl="1" eaLnBrk="1" hangingPunct="1"/>
            <a:r>
              <a:rPr lang="en-US" altLang="en-US" sz="3200" smtClean="0"/>
              <a:t>Describes the circumstances (acquisition) that lead to the recorded Goodwill on the balance sheet.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161</Words>
  <Application>Microsoft Office PowerPoint</Application>
  <PresentationFormat>On-screen Show (4:3)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MS PGothic</vt:lpstr>
      <vt:lpstr>Default Design</vt:lpstr>
      <vt:lpstr>Chapter 13</vt:lpstr>
      <vt:lpstr>Notes</vt:lpstr>
      <vt:lpstr>Significant Accounting Policies</vt:lpstr>
      <vt:lpstr>Other Notes</vt:lpstr>
      <vt:lpstr>Other Notes</vt:lpstr>
    </vt:vector>
  </TitlesOfParts>
  <Company>MUSC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 Financial Environment of Health Care Organizations</dc:title>
  <dc:creator>David M. Ward</dc:creator>
  <cp:lastModifiedBy>Nahomi Carvajal</cp:lastModifiedBy>
  <cp:revision>130</cp:revision>
  <dcterms:created xsi:type="dcterms:W3CDTF">2006-03-19T13:20:31Z</dcterms:created>
  <dcterms:modified xsi:type="dcterms:W3CDTF">2018-01-12T18:24:07Z</dcterms:modified>
</cp:coreProperties>
</file>