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18"/>
  </p:notesMasterIdLst>
  <p:handoutMasterIdLst>
    <p:handoutMasterId r:id="rId19"/>
  </p:handoutMasterIdLst>
  <p:sldIdLst>
    <p:sldId id="355" r:id="rId3"/>
    <p:sldId id="356" r:id="rId4"/>
    <p:sldId id="357" r:id="rId5"/>
    <p:sldId id="358" r:id="rId6"/>
    <p:sldId id="359" r:id="rId7"/>
    <p:sldId id="360" r:id="rId8"/>
    <p:sldId id="375" r:id="rId9"/>
    <p:sldId id="376" r:id="rId10"/>
    <p:sldId id="377" r:id="rId11"/>
    <p:sldId id="378" r:id="rId12"/>
    <p:sldId id="379" r:id="rId13"/>
    <p:sldId id="380" r:id="rId14"/>
    <p:sldId id="372" r:id="rId15"/>
    <p:sldId id="373" r:id="rId16"/>
    <p:sldId id="351" r:id="rId17"/>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981" userDrawn="1">
          <p15:clr>
            <a:srgbClr val="A4A3A4"/>
          </p15:clr>
        </p15:guide>
        <p15:guide id="2" pos="272" userDrawn="1">
          <p15:clr>
            <a:srgbClr val="A4A3A4"/>
          </p15:clr>
        </p15:guide>
        <p15:guide id="3" orient="horz" pos="3861"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7" name="Pavithran" initials="P" lastIdx="16" clrIdx="7">
    <p:extLst>
      <p:ext uri="{19B8F6BF-5375-455C-9EA6-DF929625EA0E}">
        <p15:presenceInfo xmlns:p15="http://schemas.microsoft.com/office/powerpoint/2012/main" userId="S-1-5-21-2752970185-40930380-1894245210-1594" providerId="AD"/>
      </p:ext>
    </p:extLst>
  </p:cmAuthor>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 id="6" name="Gopinath, Balaraman" initials="GB" lastIdx="15" clrIdx="6">
    <p:extLst>
      <p:ext uri="{19B8F6BF-5375-455C-9EA6-DF929625EA0E}">
        <p15:presenceInfo xmlns:p15="http://schemas.microsoft.com/office/powerpoint/2012/main" userId="S-1-5-21-2752970185-40930380-1894245210-292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668" autoAdjust="0"/>
    <p:restoredTop sz="96395" autoAdjust="0"/>
  </p:normalViewPr>
  <p:slideViewPr>
    <p:cSldViewPr snapToGrid="0" snapToObjects="1">
      <p:cViewPr varScale="1">
        <p:scale>
          <a:sx n="107" d="100"/>
          <a:sy n="107" d="100"/>
        </p:scale>
        <p:origin x="2340" y="114"/>
      </p:cViewPr>
      <p:guideLst>
        <p:guide orient="horz" pos="981"/>
        <p:guide pos="272"/>
        <p:guide orient="horz" pos="386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5" d="100"/>
          <a:sy n="85" d="100"/>
        </p:scale>
        <p:origin x="305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t>1/2/2020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cap="none" dirty="0" smtClean="0">
                <a:solidFill>
                  <a:schemeClr val="dk1"/>
                </a:solidFill>
                <a:latin typeface="Arial"/>
                <a:ea typeface="Arial"/>
                <a:cs typeface="Arial"/>
                <a:sym typeface="Arial"/>
              </a:rPr>
              <a:t>If this PowerPoint presentation contains mathematical equations, you may need to check that your computer has the following installed:</a:t>
            </a:r>
          </a:p>
          <a:p>
            <a:r>
              <a:rPr lang="en-US" sz="1200" b="0" i="0" u="none" strike="noStrike" kern="1200" cap="none" dirty="0" smtClean="0">
                <a:solidFill>
                  <a:schemeClr val="dk1"/>
                </a:solidFill>
                <a:latin typeface="Arial"/>
                <a:ea typeface="Arial"/>
                <a:cs typeface="Arial"/>
                <a:sym typeface="Arial"/>
              </a:rPr>
              <a:t>1) MathType Plugin</a:t>
            </a:r>
          </a:p>
          <a:p>
            <a:r>
              <a:rPr lang="en-US" sz="1200" b="0" i="0" u="none" strike="noStrike" kern="1200" cap="none" dirty="0" smtClean="0">
                <a:solidFill>
                  <a:schemeClr val="dk1"/>
                </a:solidFill>
                <a:latin typeface="Arial"/>
                <a:ea typeface="Arial"/>
                <a:cs typeface="Arial"/>
                <a:sym typeface="Arial"/>
              </a:rPr>
              <a:t>2) Math Player (free versions available)</a:t>
            </a:r>
          </a:p>
          <a:p>
            <a:r>
              <a:rPr lang="en-US" sz="1200" b="0" i="0" u="none" strike="noStrike" kern="1200" cap="none" dirty="0" smtClean="0">
                <a:solidFill>
                  <a:schemeClr val="dk1"/>
                </a:solidFill>
                <a:latin typeface="Arial"/>
                <a:ea typeface="Arial"/>
                <a:cs typeface="Arial"/>
                <a:sym typeface="Arial"/>
              </a:rPr>
              <a:t>3) NVDA Reader (free versions available)</a:t>
            </a:r>
            <a:endParaRPr lang="en-US" dirty="0" smtClean="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t>1</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346426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
        <p:nvSpPr>
          <p:cNvPr id="383" name="Shape 38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15</a:t>
            </a:fld>
            <a:endParaRPr lang="en-US" dirty="0"/>
          </a:p>
        </p:txBody>
      </p:sp>
    </p:spTree>
    <p:extLst>
      <p:ext uri="{BB962C8B-B14F-4D97-AF65-F5344CB8AC3E}">
        <p14:creationId xmlns:p14="http://schemas.microsoft.com/office/powerpoint/2010/main" val="13729810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17"/>
        <p:cNvGrpSpPr/>
        <p:nvPr/>
      </p:nvGrpSpPr>
      <p:grpSpPr>
        <a:xfrm>
          <a:off x="0" y="0"/>
          <a:ext cx="0" cy="0"/>
          <a:chOff x="0" y="0"/>
          <a:chExt cx="0" cy="0"/>
        </a:xfrm>
      </p:grpSpPr>
      <p:sp>
        <p:nvSpPr>
          <p:cNvPr id="18" name="Shape 18"/>
          <p:cNvSpPr/>
          <p:nvPr/>
        </p:nvSpPr>
        <p:spPr>
          <a:xfrm>
            <a:off x="0" y="0"/>
            <a:ext cx="9144000" cy="3886200"/>
          </a:xfrm>
          <a:prstGeom prst="rect">
            <a:avLst/>
          </a:prstGeom>
          <a:solidFill>
            <a:srgbClr val="007FA3"/>
          </a:solidFill>
          <a:ln w="25400" cap="flat" cmpd="sng">
            <a:solidFill>
              <a:srgbClr val="007FA3"/>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dirty="0">
              <a:solidFill>
                <a:schemeClr val="lt1"/>
              </a:solidFill>
              <a:latin typeface="Arial"/>
              <a:ea typeface="Arial"/>
              <a:cs typeface="Arial"/>
              <a:sym typeface="Arial"/>
            </a:endParaRPr>
          </a:p>
        </p:txBody>
      </p:sp>
      <p:sp>
        <p:nvSpPr>
          <p:cNvPr id="19" name="Shape 19"/>
          <p:cNvSpPr txBox="1">
            <a:spLocks noGrp="1"/>
          </p:cNvSpPr>
          <p:nvPr>
            <p:ph type="ctrTitle"/>
          </p:nvPr>
        </p:nvSpPr>
        <p:spPr>
          <a:xfrm>
            <a:off x="685800" y="762000"/>
            <a:ext cx="7772400" cy="2838451"/>
          </a:xfrm>
          <a:prstGeom prst="rect">
            <a:avLst/>
          </a:prstGeom>
          <a:noFill/>
          <a:ln>
            <a:noFill/>
          </a:ln>
        </p:spPr>
        <p:txBody>
          <a:bodyPr lIns="91425" tIns="91425" rIns="91425" bIns="91425" anchor="b" anchorCtr="0"/>
          <a:lstStyle>
            <a:lvl1pPr marL="0" marR="0" lvl="0" indent="0" algn="l" rtl="0">
              <a:lnSpc>
                <a:spcPct val="100000"/>
              </a:lnSpc>
              <a:spcBef>
                <a:spcPts val="0"/>
              </a:spcBef>
              <a:buClr>
                <a:schemeClr val="lt1"/>
              </a:buClr>
              <a:buFont typeface="Times New Roman"/>
              <a:buNone/>
              <a:defRPr sz="3600" b="1" i="0" u="none" strike="noStrike" cap="none">
                <a:solidFill>
                  <a:schemeClr val="lt1"/>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20" name="Shape 20"/>
          <p:cNvSpPr txBox="1">
            <a:spLocks noGrp="1"/>
          </p:cNvSpPr>
          <p:nvPr>
            <p:ph type="subTitle" idx="1"/>
          </p:nvPr>
        </p:nvSpPr>
        <p:spPr>
          <a:xfrm>
            <a:off x="674687" y="3962400"/>
            <a:ext cx="7794625"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800" b="0" i="0" u="none" strike="noStrike" cap="none">
                <a:solidFill>
                  <a:schemeClr val="dk1"/>
                </a:solidFill>
                <a:latin typeface="Arial"/>
                <a:ea typeface="Arial"/>
                <a:cs typeface="Arial"/>
                <a:sym typeface="Arial"/>
              </a:defRPr>
            </a:lvl1pPr>
            <a:lvl2pPr marL="457200" marR="0" lvl="1"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2pPr>
            <a:lvl3pPr marL="914400" marR="0" lvl="2" indent="0" algn="ctr"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4pPr>
            <a:lvl5pPr marL="1828800" marR="0" lvl="4"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5pPr>
            <a:lvl6pPr marL="2286000" marR="0" lvl="5"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6pPr>
            <a:lvl7pPr marL="2743200" marR="0" lvl="6"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7pPr>
            <a:lvl8pPr marL="3200400" marR="0" lvl="7"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8pPr>
            <a:lvl9pPr marL="3657600" marR="0" lvl="8"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9pPr>
          </a:lstStyle>
          <a:p>
            <a:endParaRPr dirty="0"/>
          </a:p>
        </p:txBody>
      </p:sp>
      <p:sp>
        <p:nvSpPr>
          <p:cNvPr id="21" name="Shape 2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2" name="Shape 2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3" name="Shape 2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3245734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lank">
    <p:spTree>
      <p:nvGrpSpPr>
        <p:cNvPr id="1" name="Shape 79"/>
        <p:cNvGrpSpPr/>
        <p:nvPr/>
      </p:nvGrpSpPr>
      <p:grpSpPr>
        <a:xfrm>
          <a:off x="0" y="0"/>
          <a:ext cx="0" cy="0"/>
          <a:chOff x="0" y="0"/>
          <a:chExt cx="0" cy="0"/>
        </a:xfrm>
      </p:grpSpPr>
      <p:sp>
        <p:nvSpPr>
          <p:cNvPr id="80" name="Shape 80"/>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1" name="Shape 81"/>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2" name="Shape 82"/>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t>‹#›</a:t>
            </a:fld>
            <a:endParaRPr lang="en-US" sz="900" b="0" i="0" u="none" strike="noStrike" cap="none" dirty="0">
              <a:solidFill>
                <a:schemeClr val="dk1"/>
              </a:solidFill>
              <a:latin typeface="Arial"/>
              <a:ea typeface="Arial"/>
              <a:cs typeface="Arial"/>
              <a:sym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lIns="0" tIns="0" rIns="0" bIns="0"/>
          <a:lstStyle>
            <a:lvl1pPr>
              <a:defRPr sz="3600">
                <a:solidFill>
                  <a:srgbClr val="3399B5"/>
                </a:solidFill>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lIns="0" tIns="0" rIns="0" bIns="0"/>
          <a:lstStyle>
            <a:lvl1pPr marL="118872" indent="-118872">
              <a:buClr>
                <a:srgbClr val="007FA3"/>
              </a:buClr>
              <a:buSzPct val="25000"/>
              <a:defRPr sz="2400">
                <a:latin typeface="+mn-lt"/>
              </a:defRPr>
            </a:lvl1pPr>
            <a:lvl2pPr marL="569913" indent="-285750">
              <a:buClr>
                <a:srgbClr val="007FA3"/>
              </a:buClr>
              <a:defRPr sz="2400">
                <a:latin typeface="+mn-lt"/>
              </a:defRPr>
            </a:lvl2pPr>
            <a:lvl3pPr>
              <a:buClr>
                <a:srgbClr val="007FA3"/>
              </a:buClr>
              <a:defRPr sz="2400">
                <a:latin typeface="+mn-lt"/>
              </a:defRPr>
            </a:lvl3pPr>
            <a:lvl4pPr>
              <a:buClr>
                <a:srgbClr val="007FA3"/>
              </a:buClr>
              <a:defRPr sz="2400">
                <a:latin typeface="+mn-lt"/>
              </a:defRPr>
            </a:lvl4pPr>
            <a:lvl5pPr>
              <a:buClr>
                <a:srgbClr val="007FA3"/>
              </a:buClr>
              <a:defRPr sz="2400">
                <a:latin typeface="+mn-lt"/>
              </a:defRPr>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1/2/2020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567289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One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a16="http://schemas.microsoft.com/office/drawing/2014/main" id="{211BB07C-705F-4113-A2C5-779D6EA64D97}"/>
              </a:ext>
            </a:extLst>
          </p:cNvPr>
          <p:cNvSpPr>
            <a:spLocks noGrp="1"/>
          </p:cNvSpPr>
          <p:nvPr>
            <p:ph sz="quarter" idx="13"/>
          </p:nvPr>
        </p:nvSpPr>
        <p:spPr>
          <a:xfrm>
            <a:off x="457200" y="1556326"/>
            <a:ext cx="8229600" cy="4434275"/>
          </a:xfrm>
        </p:spPr>
        <p:txBody>
          <a:bodyPr lIns="0" tIns="0" rIns="0" bIns="0"/>
          <a:lstStyle>
            <a:lvl1pPr marL="255600" indent="-255600">
              <a:buFont typeface="Arial" panose="020B0604020202020204" pitchFamily="34" charset="0"/>
              <a:buChar char="•"/>
              <a:defRPr sz="2400">
                <a:latin typeface="+mn-lt"/>
              </a:defRPr>
            </a:lvl1pPr>
            <a:lvl2pPr indent="-284400">
              <a:defRPr sz="2400">
                <a:latin typeface="+mn-lt"/>
              </a:defRPr>
            </a:lvl2pPr>
            <a:lvl3pPr indent="-230400">
              <a:defRPr sz="2400">
                <a:latin typeface="+mn-lt"/>
              </a:defRPr>
            </a:lvl3pPr>
            <a:lvl4pPr indent="-230400">
              <a:defRPr sz="2400">
                <a:latin typeface="+mn-lt"/>
              </a:defRPr>
            </a:lvl4pPr>
          </a:lstStyle>
          <a:p>
            <a:pPr lvl="0"/>
            <a:r>
              <a:rPr lang="en-US" dirty="0"/>
              <a:t>Edit Master text styles</a:t>
            </a:r>
          </a:p>
        </p:txBody>
      </p:sp>
    </p:spTree>
    <p:extLst>
      <p:ext uri="{BB962C8B-B14F-4D97-AF65-F5344CB8AC3E}">
        <p14:creationId xmlns:p14="http://schemas.microsoft.com/office/powerpoint/2010/main" val="36781474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5029200" y="3200401"/>
            <a:ext cx="3657600" cy="602738"/>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dirty="0"/>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3" name="Content Placeholder 2"/>
          <p:cNvSpPr>
            <a:spLocks noGrp="1"/>
          </p:cNvSpPr>
          <p:nvPr>
            <p:ph sz="quarter" idx="14"/>
          </p:nvPr>
        </p:nvSpPr>
        <p:spPr>
          <a:xfrm>
            <a:off x="5029200" y="4640263"/>
            <a:ext cx="3675063" cy="1050925"/>
          </a:xfrm>
        </p:spPr>
        <p:txBody>
          <a:bodyPr/>
          <a:lstStyle>
            <a:lvl1pPr marL="101600" indent="0">
              <a:buNone/>
              <a:defRPr/>
            </a:lvl1pPr>
          </a:lstStyle>
          <a:p>
            <a:pPr lvl="0"/>
            <a:endParaRPr lang="en-US" dirty="0"/>
          </a:p>
        </p:txBody>
      </p:sp>
    </p:spTree>
    <p:extLst>
      <p:ext uri="{BB962C8B-B14F-4D97-AF65-F5344CB8AC3E}">
        <p14:creationId xmlns:p14="http://schemas.microsoft.com/office/powerpoint/2010/main" val="30688579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endParaRPr lang="en-US" dirty="0"/>
          </a:p>
        </p:txBody>
      </p:sp>
      <p:sp>
        <p:nvSpPr>
          <p:cNvPr id="3" name="Date Placeholder 2"/>
          <p:cNvSpPr>
            <a:spLocks noGrp="1"/>
          </p:cNvSpPr>
          <p:nvPr>
            <p:ph type="dt" idx="1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900" b="0" i="0" u="none" strike="noStrike" cap="none" smtClean="0">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14117686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dirty="0"/>
          </a:p>
        </p:txBody>
      </p:sp>
      <p:sp>
        <p:nvSpPr>
          <p:cNvPr id="41" name="Shape 41"/>
          <p:cNvSpPr txBox="1">
            <a:spLocks noGrp="1"/>
          </p:cNvSpPr>
          <p:nvPr>
            <p:ph type="body" idx="3"/>
          </p:nvPr>
        </p:nvSpPr>
        <p:spPr>
          <a:xfrm>
            <a:off x="5029200" y="3200401"/>
            <a:ext cx="3657600" cy="1371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dirty="0"/>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15" name="Shape 41"/>
          <p:cNvSpPr txBox="1">
            <a:spLocks noGrp="1"/>
          </p:cNvSpPr>
          <p:nvPr>
            <p:ph type="body" idx="14"/>
          </p:nvPr>
        </p:nvSpPr>
        <p:spPr>
          <a:xfrm>
            <a:off x="5029200" y="4711435"/>
            <a:ext cx="3657600" cy="1371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dirty="0"/>
          </a:p>
        </p:txBody>
      </p:sp>
    </p:spTree>
    <p:extLst>
      <p:ext uri="{BB962C8B-B14F-4D97-AF65-F5344CB8AC3E}">
        <p14:creationId xmlns:p14="http://schemas.microsoft.com/office/powerpoint/2010/main" val="6488270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Figure +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28600"/>
            <a:ext cx="8229600" cy="1066799"/>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55" name="Shape 55"/>
          <p:cNvSpPr txBox="1">
            <a:spLocks noGrp="1"/>
          </p:cNvSpPr>
          <p:nvPr>
            <p:ph type="body" idx="1"/>
          </p:nvPr>
        </p:nvSpPr>
        <p:spPr>
          <a:xfrm>
            <a:off x="457200" y="5368160"/>
            <a:ext cx="8229600" cy="916856"/>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8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t>‹#›</a:t>
            </a:fld>
            <a:endParaRPr lang="en-US" sz="9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826302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5 Content_5 link">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panose="02020603050405020304" pitchFamily="18" charset="0"/>
                <a:cs typeface="Times New Roman" panose="02020603050405020304" pitchFamily="18" charset="0"/>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 name="Content Placeholder 2"/>
          <p:cNvSpPr>
            <a:spLocks noGrp="1"/>
          </p:cNvSpPr>
          <p:nvPr>
            <p:ph sz="quarter" idx="13"/>
          </p:nvPr>
        </p:nvSpPr>
        <p:spPr>
          <a:xfrm>
            <a:off x="457200" y="1600201"/>
            <a:ext cx="3771900" cy="558800"/>
          </a:xfrm>
        </p:spPr>
        <p:txBody>
          <a:bodyPr lIns="0" tIns="0" rIns="0" bIns="0"/>
          <a:lstStyle>
            <a:lvl1pPr indent="-255600">
              <a:defRPr sz="2400">
                <a:latin typeface="+mn-lt"/>
              </a:defRPr>
            </a:lvl1pPr>
            <a:lvl2pPr indent="-283464">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5" name="Content Placeholder 4"/>
          <p:cNvSpPr>
            <a:spLocks noGrp="1"/>
          </p:cNvSpPr>
          <p:nvPr>
            <p:ph sz="quarter" idx="14"/>
          </p:nvPr>
        </p:nvSpPr>
        <p:spPr>
          <a:xfrm>
            <a:off x="457200" y="2433638"/>
            <a:ext cx="3773355" cy="609600"/>
          </a:xfrm>
        </p:spPr>
        <p:txBody>
          <a:bodyPr lIns="0" tIns="0" rIns="0" bIns="0"/>
          <a:lstStyle>
            <a:lvl1pPr indent="-255600">
              <a:defRPr sz="2400">
                <a:latin typeface="+mn-lt"/>
              </a:defRPr>
            </a:lvl1pPr>
            <a:lvl2pPr indent="-283464">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7" name="Content Placeholder 6"/>
          <p:cNvSpPr>
            <a:spLocks noGrp="1"/>
          </p:cNvSpPr>
          <p:nvPr>
            <p:ph sz="quarter" idx="15"/>
          </p:nvPr>
        </p:nvSpPr>
        <p:spPr>
          <a:xfrm>
            <a:off x="457200" y="3213100"/>
            <a:ext cx="3771900" cy="550863"/>
          </a:xfrm>
        </p:spPr>
        <p:txBody>
          <a:bodyPr lIns="0" tIns="0" rIns="0" bIns="0"/>
          <a:lstStyle>
            <a:lvl1pPr marL="255588" indent="-255588">
              <a:defRPr sz="2400">
                <a:latin typeface="+mn-lt"/>
              </a:defRPr>
            </a:lvl1pPr>
            <a:lvl2pPr indent="-283464">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9" name="Content Placeholder 8"/>
          <p:cNvSpPr>
            <a:spLocks noGrp="1"/>
          </p:cNvSpPr>
          <p:nvPr>
            <p:ph sz="quarter" idx="16"/>
          </p:nvPr>
        </p:nvSpPr>
        <p:spPr>
          <a:xfrm>
            <a:off x="457200" y="3906838"/>
            <a:ext cx="3771900" cy="652462"/>
          </a:xfrm>
        </p:spPr>
        <p:txBody>
          <a:bodyPr lIns="0" tIns="0" rIns="0" bIns="0"/>
          <a:lstStyle>
            <a:lvl1pPr marL="255588" indent="-255588">
              <a:defRPr sz="2400">
                <a:latin typeface="+mn-lt"/>
              </a:defRPr>
            </a:lvl1pPr>
            <a:lvl2pPr indent="-283464">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11" name="Content Placeholder 10"/>
          <p:cNvSpPr>
            <a:spLocks noGrp="1"/>
          </p:cNvSpPr>
          <p:nvPr>
            <p:ph sz="quarter" idx="17"/>
          </p:nvPr>
        </p:nvSpPr>
        <p:spPr>
          <a:xfrm>
            <a:off x="457200" y="4660900"/>
            <a:ext cx="3771900" cy="500063"/>
          </a:xfrm>
        </p:spPr>
        <p:txBody>
          <a:bodyPr lIns="0" tIns="0" rIns="0" bIns="0"/>
          <a:lstStyle>
            <a:lvl1pPr marL="255588" indent="-255588">
              <a:defRPr sz="2400">
                <a:latin typeface="+mn-lt"/>
              </a:defRPr>
            </a:lvl1pPr>
            <a:lvl2pPr indent="-283464">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4" name="Text Placeholder 3"/>
          <p:cNvSpPr>
            <a:spLocks noGrp="1"/>
          </p:cNvSpPr>
          <p:nvPr>
            <p:ph type="body" sz="quarter" idx="18"/>
          </p:nvPr>
        </p:nvSpPr>
        <p:spPr>
          <a:xfrm>
            <a:off x="4787900" y="1600200"/>
            <a:ext cx="3441700" cy="457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12" name="Text Placeholder 3"/>
          <p:cNvSpPr>
            <a:spLocks noGrp="1"/>
          </p:cNvSpPr>
          <p:nvPr>
            <p:ph type="body" sz="quarter" idx="19"/>
          </p:nvPr>
        </p:nvSpPr>
        <p:spPr>
          <a:xfrm>
            <a:off x="4787900" y="2509838"/>
            <a:ext cx="3441700" cy="457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13" name="Text Placeholder 3"/>
          <p:cNvSpPr>
            <a:spLocks noGrp="1"/>
          </p:cNvSpPr>
          <p:nvPr>
            <p:ph type="body" sz="quarter" idx="20"/>
          </p:nvPr>
        </p:nvSpPr>
        <p:spPr>
          <a:xfrm>
            <a:off x="4787900" y="3259931"/>
            <a:ext cx="3441700" cy="457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14" name="Text Placeholder 3"/>
          <p:cNvSpPr>
            <a:spLocks noGrp="1"/>
          </p:cNvSpPr>
          <p:nvPr>
            <p:ph type="body" sz="quarter" idx="21"/>
          </p:nvPr>
        </p:nvSpPr>
        <p:spPr>
          <a:xfrm>
            <a:off x="4787900" y="3919538"/>
            <a:ext cx="3441700" cy="457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15" name="Text Placeholder 3"/>
          <p:cNvSpPr>
            <a:spLocks noGrp="1"/>
          </p:cNvSpPr>
          <p:nvPr>
            <p:ph type="body" sz="quarter" idx="22"/>
          </p:nvPr>
        </p:nvSpPr>
        <p:spPr>
          <a:xfrm>
            <a:off x="4787900" y="4729163"/>
            <a:ext cx="3441700" cy="457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3428980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0" tIns="0" rIns="0" bIns="0" anchor="t" anchorCtr="0"/>
          <a:lstStyle>
            <a:lvl1pPr marL="255600" marR="0" lvl="0" indent="-255600" algn="l" rtl="0">
              <a:spcBef>
                <a:spcPts val="1500"/>
              </a:spcBef>
              <a:buClr>
                <a:srgbClr val="007FA3"/>
              </a:buClr>
              <a:buSzPct val="100000"/>
              <a:buFont typeface="Arial" panose="020B0604020202020204" pitchFamily="34" charset="0"/>
              <a:buChar char="•"/>
              <a:defRPr sz="2400" b="0" i="0" u="none" strike="noStrike" cap="none">
                <a:solidFill>
                  <a:schemeClr val="dk1"/>
                </a:solidFill>
                <a:latin typeface="+mn-lt"/>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lang="en-IN" dirty="0" smtClean="0"/>
          </a:p>
        </p:txBody>
      </p:sp>
      <p:sp>
        <p:nvSpPr>
          <p:cNvPr id="3" name="Content Placeholder 2"/>
          <p:cNvSpPr>
            <a:spLocks noGrp="1"/>
          </p:cNvSpPr>
          <p:nvPr>
            <p:ph sz="quarter" idx="13"/>
          </p:nvPr>
        </p:nvSpPr>
        <p:spPr>
          <a:xfrm>
            <a:off x="457200" y="2278063"/>
            <a:ext cx="8229600" cy="558800"/>
          </a:xfrm>
        </p:spPr>
        <p:txBody>
          <a:bodyPr lIns="0" tIns="0" rIns="0" bIns="0"/>
          <a:lstStyle>
            <a:lvl1pPr indent="-255600">
              <a:defRPr sz="2400">
                <a:latin typeface="+mn-lt"/>
              </a:defRPr>
            </a:lvl1pPr>
            <a:lvl2pPr indent="-283464">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5" name="Content Placeholder 4"/>
          <p:cNvSpPr>
            <a:spLocks noGrp="1"/>
          </p:cNvSpPr>
          <p:nvPr>
            <p:ph sz="quarter" idx="14"/>
          </p:nvPr>
        </p:nvSpPr>
        <p:spPr>
          <a:xfrm>
            <a:off x="457200" y="2954338"/>
            <a:ext cx="8232775" cy="609600"/>
          </a:xfrm>
        </p:spPr>
        <p:txBody>
          <a:bodyPr lIns="0" tIns="0" rIns="0" bIns="0"/>
          <a:lstStyle>
            <a:lvl1pPr indent="-255600">
              <a:defRPr sz="2400">
                <a:latin typeface="+mn-lt"/>
              </a:defRPr>
            </a:lvl1pPr>
            <a:lvl2pPr indent="-283464">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7" name="Content Placeholder 6"/>
          <p:cNvSpPr>
            <a:spLocks noGrp="1"/>
          </p:cNvSpPr>
          <p:nvPr>
            <p:ph sz="quarter" idx="15"/>
          </p:nvPr>
        </p:nvSpPr>
        <p:spPr>
          <a:xfrm>
            <a:off x="457200" y="3733800"/>
            <a:ext cx="8229600" cy="550863"/>
          </a:xfrm>
        </p:spPr>
        <p:txBody>
          <a:bodyPr lIns="0" tIns="0" rIns="0" bIns="0"/>
          <a:lstStyle>
            <a:lvl1pPr marL="255588" indent="-255588">
              <a:defRPr sz="2400">
                <a:latin typeface="+mn-lt"/>
              </a:defRPr>
            </a:lvl1pPr>
            <a:lvl2pPr indent="-283464">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9" name="Content Placeholder 8"/>
          <p:cNvSpPr>
            <a:spLocks noGrp="1"/>
          </p:cNvSpPr>
          <p:nvPr>
            <p:ph sz="quarter" idx="16"/>
          </p:nvPr>
        </p:nvSpPr>
        <p:spPr>
          <a:xfrm>
            <a:off x="457200" y="4427538"/>
            <a:ext cx="8229600" cy="652462"/>
          </a:xfrm>
        </p:spPr>
        <p:txBody>
          <a:bodyPr lIns="0" tIns="0" rIns="0" bIns="0"/>
          <a:lstStyle>
            <a:lvl1pPr marL="255588" indent="-255588">
              <a:defRPr sz="2400">
                <a:latin typeface="+mn-lt"/>
              </a:defRPr>
            </a:lvl1pPr>
            <a:lvl2pPr indent="-283464">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11" name="Content Placeholder 10"/>
          <p:cNvSpPr>
            <a:spLocks noGrp="1"/>
          </p:cNvSpPr>
          <p:nvPr>
            <p:ph sz="quarter" idx="17"/>
          </p:nvPr>
        </p:nvSpPr>
        <p:spPr>
          <a:xfrm>
            <a:off x="457200" y="5181600"/>
            <a:ext cx="8229600" cy="500063"/>
          </a:xfrm>
        </p:spPr>
        <p:txBody>
          <a:bodyPr lIns="0" tIns="0" rIns="0" bIns="0"/>
          <a:lstStyle>
            <a:lvl1pPr marL="255588" indent="-255588">
              <a:defRPr sz="2400">
                <a:latin typeface="+mn-lt"/>
              </a:defRPr>
            </a:lvl1pPr>
            <a:lvl2pPr indent="-283464">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4" name="Content Placeholder 3"/>
          <p:cNvSpPr>
            <a:spLocks noGrp="1"/>
          </p:cNvSpPr>
          <p:nvPr>
            <p:ph sz="quarter" idx="18"/>
          </p:nvPr>
        </p:nvSpPr>
        <p:spPr>
          <a:xfrm>
            <a:off x="457200" y="5811838"/>
            <a:ext cx="8229600" cy="457200"/>
          </a:xfrm>
        </p:spPr>
        <p:txBody>
          <a:bodyPr lIns="0" tIns="0" rIns="0" bIns="0"/>
          <a:lstStyle>
            <a:lvl1pPr>
              <a:defRPr sz="2400">
                <a:latin typeface="+mn-lt"/>
              </a:defRPr>
            </a:lvl1pPr>
            <a:lvl2pPr indent="-283464">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Content Placeholder 7"/>
          <p:cNvSpPr>
            <a:spLocks noGrp="1"/>
          </p:cNvSpPr>
          <p:nvPr>
            <p:ph sz="quarter" idx="19"/>
          </p:nvPr>
        </p:nvSpPr>
        <p:spPr>
          <a:xfrm>
            <a:off x="3657601" y="6418263"/>
            <a:ext cx="479834" cy="29845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quarter" idx="20"/>
          </p:nvPr>
        </p:nvSpPr>
        <p:spPr>
          <a:xfrm>
            <a:off x="5503863" y="6418263"/>
            <a:ext cx="453317" cy="298450"/>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13"/>
          <p:cNvSpPr>
            <a:spLocks noGrp="1"/>
          </p:cNvSpPr>
          <p:nvPr>
            <p:ph sz="quarter" idx="21"/>
          </p:nvPr>
        </p:nvSpPr>
        <p:spPr>
          <a:xfrm>
            <a:off x="7200900" y="6418263"/>
            <a:ext cx="576027" cy="298450"/>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22"/>
          </p:nvPr>
        </p:nvSpPr>
        <p:spPr>
          <a:xfrm flipH="1">
            <a:off x="7976101" y="6418263"/>
            <a:ext cx="778599" cy="298450"/>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044794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Title + Learning Objectives and Conten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63" name="Shape 63"/>
          <p:cNvSpPr txBox="1">
            <a:spLocks noGrp="1"/>
          </p:cNvSpPr>
          <p:nvPr>
            <p:ph type="body" idx="1"/>
          </p:nvPr>
        </p:nvSpPr>
        <p:spPr>
          <a:xfrm>
            <a:off x="457200" y="816429"/>
            <a:ext cx="8229600" cy="402769"/>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64" name="Shape 64"/>
          <p:cNvSpPr txBox="1">
            <a:spLocks noGrp="1"/>
          </p:cNvSpPr>
          <p:nvPr>
            <p:ph type="body" idx="2"/>
          </p:nvPr>
        </p:nvSpPr>
        <p:spPr>
          <a:xfrm>
            <a:off x="457200" y="1600200"/>
            <a:ext cx="8229600" cy="45259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65" name="Shape 65"/>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6" name="Shape 66"/>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7" name="Shape 67"/>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685800" y="1447800"/>
            <a:ext cx="7772400" cy="2152651"/>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70" name="Shape 70"/>
          <p:cNvSpPr txBox="1">
            <a:spLocks noGrp="1"/>
          </p:cNvSpPr>
          <p:nvPr>
            <p:ph type="body" idx="1"/>
          </p:nvPr>
        </p:nvSpPr>
        <p:spPr>
          <a:xfrm>
            <a:off x="674687" y="3962400"/>
            <a:ext cx="7794626"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457200" marR="0" lvl="1" indent="0" algn="l" rtl="0">
              <a:spcBef>
                <a:spcPts val="600"/>
              </a:spcBef>
              <a:buClr>
                <a:srgbClr val="007FA3"/>
              </a:buClr>
              <a:buFont typeface="Arial"/>
              <a:buNone/>
              <a:defRPr sz="1800" b="0" i="0" u="none" strike="noStrike" cap="none">
                <a:solidFill>
                  <a:srgbClr val="888888"/>
                </a:solidFill>
                <a:latin typeface="Arial"/>
                <a:ea typeface="Arial"/>
                <a:cs typeface="Arial"/>
                <a:sym typeface="Arial"/>
              </a:defRPr>
            </a:lvl2pPr>
            <a:lvl3pPr marL="914400" marR="0" lvl="2" indent="0" algn="l"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4pPr>
            <a:lvl5pPr marL="1828800" marR="0" lvl="4"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5pPr>
            <a:lvl6pPr marL="2286000" marR="0" lvl="5"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6pPr>
            <a:lvl7pPr marL="2743200" marR="0" lvl="6"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7pPr>
            <a:lvl8pPr marL="3200400" marR="0" lvl="7"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8pPr>
            <a:lvl9pPr marL="3657600" marR="0" lvl="8"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9pPr>
          </a:lstStyle>
          <a:p>
            <a:endParaRPr/>
          </a:p>
        </p:txBody>
      </p:sp>
      <p:sp>
        <p:nvSpPr>
          <p:cNvPr id="71" name="Shape 7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2" name="Shape 7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3" name="Shape 7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Title Only">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76" name="Shape 7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7" name="Shape 7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8" name="Shape 7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2" name="Shape 32"/>
          <p:cNvSpPr txBox="1">
            <a:spLocks noGrp="1"/>
          </p:cNvSpPr>
          <p:nvPr>
            <p:ph type="body" idx="1"/>
          </p:nvPr>
        </p:nvSpPr>
        <p:spPr>
          <a:xfrm>
            <a:off x="457200" y="1600200"/>
            <a:ext cx="8229600" cy="2163763"/>
          </a:xfrm>
          <a:prstGeom prst="rect">
            <a:avLst/>
          </a:prstGeom>
          <a:noFill/>
          <a:ln>
            <a:noFill/>
          </a:ln>
        </p:spPr>
        <p:txBody>
          <a:bodyPr lIns="0" tIns="0" rIns="0" bIns="0" anchor="t" anchorCtr="0"/>
          <a:lstStyle>
            <a:lvl1pPr marL="256032" marR="0" lvl="0" indent="-256032" algn="l" rtl="0">
              <a:spcBef>
                <a:spcPts val="1500"/>
              </a:spcBef>
              <a:buClr>
                <a:srgbClr val="007FA3"/>
              </a:buClr>
              <a:buSzPct val="100000"/>
              <a:buFont typeface="Arial"/>
              <a:buChar char="•"/>
              <a:defRPr sz="2400" b="0" i="0" u="none" strike="noStrike" cap="none">
                <a:solidFill>
                  <a:schemeClr val="dk1"/>
                </a:solidFill>
                <a:latin typeface="+mn-lt"/>
                <a:ea typeface="Arial"/>
                <a:cs typeface="Arial"/>
                <a:sym typeface="Arial"/>
              </a:defRPr>
            </a:lvl1pPr>
            <a:lvl2pPr marL="742950" marR="0" lvl="1" indent="-283464" algn="l" rtl="0">
              <a:spcBef>
                <a:spcPts val="600"/>
              </a:spcBef>
              <a:buClr>
                <a:srgbClr val="007FA3"/>
              </a:buClr>
              <a:buSzPct val="100000"/>
              <a:buFont typeface="Arial"/>
              <a:buChar char="–"/>
              <a:defRPr sz="2400" b="0" i="0" u="none" strike="noStrike" cap="none">
                <a:solidFill>
                  <a:schemeClr val="dk1"/>
                </a:solidFill>
                <a:latin typeface="+mn-lt"/>
                <a:ea typeface="Arial"/>
                <a:cs typeface="Arial"/>
                <a:sym typeface="Arial"/>
              </a:defRPr>
            </a:lvl2pPr>
            <a:lvl3pPr marL="1143000" marR="0" lvl="2" indent="-228600" algn="l" rtl="0">
              <a:spcBef>
                <a:spcPts val="600"/>
              </a:spcBef>
              <a:buClr>
                <a:srgbClr val="007FA3"/>
              </a:buClr>
              <a:buSzPct val="100000"/>
              <a:buFont typeface="Noto Sans Symbols"/>
              <a:buChar char="▪"/>
              <a:defRPr sz="2400" b="0" i="0" u="none" strike="noStrike" cap="none">
                <a:solidFill>
                  <a:schemeClr val="dk1"/>
                </a:solidFill>
                <a:latin typeface="+mn-lt"/>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endParaRPr lang="en-US" dirty="0" smtClean="0"/>
          </a:p>
          <a:p>
            <a:pPr lvl="1"/>
            <a:endParaRPr lang="en-US" dirty="0" smtClean="0"/>
          </a:p>
          <a:p>
            <a:pPr lvl="2"/>
            <a:endParaRPr dirty="0"/>
          </a:p>
        </p:txBody>
      </p:sp>
      <p:sp>
        <p:nvSpPr>
          <p:cNvPr id="33" name="Shape 33"/>
          <p:cNvSpPr txBox="1">
            <a:spLocks noGrp="1"/>
          </p:cNvSpPr>
          <p:nvPr>
            <p:ph type="body" idx="2"/>
          </p:nvPr>
        </p:nvSpPr>
        <p:spPr>
          <a:xfrm>
            <a:off x="457200" y="3962400"/>
            <a:ext cx="8229600" cy="2163763"/>
          </a:xfrm>
          <a:prstGeom prst="rect">
            <a:avLst/>
          </a:prstGeom>
          <a:noFill/>
          <a:ln>
            <a:noFill/>
          </a:ln>
        </p:spPr>
        <p:txBody>
          <a:bodyPr lIns="0" tIns="0" rIns="0" bIns="0" anchor="t" anchorCtr="0"/>
          <a:lstStyle>
            <a:lvl1pPr marL="256032" marR="0" lvl="0" indent="-256032" algn="l" rtl="0">
              <a:spcBef>
                <a:spcPts val="1500"/>
              </a:spcBef>
              <a:buClr>
                <a:srgbClr val="007FA3"/>
              </a:buClr>
              <a:buSzPct val="100000"/>
              <a:buFont typeface="Arial"/>
              <a:buChar char="•"/>
              <a:defRPr sz="2400" b="0" i="0" u="none" strike="noStrike" cap="none">
                <a:solidFill>
                  <a:schemeClr val="dk1"/>
                </a:solidFill>
                <a:latin typeface="+mn-lt"/>
                <a:ea typeface="Arial"/>
                <a:cs typeface="Arial"/>
                <a:sym typeface="Arial"/>
              </a:defRPr>
            </a:lvl1pPr>
            <a:lvl2pPr marL="742950" marR="0" lvl="1" indent="-283464" algn="l" rtl="0">
              <a:spcBef>
                <a:spcPts val="600"/>
              </a:spcBef>
              <a:buClr>
                <a:srgbClr val="007FA3"/>
              </a:buClr>
              <a:buSzPct val="100000"/>
              <a:buFont typeface="Arial"/>
              <a:buChar char="–"/>
              <a:defRPr sz="2400" b="0" i="0" u="none" strike="noStrike" cap="none">
                <a:solidFill>
                  <a:schemeClr val="dk1"/>
                </a:solidFill>
                <a:latin typeface="+mn-lt"/>
                <a:ea typeface="Arial"/>
                <a:cs typeface="Arial"/>
                <a:sym typeface="Arial"/>
              </a:defRPr>
            </a:lvl2pPr>
            <a:lvl3pPr marL="1143000" marR="0" lvl="2" indent="-228600" algn="l" rtl="0">
              <a:spcBef>
                <a:spcPts val="600"/>
              </a:spcBef>
              <a:buClr>
                <a:srgbClr val="007FA3"/>
              </a:buClr>
              <a:buSzPct val="100000"/>
              <a:buFont typeface="Noto Sans Symbols"/>
              <a:buChar char="▪"/>
              <a:defRPr sz="2400" b="0" i="0" u="none" strike="noStrike" cap="none">
                <a:solidFill>
                  <a:schemeClr val="dk1"/>
                </a:solidFill>
                <a:latin typeface="+mn-lt"/>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endParaRPr lang="en-US" dirty="0" smtClean="0"/>
          </a:p>
          <a:p>
            <a:pPr lvl="1"/>
            <a:endParaRPr lang="en-US" dirty="0" smtClean="0"/>
          </a:p>
          <a:p>
            <a:pPr lvl="2"/>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14617625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image" Target="../media/image1.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pic>
        <p:nvPicPr>
          <p:cNvPr id="15" name="Shape 15" descr="Pearson Logo"/>
          <p:cNvPicPr preferRelativeResize="0"/>
          <p:nvPr/>
        </p:nvPicPr>
        <p:blipFill rotWithShape="1">
          <a:blip r:embed="rId14">
            <a:alphaModFix/>
          </a:blip>
          <a:srcRect/>
          <a:stretch/>
        </p:blipFill>
        <p:spPr>
          <a:xfrm>
            <a:off x="443972" y="6429709"/>
            <a:ext cx="917999" cy="279914"/>
          </a:xfrm>
          <a:prstGeom prst="rect">
            <a:avLst/>
          </a:prstGeom>
          <a:noFill/>
          <a:ln>
            <a:noFill/>
          </a:ln>
        </p:spPr>
      </p:pic>
      <p:sp>
        <p:nvSpPr>
          <p:cNvPr id="16" name="Text Placeholder 5"/>
          <p:cNvSpPr txBox="1">
            <a:spLocks/>
          </p:cNvSpPr>
          <p:nvPr userDrawn="1"/>
        </p:nvSpPr>
        <p:spPr>
          <a:xfrm>
            <a:off x="2683380" y="6440400"/>
            <a:ext cx="5999820" cy="417600"/>
          </a:xfrm>
          <a:prstGeom prst="rect">
            <a:avLst/>
          </a:prstGeom>
        </p:spPr>
        <p:txBody>
          <a:bodyPr anchor="ctr"/>
          <a:lstStyle>
            <a:defPPr marR="0" lvl="0" algn="l" rtl="0">
              <a:lnSpc>
                <a:spcPct val="100000"/>
              </a:lnSpc>
              <a:spcBef>
                <a:spcPts val="0"/>
              </a:spcBef>
              <a:spcAft>
                <a:spcPts val="0"/>
              </a:spcAft>
            </a:defPPr>
            <a:lvl1pPr marL="255588" marR="0" lvl="0" indent="-25558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lgn="r"/>
            <a:r>
              <a:rPr lang="en-US" altLang="en-US" sz="1200" dirty="0" smtClean="0">
                <a:solidFill>
                  <a:schemeClr val="tx1"/>
                </a:solidFill>
                <a:latin typeface="Verdana"/>
                <a:ea typeface="Verdana" panose="020B0604030504040204" pitchFamily="34" charset="0"/>
                <a:cs typeface="Verdana" panose="020B0604030504040204" pitchFamily="34" charset="0"/>
              </a:rPr>
              <a:t>Copyright © 2021, 2017, 2013 Pearson Education, Inc. All Rights Reserved</a:t>
            </a:r>
            <a:endParaRPr lang="en-US" altLang="en-US" sz="1200" dirty="0">
              <a:solidFill>
                <a:schemeClr val="tx1"/>
              </a:solidFill>
              <a:latin typeface="Verdana"/>
              <a:ea typeface="Verdana" panose="020B0604030504040204" pitchFamily="34" charset="0"/>
              <a:cs typeface="Verdana" panose="020B0604030504040204" pitchFamily="34" charset="0"/>
            </a:endParaRPr>
          </a:p>
        </p:txBody>
      </p:sp>
    </p:spTree>
  </p:cSld>
  <p:clrMap bg1="lt1" tx1="dk1" bg2="dk2" tx2="lt2" accent1="accent1" accent2="accent2" accent3="accent3" accent4="accent4" accent5="accent5" accent6="accent6" hlink="hlink" folHlink="folHlink"/>
  <p:sldLayoutIdLst>
    <p:sldLayoutId id="2147483665" r:id="rId1"/>
    <p:sldLayoutId id="2147483666" r:id="rId2"/>
    <p:sldLayoutId id="2147483668" r:id="rId3"/>
    <p:sldLayoutId id="2147483669" r:id="rId4"/>
    <p:sldLayoutId id="2147483651" r:id="rId5"/>
    <p:sldLayoutId id="2147483654" r:id="rId6"/>
    <p:sldLayoutId id="2147483655" r:id="rId7"/>
    <p:sldLayoutId id="2147483656" r:id="rId8"/>
    <p:sldLayoutId id="2147483667" r:id="rId9"/>
    <p:sldLayoutId id="2147483657" r:id="rId10"/>
    <p:sldLayoutId id="2147483673" r:id="rId11"/>
    <p:sldLayoutId id="2147483694"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3600" b="0" i="0" u="none" strike="noStrike" cap="none">
          <a:solidFill>
            <a:srgbClr val="000000"/>
          </a:solidFill>
          <a:latin typeface="+mj-lt"/>
          <a:ea typeface="Arial"/>
          <a:cs typeface="Arial"/>
          <a:sym typeface="Arial"/>
        </a:defRPr>
      </a:lvl1pPr>
    </p:titleStyle>
    <p:bodyStyle>
      <a:defPPr marR="0" lvl="0" algn="l" rtl="0">
        <a:lnSpc>
          <a:spcPct val="100000"/>
        </a:lnSpc>
        <a:spcBef>
          <a:spcPts val="0"/>
        </a:spcBef>
        <a:spcAft>
          <a:spcPts val="0"/>
        </a:spcAft>
      </a:defPPr>
      <a:lvl1pPr marL="255588" marR="0" lvl="0" indent="-25558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0" tIns="0" rIns="0" bIns="0"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pic>
        <p:nvPicPr>
          <p:cNvPr id="15" name="Shape 15" descr="Pearson Logo"/>
          <p:cNvPicPr preferRelativeResize="0"/>
          <p:nvPr/>
        </p:nvPicPr>
        <p:blipFill rotWithShape="1">
          <a:blip r:embed="rId5">
            <a:alphaModFix/>
          </a:blip>
          <a:srcRect/>
          <a:stretch/>
        </p:blipFill>
        <p:spPr>
          <a:xfrm>
            <a:off x="443972" y="6429709"/>
            <a:ext cx="917999" cy="279914"/>
          </a:xfrm>
          <a:prstGeom prst="rect">
            <a:avLst/>
          </a:prstGeom>
          <a:noFill/>
          <a:ln>
            <a:noFill/>
          </a:ln>
        </p:spPr>
      </p:pic>
    </p:spTree>
    <p:extLst>
      <p:ext uri="{BB962C8B-B14F-4D97-AF65-F5344CB8AC3E}">
        <p14:creationId xmlns:p14="http://schemas.microsoft.com/office/powerpoint/2010/main" val="200283969"/>
      </p:ext>
    </p:extLst>
  </p:cSld>
  <p:clrMap bg1="lt1" tx1="dk1" bg2="dk2" tx2="lt2" accent1="accent1" accent2="accent2" accent3="accent3" accent4="accent4" accent5="accent5" accent6="accent6" hlink="hlink" folHlink="folHlink"/>
  <p:sldLayoutIdLst>
    <p:sldLayoutId id="2147483664" r:id="rId1"/>
    <p:sldLayoutId id="2147483693" r:id="rId2"/>
    <p:sldLayoutId id="2147483696"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3600" b="0" i="0" u="none" strike="noStrike" cap="none">
          <a:solidFill>
            <a:srgbClr val="000000"/>
          </a:solidFill>
          <a:latin typeface="+mj-lt"/>
          <a:ea typeface="Arial"/>
          <a:cs typeface="Arial"/>
          <a:sym typeface="Arial"/>
        </a:defRPr>
      </a:lvl1pPr>
    </p:titleStyle>
    <p:bodyStyle>
      <a:defPPr marR="0" lvl="0" algn="l" rtl="0">
        <a:lnSpc>
          <a:spcPct val="100000"/>
        </a:lnSpc>
        <a:spcBef>
          <a:spcPts val="0"/>
        </a:spcBef>
        <a:spcAft>
          <a:spcPts val="0"/>
        </a:spcAft>
      </a:defPPr>
      <a:lvl1pPr marL="255588" marR="0" lvl="0" indent="-256032" algn="l" rtl="0">
        <a:lnSpc>
          <a:spcPct val="100000"/>
        </a:lnSpc>
        <a:spcBef>
          <a:spcPts val="0"/>
        </a:spcBef>
        <a:spcAft>
          <a:spcPts val="0"/>
        </a:spcAft>
        <a:buNone/>
        <a:defRPr sz="2400" b="0" i="0" u="none" strike="noStrike" cap="none">
          <a:solidFill>
            <a:srgbClr val="000000"/>
          </a:solidFill>
          <a:latin typeface="+mn-lt"/>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22.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9271"/>
            <a:ext cx="8458200" cy="1057773"/>
          </a:xfrm>
        </p:spPr>
        <p:txBody>
          <a:bodyPr anchor="ctr"/>
          <a:lstStyle/>
          <a:p>
            <a:r>
              <a:rPr lang="en-US" sz="3200" dirty="0">
                <a:latin typeface="+mj-lt"/>
              </a:rPr>
              <a:t>Family Therapy: Concepts and Methods</a:t>
            </a:r>
            <a:endParaRPr lang="en-US" altLang="en-US" sz="3200" dirty="0">
              <a:solidFill>
                <a:schemeClr val="tx2"/>
              </a:solidFill>
              <a:latin typeface="+mj-lt"/>
              <a:cs typeface="Times New Roman" panose="02020603050405020304" pitchFamily="18" charset="0"/>
            </a:endParaRPr>
          </a:p>
        </p:txBody>
      </p:sp>
      <p:sp>
        <p:nvSpPr>
          <p:cNvPr id="3" name="Text Placeholder 2"/>
          <p:cNvSpPr>
            <a:spLocks noGrp="1"/>
          </p:cNvSpPr>
          <p:nvPr>
            <p:ph type="body" idx="1"/>
          </p:nvPr>
        </p:nvSpPr>
        <p:spPr>
          <a:xfrm>
            <a:off x="457200" y="1251939"/>
            <a:ext cx="8229600" cy="370800"/>
          </a:xfrm>
        </p:spPr>
        <p:txBody>
          <a:bodyPr anchor="ctr"/>
          <a:lstStyle/>
          <a:p>
            <a:pPr eaLnBrk="1" hangingPunct="1">
              <a:defRPr/>
            </a:pPr>
            <a:r>
              <a:rPr lang="en-US" dirty="0">
                <a:solidFill>
                  <a:schemeClr val="tx2"/>
                </a:solidFill>
                <a:latin typeface="+mn-lt"/>
              </a:rPr>
              <a:t>Twelfth Edition</a:t>
            </a:r>
            <a:endParaRPr lang="en-US" altLang="en-US" dirty="0">
              <a:solidFill>
                <a:schemeClr val="tx2"/>
              </a:solidFill>
              <a:latin typeface="+mn-lt"/>
            </a:endParaRPr>
          </a:p>
        </p:txBody>
      </p:sp>
      <p:sp>
        <p:nvSpPr>
          <p:cNvPr id="4" name="Text Placeholder 3"/>
          <p:cNvSpPr>
            <a:spLocks noGrp="1"/>
          </p:cNvSpPr>
          <p:nvPr>
            <p:ph type="body" idx="2"/>
          </p:nvPr>
        </p:nvSpPr>
        <p:spPr>
          <a:xfrm>
            <a:off x="5029200" y="2395330"/>
            <a:ext cx="3790708" cy="859070"/>
          </a:xfrm>
        </p:spPr>
        <p:txBody>
          <a:bodyPr/>
          <a:lstStyle/>
          <a:p>
            <a:pPr algn="ctr"/>
            <a:r>
              <a:rPr lang="en-US" b="1" dirty="0">
                <a:latin typeface="+mn-lt"/>
              </a:rPr>
              <a:t>Chapter </a:t>
            </a:r>
            <a:r>
              <a:rPr lang="en-US" b="1" dirty="0" smtClean="0">
                <a:latin typeface="+mn-lt"/>
              </a:rPr>
              <a:t>10</a:t>
            </a:r>
            <a:endParaRPr lang="en-US" altLang="en-US" b="1" dirty="0">
              <a:latin typeface="+mn-lt"/>
              <a:ea typeface="Segoe UI Symbol" panose="020B0502040204020203" pitchFamily="34" charset="0"/>
            </a:endParaRPr>
          </a:p>
        </p:txBody>
      </p:sp>
      <p:sp>
        <p:nvSpPr>
          <p:cNvPr id="5" name="Text Placeholder 4"/>
          <p:cNvSpPr>
            <a:spLocks noGrp="1"/>
          </p:cNvSpPr>
          <p:nvPr>
            <p:ph type="body" idx="3"/>
          </p:nvPr>
        </p:nvSpPr>
        <p:spPr>
          <a:xfrm>
            <a:off x="5029199" y="3329295"/>
            <a:ext cx="3790709" cy="930189"/>
          </a:xfrm>
        </p:spPr>
        <p:txBody>
          <a:bodyPr/>
          <a:lstStyle/>
          <a:p>
            <a:pPr algn="ctr"/>
            <a:r>
              <a:rPr lang="en-US" altLang="en-US" dirty="0">
                <a:latin typeface="+mn-lt"/>
              </a:rPr>
              <a:t>Family Therapy in </a:t>
            </a:r>
            <a:r>
              <a:rPr lang="en-US" altLang="en-US" dirty="0" smtClean="0">
                <a:latin typeface="+mn-lt"/>
              </a:rPr>
              <a:t>the Twenty-First </a:t>
            </a:r>
            <a:r>
              <a:rPr lang="en-US" altLang="en-US" dirty="0">
                <a:latin typeface="+mn-lt"/>
              </a:rPr>
              <a:t>Century</a:t>
            </a:r>
          </a:p>
        </p:txBody>
      </p:sp>
      <p:pic>
        <p:nvPicPr>
          <p:cNvPr id="9" name="Picture 8" descr="Front Cover: Family Therapy: Concepts and Methods Twelfth Edition by Nichols and Davi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2272" y="1734588"/>
            <a:ext cx="3622175" cy="4565450"/>
          </a:xfrm>
          <a:prstGeom prst="rect">
            <a:avLst/>
          </a:prstGeom>
          <a:ln w="9525">
            <a:solidFill>
              <a:schemeClr val="tx1"/>
            </a:solidFill>
          </a:ln>
        </p:spPr>
      </p:pic>
      <p:sp>
        <p:nvSpPr>
          <p:cNvPr id="6" name="Text Placeholder 5"/>
          <p:cNvSpPr>
            <a:spLocks noGrp="1"/>
          </p:cNvSpPr>
          <p:nvPr>
            <p:ph type="body" idx="13"/>
          </p:nvPr>
        </p:nvSpPr>
        <p:spPr>
          <a:xfrm>
            <a:off x="2654424" y="6440400"/>
            <a:ext cx="6028776" cy="417600"/>
          </a:xfrm>
        </p:spPr>
        <p:txBody>
          <a:bodyPr anchor="ctr"/>
          <a:lstStyle/>
          <a:p>
            <a:pPr algn="r"/>
            <a:r>
              <a:rPr lang="en-US" altLang="en-US" sz="1200" dirty="0">
                <a:solidFill>
                  <a:schemeClr val="tx1"/>
                </a:solidFill>
                <a:latin typeface="Verdana"/>
                <a:ea typeface="Verdana" panose="020B0604030504040204" pitchFamily="34" charset="0"/>
                <a:cs typeface="Verdana" panose="020B0604030504040204" pitchFamily="34" charset="0"/>
              </a:rPr>
              <a:t>Copyright © </a:t>
            </a:r>
            <a:r>
              <a:rPr lang="en-US" altLang="en-US" sz="1200" dirty="0" smtClean="0">
                <a:solidFill>
                  <a:schemeClr val="tx1"/>
                </a:solidFill>
                <a:latin typeface="Verdana"/>
                <a:ea typeface="Verdana" panose="020B0604030504040204" pitchFamily="34" charset="0"/>
                <a:cs typeface="Verdana" panose="020B0604030504040204" pitchFamily="34" charset="0"/>
              </a:rPr>
              <a:t>2021, 2017, 2013 </a:t>
            </a:r>
            <a:r>
              <a:rPr lang="en-US" altLang="en-US" sz="1200" dirty="0">
                <a:solidFill>
                  <a:schemeClr val="tx1"/>
                </a:solidFill>
                <a:latin typeface="Verdana"/>
                <a:ea typeface="Verdana" panose="020B0604030504040204" pitchFamily="34" charset="0"/>
                <a:cs typeface="Verdana" panose="020B0604030504040204" pitchFamily="34" charset="0"/>
              </a:rPr>
              <a:t>Pearson Education, Inc. All Rights Reserved</a:t>
            </a:r>
          </a:p>
        </p:txBody>
      </p:sp>
    </p:spTree>
    <p:extLst>
      <p:ext uri="{BB962C8B-B14F-4D97-AF65-F5344CB8AC3E}">
        <p14:creationId xmlns:p14="http://schemas.microsoft.com/office/powerpoint/2010/main" val="16301741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Sex and the Internet </a:t>
            </a:r>
            <a:r>
              <a:rPr lang="en-US" altLang="en-US" sz="2000" b="0" dirty="0"/>
              <a:t>(1 of 2)</a:t>
            </a:r>
            <a:endParaRPr lang="en-IN" sz="2000" dirty="0"/>
          </a:p>
        </p:txBody>
      </p:sp>
      <p:sp>
        <p:nvSpPr>
          <p:cNvPr id="3" name="Content Placeholder 2"/>
          <p:cNvSpPr>
            <a:spLocks noGrp="1"/>
          </p:cNvSpPr>
          <p:nvPr>
            <p:ph sz="quarter" idx="13"/>
          </p:nvPr>
        </p:nvSpPr>
        <p:spPr/>
        <p:txBody>
          <a:bodyPr/>
          <a:lstStyle/>
          <a:p>
            <a:pPr marL="255651" lvl="0" indent="-255651" eaLnBrk="0" fontAlgn="base" hangingPunct="0">
              <a:spcAft>
                <a:spcPct val="0"/>
              </a:spcAft>
              <a:buSzPts val="2400"/>
              <a:tabLst/>
            </a:pPr>
            <a:r>
              <a:rPr lang="en-US" altLang="en-US" dirty="0">
                <a:solidFill>
                  <a:srgbClr val="000000"/>
                </a:solidFill>
                <a:latin typeface="Arial (Body)"/>
              </a:rPr>
              <a:t>Contemporary technologies bring many advantages</a:t>
            </a:r>
          </a:p>
          <a:p>
            <a:pPr marL="255651" lvl="0" indent="-255651" eaLnBrk="0" fontAlgn="base" hangingPunct="0">
              <a:spcAft>
                <a:spcPct val="0"/>
              </a:spcAft>
              <a:buSzPts val="2400"/>
              <a:tabLst/>
            </a:pPr>
            <a:r>
              <a:rPr lang="en-US" altLang="en-US" dirty="0">
                <a:solidFill>
                  <a:srgbClr val="000000"/>
                </a:solidFill>
                <a:latin typeface="Arial (Body)"/>
              </a:rPr>
              <a:t>Various software programs are designed to screen out sexual content</a:t>
            </a:r>
          </a:p>
          <a:p>
            <a:pPr marL="741553" lvl="1" indent="-284353" eaLnBrk="0" fontAlgn="base" hangingPunct="0">
              <a:spcAft>
                <a:spcPct val="0"/>
              </a:spcAft>
              <a:buSzPts val="2400"/>
            </a:pPr>
            <a:r>
              <a:rPr lang="en-US" altLang="en-US" dirty="0">
                <a:solidFill>
                  <a:srgbClr val="000000"/>
                </a:solidFill>
                <a:latin typeface="Arial (Body)"/>
                <a:cs typeface="Arial" panose="020B0604020202020204" pitchFamily="34" charset="0"/>
              </a:rPr>
              <a:t>And conversations on a child’s computer</a:t>
            </a:r>
          </a:p>
          <a:p>
            <a:pPr marL="255651" lvl="0" indent="-255651" eaLnBrk="0" fontAlgn="base" hangingPunct="0">
              <a:spcAft>
                <a:spcPct val="0"/>
              </a:spcAft>
              <a:buSzPts val="2400"/>
              <a:tabLst/>
            </a:pPr>
            <a:r>
              <a:rPr lang="en-US" altLang="en-US" dirty="0">
                <a:solidFill>
                  <a:srgbClr val="000000"/>
                </a:solidFill>
                <a:latin typeface="Arial (Body)"/>
              </a:rPr>
              <a:t>Most teens will see pornographic pictures, videos, stories, or sexual </a:t>
            </a:r>
            <a:r>
              <a:rPr lang="en-US" altLang="en-US" dirty="0" smtClean="0">
                <a:solidFill>
                  <a:srgbClr val="000000"/>
                </a:solidFill>
                <a:latin typeface="Arial (Body)"/>
              </a:rPr>
              <a:t>conversations</a:t>
            </a:r>
            <a:endParaRPr lang="en-US" altLang="en-US" dirty="0">
              <a:solidFill>
                <a:srgbClr val="000000"/>
              </a:solidFill>
              <a:latin typeface="Arial (Body)"/>
            </a:endParaRPr>
          </a:p>
        </p:txBody>
      </p:sp>
    </p:spTree>
    <p:extLst>
      <p:ext uri="{BB962C8B-B14F-4D97-AF65-F5344CB8AC3E}">
        <p14:creationId xmlns:p14="http://schemas.microsoft.com/office/powerpoint/2010/main" val="14696199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Sex and the Internet </a:t>
            </a:r>
            <a:r>
              <a:rPr lang="en-US" altLang="en-US" sz="2000" b="0" dirty="0" smtClean="0"/>
              <a:t>(2 </a:t>
            </a:r>
            <a:r>
              <a:rPr lang="en-US" altLang="en-US" sz="2000" b="0" dirty="0"/>
              <a:t>of 2)</a:t>
            </a:r>
            <a:endParaRPr lang="en-IN" sz="2000" dirty="0"/>
          </a:p>
        </p:txBody>
      </p:sp>
      <p:sp>
        <p:nvSpPr>
          <p:cNvPr id="3" name="Content Placeholder 2"/>
          <p:cNvSpPr>
            <a:spLocks noGrp="1"/>
          </p:cNvSpPr>
          <p:nvPr>
            <p:ph sz="quarter" idx="13"/>
          </p:nvPr>
        </p:nvSpPr>
        <p:spPr/>
        <p:txBody>
          <a:bodyPr/>
          <a:lstStyle/>
          <a:p>
            <a:pPr marL="255651" lvl="0" indent="-255651" eaLnBrk="0" fontAlgn="base" hangingPunct="0">
              <a:spcAft>
                <a:spcPct val="0"/>
              </a:spcAft>
              <a:buSzPts val="2400"/>
              <a:tabLst/>
            </a:pPr>
            <a:r>
              <a:rPr lang="en-US" altLang="en-US" dirty="0">
                <a:solidFill>
                  <a:srgbClr val="000000"/>
                </a:solidFill>
                <a:latin typeface="Arial (Body)"/>
              </a:rPr>
              <a:t>Rise of access to technology creates conflict </a:t>
            </a:r>
            <a:r>
              <a:rPr lang="en-US" altLang="en-US" dirty="0" smtClean="0">
                <a:solidFill>
                  <a:srgbClr val="000000"/>
                </a:solidFill>
                <a:latin typeface="Arial (Body)"/>
              </a:rPr>
              <a:t>in relationships </a:t>
            </a:r>
            <a:r>
              <a:rPr lang="en-US" altLang="en-US" dirty="0">
                <a:solidFill>
                  <a:srgbClr val="000000"/>
                </a:solidFill>
                <a:latin typeface="Arial (Body)"/>
              </a:rPr>
              <a:t>and facilitates “internet infidelity”.</a:t>
            </a:r>
          </a:p>
          <a:p>
            <a:pPr marL="741553" lvl="1" indent="-284353" eaLnBrk="0" fontAlgn="base" hangingPunct="0">
              <a:spcAft>
                <a:spcPct val="0"/>
              </a:spcAft>
              <a:buSzPts val="2400"/>
            </a:pPr>
            <a:r>
              <a:rPr lang="en-US" altLang="en-US" dirty="0">
                <a:solidFill>
                  <a:srgbClr val="000000"/>
                </a:solidFill>
                <a:latin typeface="Arial (Body)"/>
              </a:rPr>
              <a:t>Using technology to set up meetings for affairs.</a:t>
            </a:r>
          </a:p>
          <a:p>
            <a:pPr marL="741553" lvl="1" indent="-284353" eaLnBrk="0" fontAlgn="base" hangingPunct="0">
              <a:spcAft>
                <a:spcPct val="0"/>
              </a:spcAft>
              <a:buSzPts val="2400"/>
            </a:pPr>
            <a:r>
              <a:rPr lang="en-US" altLang="en-US" dirty="0">
                <a:solidFill>
                  <a:srgbClr val="000000"/>
                </a:solidFill>
                <a:latin typeface="Arial (Body)"/>
              </a:rPr>
              <a:t>Placing ads for sexual partners.</a:t>
            </a:r>
          </a:p>
          <a:p>
            <a:pPr marL="741553" lvl="1" indent="-284353" eaLnBrk="0" fontAlgn="base" hangingPunct="0">
              <a:spcAft>
                <a:spcPct val="0"/>
              </a:spcAft>
              <a:buSzPts val="2400"/>
            </a:pPr>
            <a:r>
              <a:rPr lang="en-US" altLang="en-US" dirty="0">
                <a:solidFill>
                  <a:srgbClr val="000000"/>
                </a:solidFill>
                <a:latin typeface="Arial (Body)"/>
              </a:rPr>
              <a:t>24/7 access to pornography.</a:t>
            </a:r>
          </a:p>
          <a:p>
            <a:pPr marL="741553" lvl="1" indent="-284353" eaLnBrk="0" fontAlgn="base" hangingPunct="0">
              <a:spcAft>
                <a:spcPct val="0"/>
              </a:spcAft>
              <a:buSzPts val="2400"/>
            </a:pPr>
            <a:r>
              <a:rPr lang="en-US" altLang="en-US" dirty="0">
                <a:solidFill>
                  <a:srgbClr val="000000"/>
                </a:solidFill>
                <a:latin typeface="Arial (Body)"/>
              </a:rPr>
              <a:t>Virtual sex/Interactive affairs.</a:t>
            </a:r>
          </a:p>
        </p:txBody>
      </p:sp>
    </p:spTree>
    <p:extLst>
      <p:ext uri="{BB962C8B-B14F-4D97-AF65-F5344CB8AC3E}">
        <p14:creationId xmlns:p14="http://schemas.microsoft.com/office/powerpoint/2010/main" val="4870586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Technology and the Family</a:t>
            </a:r>
            <a:endParaRPr lang="en-IN" dirty="0"/>
          </a:p>
        </p:txBody>
      </p:sp>
      <p:sp>
        <p:nvSpPr>
          <p:cNvPr id="3" name="Content Placeholder 2"/>
          <p:cNvSpPr>
            <a:spLocks noGrp="1"/>
          </p:cNvSpPr>
          <p:nvPr>
            <p:ph sz="quarter" idx="13"/>
          </p:nvPr>
        </p:nvSpPr>
        <p:spPr/>
        <p:txBody>
          <a:bodyPr/>
          <a:lstStyle/>
          <a:p>
            <a:r>
              <a:rPr lang="en-US" dirty="0"/>
              <a:t>Technology can be used for both healthy and unhealthy ends</a:t>
            </a:r>
          </a:p>
          <a:p>
            <a:r>
              <a:rPr lang="en-US" dirty="0"/>
              <a:t>Smartphone use linked with adolescent depression and anxiety</a:t>
            </a:r>
          </a:p>
          <a:p>
            <a:pPr lvl="1"/>
            <a:r>
              <a:rPr lang="en-US" dirty="0"/>
              <a:t>Parents should monitor time and </a:t>
            </a:r>
            <a:r>
              <a:rPr lang="en-US" dirty="0" smtClean="0"/>
              <a:t>activity</a:t>
            </a:r>
            <a:endParaRPr lang="en-US" dirty="0"/>
          </a:p>
        </p:txBody>
      </p:sp>
    </p:spTree>
    <p:extLst>
      <p:ext uri="{BB962C8B-B14F-4D97-AF65-F5344CB8AC3E}">
        <p14:creationId xmlns:p14="http://schemas.microsoft.com/office/powerpoint/2010/main" val="30260024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Recommended Readings </a:t>
            </a:r>
            <a:r>
              <a:rPr lang="en-US" sz="2000" b="0" dirty="0"/>
              <a:t>(1 of 2)</a:t>
            </a:r>
            <a:endParaRPr lang="en-AU" sz="2000" dirty="0"/>
          </a:p>
        </p:txBody>
      </p:sp>
      <p:sp>
        <p:nvSpPr>
          <p:cNvPr id="3" name="Content Placeholder 2"/>
          <p:cNvSpPr>
            <a:spLocks noGrp="1"/>
          </p:cNvSpPr>
          <p:nvPr>
            <p:ph sz="quarter" idx="13"/>
          </p:nvPr>
        </p:nvSpPr>
        <p:spPr>
          <a:xfrm>
            <a:off x="457199" y="1556326"/>
            <a:ext cx="8497957" cy="4665570"/>
          </a:xfrm>
        </p:spPr>
        <p:txBody>
          <a:bodyPr/>
          <a:lstStyle/>
          <a:p>
            <a:r>
              <a:rPr lang="en-US" sz="1800" dirty="0"/>
              <a:t>Fontes, L. A. 2008. Interviewing Clients across Cultures. New York: Guilford Press.</a:t>
            </a:r>
          </a:p>
          <a:p>
            <a:r>
              <a:rPr lang="en-US" sz="1800" dirty="0"/>
              <a:t>Fowers, B., and F. Richardson. 1996. Why Is Multiculturalism Good? </a:t>
            </a:r>
            <a:r>
              <a:rPr lang="en-US" sz="1800" b="1" dirty="0"/>
              <a:t>American Psychologist </a:t>
            </a:r>
            <a:r>
              <a:rPr lang="en-US" sz="1800" dirty="0"/>
              <a:t>51:609–21.</a:t>
            </a:r>
          </a:p>
          <a:p>
            <a:r>
              <a:rPr lang="en-US" sz="1800" dirty="0"/>
              <a:t>Gergen, K. 1985. </a:t>
            </a:r>
            <a:r>
              <a:rPr lang="en-US" sz="1800" b="1" dirty="0"/>
              <a:t>The Social Constructionist Movement in Modern Psychology</a:t>
            </a:r>
            <a:r>
              <a:rPr lang="en-US" sz="1800" dirty="0"/>
              <a:t>. American Psychologist 40:266–75.</a:t>
            </a:r>
          </a:p>
          <a:p>
            <a:r>
              <a:rPr lang="en-US" sz="1800" dirty="0"/>
              <a:t>Goldner, V. 1985. Feminism and Family Therapy. Family Process 24:31–47.</a:t>
            </a:r>
            <a:br>
              <a:rPr lang="en-US" sz="1800" dirty="0"/>
            </a:br>
            <a:r>
              <a:rPr lang="en-US" sz="1800" dirty="0"/>
              <a:t>Goodrich, T. J., ed. 1991. </a:t>
            </a:r>
            <a:r>
              <a:rPr lang="en-US" sz="1800" b="1" dirty="0"/>
              <a:t>Women and Power: Perspectives for Family Therapy.</a:t>
            </a:r>
            <a:r>
              <a:rPr lang="en-US" sz="1800" dirty="0"/>
              <a:t> New York: Norton.</a:t>
            </a:r>
          </a:p>
          <a:p>
            <a:r>
              <a:rPr lang="en-US" sz="1800" dirty="0"/>
              <a:t>Greenan, D. E., and G. Tunnell. 2002</a:t>
            </a:r>
            <a:r>
              <a:rPr lang="en-US" sz="1800" dirty="0" smtClean="0"/>
              <a:t>. </a:t>
            </a:r>
            <a:r>
              <a:rPr lang="en-US" sz="1800" b="1" dirty="0" smtClean="0"/>
              <a:t>Couples Therapy with Gay Men: A Family Systems Model for Healing Relationships.</a:t>
            </a:r>
            <a:r>
              <a:rPr lang="en-US" sz="1800" i="1" dirty="0" smtClean="0"/>
              <a:t> </a:t>
            </a:r>
            <a:r>
              <a:rPr lang="en-US" sz="1800" dirty="0"/>
              <a:t>New York: Guilford Press.</a:t>
            </a:r>
          </a:p>
          <a:p>
            <a:r>
              <a:rPr lang="en-US" sz="1800" dirty="0"/>
              <a:t>Hare-Mustin, R. T., and J. Marecek. 1988. The Meaning of Difference: Gender Theory, Postmodernism and Psychology. </a:t>
            </a:r>
            <a:r>
              <a:rPr lang="en-US" sz="1800" b="1" dirty="0"/>
              <a:t>American Psychologist 43:</a:t>
            </a:r>
            <a:r>
              <a:rPr lang="en-US" sz="1800" dirty="0"/>
              <a:t>455–64.</a:t>
            </a:r>
          </a:p>
        </p:txBody>
      </p:sp>
    </p:spTree>
    <p:extLst>
      <p:ext uri="{BB962C8B-B14F-4D97-AF65-F5344CB8AC3E}">
        <p14:creationId xmlns:p14="http://schemas.microsoft.com/office/powerpoint/2010/main" val="30046184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Recommended Readings </a:t>
            </a:r>
            <a:r>
              <a:rPr lang="en-US" sz="2000" b="0" dirty="0" smtClean="0"/>
              <a:t>(2 </a:t>
            </a:r>
            <a:r>
              <a:rPr lang="en-US" sz="2000" b="0" dirty="0"/>
              <a:t>of 2)</a:t>
            </a:r>
            <a:endParaRPr lang="en-AU" sz="2000" dirty="0"/>
          </a:p>
        </p:txBody>
      </p:sp>
      <p:sp>
        <p:nvSpPr>
          <p:cNvPr id="3" name="Content Placeholder 2"/>
          <p:cNvSpPr>
            <a:spLocks noGrp="1"/>
          </p:cNvSpPr>
          <p:nvPr>
            <p:ph sz="quarter" idx="13"/>
          </p:nvPr>
        </p:nvSpPr>
        <p:spPr>
          <a:xfrm>
            <a:off x="457201" y="1556326"/>
            <a:ext cx="7931426" cy="4735144"/>
          </a:xfrm>
        </p:spPr>
        <p:txBody>
          <a:bodyPr/>
          <a:lstStyle/>
          <a:p>
            <a:r>
              <a:rPr lang="en-US" sz="1800" dirty="0"/>
              <a:t>Held, B. S. 1995. </a:t>
            </a:r>
            <a:r>
              <a:rPr lang="en-US" sz="1800" b="1" dirty="0"/>
              <a:t>Back to Reality: A Critique of Postmodern Theory in Psychotherapy. </a:t>
            </a:r>
            <a:r>
              <a:rPr lang="en-US" sz="1800" dirty="0"/>
              <a:t>New York: Norton.</a:t>
            </a:r>
          </a:p>
          <a:p>
            <a:r>
              <a:rPr lang="en-US" sz="1800" dirty="0"/>
              <a:t>Kellner, D. 1991. </a:t>
            </a:r>
            <a:r>
              <a:rPr lang="en-US" sz="1800" b="1" dirty="0"/>
              <a:t>Postmodern Theory</a:t>
            </a:r>
            <a:r>
              <a:rPr lang="en-US" sz="1800" dirty="0"/>
              <a:t>. New York: Guilford Press.</a:t>
            </a:r>
          </a:p>
          <a:p>
            <a:r>
              <a:rPr lang="en-US" sz="1800" dirty="0"/>
              <a:t>Krestan, J., and C. Bepko. 1980. </a:t>
            </a:r>
            <a:r>
              <a:rPr lang="en-US" sz="1800" b="1" dirty="0"/>
              <a:t>The Problem of Fusion in the Lesbian Relationship</a:t>
            </a:r>
            <a:r>
              <a:rPr lang="en-US" sz="1800" dirty="0"/>
              <a:t>. Family Process 19:277–89.</a:t>
            </a:r>
          </a:p>
          <a:p>
            <a:r>
              <a:rPr lang="en-US" sz="1800" dirty="0"/>
              <a:t>Laird, J., and R. J. Green. 1996. </a:t>
            </a:r>
            <a:r>
              <a:rPr lang="en-US" sz="1800" b="1" dirty="0"/>
              <a:t>Lesbians and Gays in Couples and Families: A Handbook for Therapists.</a:t>
            </a:r>
            <a:r>
              <a:rPr lang="en-US" sz="1800" i="1" dirty="0"/>
              <a:t> </a:t>
            </a:r>
            <a:r>
              <a:rPr lang="en-US" sz="1800" dirty="0"/>
              <a:t>San Francisco: Jossey-Bass.</a:t>
            </a:r>
          </a:p>
          <a:p>
            <a:r>
              <a:rPr lang="en-US" sz="1800" dirty="0"/>
              <a:t>Luepnitz, D. 1988. </a:t>
            </a:r>
            <a:r>
              <a:rPr lang="en-US" sz="1800" b="1" dirty="0"/>
              <a:t>The Family Interpreted: Feminist Theory in Clinical Practice</a:t>
            </a:r>
            <a:r>
              <a:rPr lang="en-US" sz="1800" dirty="0"/>
              <a:t>. New York: Basic Books.</a:t>
            </a:r>
          </a:p>
          <a:p>
            <a:r>
              <a:rPr lang="en-US" sz="1800" dirty="0"/>
              <a:t>McGoldrick, M., J. Pearce, and J. Giordano. 2007. </a:t>
            </a:r>
            <a:r>
              <a:rPr lang="en-US" sz="1800" b="1" dirty="0"/>
              <a:t>Ethnicity and Family Therapy</a:t>
            </a:r>
            <a:r>
              <a:rPr lang="en-US" sz="1800" dirty="0"/>
              <a:t>, 3rd ed. New York: Guilford Press.</a:t>
            </a:r>
          </a:p>
          <a:p>
            <a:r>
              <a:rPr lang="en-US" sz="1800" dirty="0"/>
              <a:t>Walsh, F., ed. 1993. </a:t>
            </a:r>
            <a:r>
              <a:rPr lang="en-US" sz="1800" b="1" dirty="0"/>
              <a:t>Normal Family Processes</a:t>
            </a:r>
            <a:r>
              <a:rPr lang="en-US" sz="1800" dirty="0"/>
              <a:t>, 2nd ed. New York: Guilford Press</a:t>
            </a:r>
            <a:r>
              <a:rPr lang="en-US" sz="1800" dirty="0" smtClean="0"/>
              <a:t>.</a:t>
            </a:r>
            <a:endParaRPr lang="en-US" sz="1800" dirty="0"/>
          </a:p>
        </p:txBody>
      </p:sp>
    </p:spTree>
    <p:extLst>
      <p:ext uri="{BB962C8B-B14F-4D97-AF65-F5344CB8AC3E}">
        <p14:creationId xmlns:p14="http://schemas.microsoft.com/office/powerpoint/2010/main" val="13866259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5" name="Title 4">
            <a:extLst>
              <a:ext uri="{FF2B5EF4-FFF2-40B4-BE49-F238E27FC236}">
                <a16:creationId xmlns:a16="http://schemas.microsoft.com/office/drawing/2014/main" id="{E47FF819-0D5D-491A-BF8F-B42813E7390C}"/>
              </a:ext>
            </a:extLst>
          </p:cNvPr>
          <p:cNvSpPr>
            <a:spLocks noGrp="1"/>
          </p:cNvSpPr>
          <p:nvPr>
            <p:ph type="title"/>
          </p:nvPr>
        </p:nvSpPr>
        <p:spPr/>
        <p:txBody>
          <a:bodyPr/>
          <a:lstStyle/>
          <a:p>
            <a:r>
              <a:rPr lang="en-US" dirty="0">
                <a:latin typeface="Arial (Headings)"/>
                <a:cs typeface="Times New Roman" panose="02020603050405020304" pitchFamily="18" charset="0"/>
              </a:rPr>
              <a:t>Copyright</a:t>
            </a:r>
          </a:p>
        </p:txBody>
      </p:sp>
      <p:pic>
        <p:nvPicPr>
          <p:cNvPr id="7" name="Graphic 6" descr="Warning">
            <a:extLst>
              <a:ext uri="{FF2B5EF4-FFF2-40B4-BE49-F238E27FC236}">
                <a16:creationId xmlns:a16="http://schemas.microsoft.com/office/drawing/2014/main" id="{C06FB2D2-3F36-42C9-A5A6-B6234DC54C96}"/>
              </a:ext>
            </a:extLst>
          </p:cNvPr>
          <p:cNvPicPr>
            <a:picLocks noChangeAspect="1"/>
          </p:cNvPicPr>
          <p:nvPr/>
        </p:nvPicPr>
        <p:blipFill>
          <a:blip r:embed="rId3">
            <a:extLst>
              <a:ext uri="{96DAC541-7B7A-43D3-8B79-37D633B846F1}">
                <asvg:svgBlip xmlns="" xmlns:asvg="http://schemas.microsoft.com/office/drawing/2016/SVG/main" r:embed="rId4"/>
              </a:ext>
            </a:extLst>
          </a:blip>
          <a:stretch>
            <a:fillRect/>
          </a:stretch>
        </p:blipFill>
        <p:spPr>
          <a:xfrm>
            <a:off x="246184" y="2317359"/>
            <a:ext cx="1277815" cy="1434026"/>
          </a:xfrm>
          <a:prstGeom prst="rect">
            <a:avLst/>
          </a:prstGeom>
        </p:spPr>
      </p:pic>
      <p:sp>
        <p:nvSpPr>
          <p:cNvPr id="2" name="Text Placeholder 1">
            <a:extLst>
              <a:ext uri="{FF2B5EF4-FFF2-40B4-BE49-F238E27FC236}">
                <a16:creationId xmlns:a16="http://schemas.microsoft.com/office/drawing/2014/main" id="{AD5FAE7B-F718-4307-B112-AD6256157E8F}"/>
              </a:ext>
            </a:extLst>
          </p:cNvPr>
          <p:cNvSpPr>
            <a:spLocks noGrp="1"/>
          </p:cNvSpPr>
          <p:nvPr>
            <p:ph type="body" idx="4294967295"/>
          </p:nvPr>
        </p:nvSpPr>
        <p:spPr>
          <a:xfrm>
            <a:off x="1606061" y="1852246"/>
            <a:ext cx="6858001" cy="2854836"/>
          </a:xfrm>
          <a:ln/>
        </p:spPr>
        <p:style>
          <a:lnRef idx="2">
            <a:schemeClr val="dk1"/>
          </a:lnRef>
          <a:fillRef idx="1">
            <a:schemeClr val="lt1"/>
          </a:fillRef>
          <a:effectRef idx="0">
            <a:schemeClr val="dk1"/>
          </a:effectRef>
          <a:fontRef idx="minor">
            <a:schemeClr val="dk1"/>
          </a:fontRef>
        </p:style>
        <p:txBody>
          <a:bodyPr lIns="182880" tIns="182880" rIns="182880" bIns="182880" anchor="ctr"/>
          <a:lstStyle/>
          <a:p>
            <a:pPr marL="101600" indent="0">
              <a:buNone/>
            </a:pPr>
            <a:r>
              <a:rPr lang="en-US" b="1" dirty="0"/>
              <a:t>This work is protected by United States copyright laws and is</a:t>
            </a:r>
            <a:r>
              <a:rPr lang="en-US" b="1" baseline="0" dirty="0"/>
              <a:t> </a:t>
            </a:r>
            <a:r>
              <a:rPr lang="en-US" b="1" dirty="0"/>
              <a:t>provided solely for the use of instructors in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to honor the intended pedagogical purposes and the needs of other instructors who rely on these materials.</a:t>
            </a:r>
          </a:p>
        </p:txBody>
      </p:sp>
    </p:spTree>
    <p:extLst>
      <p:ext uri="{BB962C8B-B14F-4D97-AF65-F5344CB8AC3E}">
        <p14:creationId xmlns:p14="http://schemas.microsoft.com/office/powerpoint/2010/main" val="105641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Learning Outcomes</a:t>
            </a:r>
            <a:endParaRPr lang="en-AU" dirty="0"/>
          </a:p>
        </p:txBody>
      </p:sp>
      <p:sp>
        <p:nvSpPr>
          <p:cNvPr id="5" name="Content Placeholder 4"/>
          <p:cNvSpPr>
            <a:spLocks noGrp="1"/>
          </p:cNvSpPr>
          <p:nvPr>
            <p:ph sz="quarter" idx="13"/>
          </p:nvPr>
        </p:nvSpPr>
        <p:spPr>
          <a:xfrm>
            <a:off x="457200" y="1556326"/>
            <a:ext cx="8100646" cy="4434275"/>
          </a:xfrm>
        </p:spPr>
        <p:txBody>
          <a:bodyPr/>
          <a:lstStyle/>
          <a:p>
            <a:pPr marL="0" indent="0">
              <a:buNone/>
            </a:pPr>
            <a:r>
              <a:rPr lang="en-US" b="1" dirty="0" smtClean="0">
                <a:solidFill>
                  <a:schemeClr val="tx2"/>
                </a:solidFill>
              </a:rPr>
              <a:t>10.1</a:t>
            </a:r>
            <a:r>
              <a:rPr lang="en-US" dirty="0" smtClean="0"/>
              <a:t> Describe </a:t>
            </a:r>
            <a:r>
              <a:rPr lang="en-US" dirty="0"/>
              <a:t>the major challenges to traditional family systems models in the twenty-first century.</a:t>
            </a:r>
          </a:p>
          <a:p>
            <a:pPr marL="0" indent="0">
              <a:buNone/>
            </a:pPr>
            <a:r>
              <a:rPr lang="en-US" b="1" dirty="0" smtClean="0">
                <a:solidFill>
                  <a:schemeClr val="tx2"/>
                </a:solidFill>
              </a:rPr>
              <a:t>10.2 </a:t>
            </a:r>
            <a:r>
              <a:rPr lang="en-US" dirty="0" smtClean="0"/>
              <a:t>Describe </a:t>
            </a:r>
            <a:r>
              <a:rPr lang="en-US" dirty="0"/>
              <a:t>contemporary sociocultural factors relevant to family therapy.</a:t>
            </a:r>
          </a:p>
          <a:p>
            <a:pPr marL="0" indent="0">
              <a:buNone/>
            </a:pPr>
            <a:r>
              <a:rPr lang="en-US" b="1" dirty="0" smtClean="0">
                <a:solidFill>
                  <a:schemeClr val="tx2"/>
                </a:solidFill>
              </a:rPr>
              <a:t>10.3</a:t>
            </a:r>
            <a:r>
              <a:rPr lang="en-US" dirty="0" smtClean="0"/>
              <a:t> Describe </a:t>
            </a:r>
            <a:r>
              <a:rPr lang="en-US" dirty="0"/>
              <a:t>the effects of technology on family relationships and individual development.</a:t>
            </a:r>
          </a:p>
        </p:txBody>
      </p:sp>
    </p:spTree>
    <p:extLst>
      <p:ext uri="{BB962C8B-B14F-4D97-AF65-F5344CB8AC3E}">
        <p14:creationId xmlns:p14="http://schemas.microsoft.com/office/powerpoint/2010/main" val="16151669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a:rPr>
              <a:t>Family Therapy Today</a:t>
            </a:r>
            <a:endParaRPr lang="en-AU" dirty="0"/>
          </a:p>
        </p:txBody>
      </p:sp>
      <p:sp>
        <p:nvSpPr>
          <p:cNvPr id="3" name="Content Placeholder 2"/>
          <p:cNvSpPr>
            <a:spLocks noGrp="1"/>
          </p:cNvSpPr>
          <p:nvPr>
            <p:ph sz="quarter" idx="13"/>
          </p:nvPr>
        </p:nvSpPr>
        <p:spPr>
          <a:xfrm>
            <a:off x="457200" y="1556326"/>
            <a:ext cx="8096491" cy="4434275"/>
          </a:xfrm>
        </p:spPr>
        <p:txBody>
          <a:bodyPr/>
          <a:lstStyle/>
          <a:p>
            <a:pPr marL="255651" lvl="0" indent="-255651" eaLnBrk="0" fontAlgn="base" hangingPunct="0">
              <a:spcAft>
                <a:spcPct val="0"/>
              </a:spcAft>
              <a:buSzPts val="2400"/>
              <a:tabLst/>
            </a:pPr>
            <a:r>
              <a:rPr lang="en-US" altLang="en-US" dirty="0">
                <a:solidFill>
                  <a:srgbClr val="000000"/>
                </a:solidFill>
                <a:latin typeface="Arial (Body)"/>
                <a:ea typeface="ＭＳ Ｐゴシック"/>
              </a:rPr>
              <a:t>No longer divided into separate schools</a:t>
            </a:r>
          </a:p>
          <a:p>
            <a:pPr marL="255651" lvl="0" indent="-255651" eaLnBrk="0" fontAlgn="base" hangingPunct="0">
              <a:spcAft>
                <a:spcPct val="0"/>
              </a:spcAft>
              <a:buSzPts val="2400"/>
              <a:tabLst/>
            </a:pPr>
            <a:r>
              <a:rPr lang="en-US" altLang="en-US" dirty="0">
                <a:solidFill>
                  <a:srgbClr val="000000"/>
                </a:solidFill>
                <a:latin typeface="Arial (Body)"/>
                <a:ea typeface="ＭＳ Ｐゴシック"/>
              </a:rPr>
              <a:t>Postmodernism gave rise to…</a:t>
            </a:r>
          </a:p>
          <a:p>
            <a:pPr marL="741553" lvl="1" indent="-284353" eaLnBrk="0" fontAlgn="base" hangingPunct="0">
              <a:spcAft>
                <a:spcPct val="0"/>
              </a:spcAft>
              <a:buSzPts val="2400"/>
            </a:pPr>
            <a:r>
              <a:rPr lang="en-US" altLang="en-US" dirty="0">
                <a:solidFill>
                  <a:srgbClr val="000000"/>
                </a:solidFill>
                <a:latin typeface="Arial (Body)"/>
                <a:ea typeface="ＭＳ Ｐゴシック"/>
                <a:cs typeface="Arial" panose="020B0604020202020204" pitchFamily="34" charset="0"/>
              </a:rPr>
              <a:t>a lack of absolute truth</a:t>
            </a:r>
          </a:p>
          <a:p>
            <a:pPr marL="741553" lvl="1" indent="-284353" eaLnBrk="0" fontAlgn="base" hangingPunct="0">
              <a:spcAft>
                <a:spcPct val="0"/>
              </a:spcAft>
              <a:buSzPts val="2400"/>
            </a:pPr>
            <a:r>
              <a:rPr lang="en-US" altLang="en-US" dirty="0">
                <a:solidFill>
                  <a:srgbClr val="000000"/>
                </a:solidFill>
                <a:latin typeface="Arial (Body)"/>
                <a:ea typeface="ＭＳ Ｐゴシック"/>
                <a:cs typeface="Arial" panose="020B0604020202020204" pitchFamily="34" charset="0"/>
              </a:rPr>
              <a:t>desire to merge some schools of family therapy together</a:t>
            </a:r>
          </a:p>
          <a:p>
            <a:pPr marL="255651" lvl="0" indent="-255651" eaLnBrk="0" fontAlgn="base" hangingPunct="0">
              <a:spcAft>
                <a:spcPct val="0"/>
              </a:spcAft>
              <a:buSzPts val="2400"/>
              <a:tabLst/>
            </a:pPr>
            <a:r>
              <a:rPr lang="en-US" altLang="en-US" dirty="0">
                <a:solidFill>
                  <a:srgbClr val="000000"/>
                </a:solidFill>
                <a:latin typeface="Arial (Body)"/>
                <a:ea typeface="ＭＳ Ｐゴシック"/>
              </a:rPr>
              <a:t>Need for individualized techniques to deal with certain problems and populations</a:t>
            </a:r>
          </a:p>
        </p:txBody>
      </p:sp>
    </p:spTree>
    <p:extLst>
      <p:ext uri="{BB962C8B-B14F-4D97-AF65-F5344CB8AC3E}">
        <p14:creationId xmlns:p14="http://schemas.microsoft.com/office/powerpoint/2010/main" val="8578404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Feminist Family Therapy</a:t>
            </a:r>
            <a:endParaRPr lang="en-AU" sz="2000" dirty="0"/>
          </a:p>
        </p:txBody>
      </p:sp>
      <p:sp>
        <p:nvSpPr>
          <p:cNvPr id="3" name="Content Placeholder 2"/>
          <p:cNvSpPr>
            <a:spLocks noGrp="1"/>
          </p:cNvSpPr>
          <p:nvPr>
            <p:ph sz="quarter" idx="13"/>
          </p:nvPr>
        </p:nvSpPr>
        <p:spPr/>
        <p:txBody>
          <a:bodyPr/>
          <a:lstStyle/>
          <a:p>
            <a:pPr marL="255651" lvl="0" indent="-255651" eaLnBrk="0" fontAlgn="base" hangingPunct="0">
              <a:spcAft>
                <a:spcPct val="0"/>
              </a:spcAft>
              <a:buSzPts val="2400"/>
              <a:tabLst/>
              <a:defRPr/>
            </a:pPr>
            <a:r>
              <a:rPr lang="en-US" dirty="0">
                <a:solidFill>
                  <a:srgbClr val="000000"/>
                </a:solidFill>
                <a:latin typeface="Arial (Body)"/>
              </a:rPr>
              <a:t>Exposed gender bias in family therapy</a:t>
            </a:r>
          </a:p>
          <a:p>
            <a:pPr marL="255651" lvl="0" indent="-255651" eaLnBrk="0" fontAlgn="base" hangingPunct="0">
              <a:spcAft>
                <a:spcPct val="0"/>
              </a:spcAft>
              <a:buSzPts val="2400"/>
              <a:tabLst/>
              <a:defRPr/>
            </a:pPr>
            <a:r>
              <a:rPr lang="en-US" dirty="0">
                <a:solidFill>
                  <a:srgbClr val="000000"/>
                </a:solidFill>
                <a:latin typeface="Arial (Body)"/>
              </a:rPr>
              <a:t>Equal responsibility</a:t>
            </a:r>
          </a:p>
          <a:p>
            <a:pPr marL="255651" lvl="0" indent="-255651" eaLnBrk="0" fontAlgn="base" hangingPunct="0">
              <a:spcAft>
                <a:spcPct val="0"/>
              </a:spcAft>
              <a:buSzPts val="2400"/>
              <a:tabLst/>
              <a:defRPr/>
            </a:pPr>
            <a:r>
              <a:rPr lang="en-US" dirty="0">
                <a:solidFill>
                  <a:srgbClr val="000000"/>
                </a:solidFill>
                <a:latin typeface="Arial (Body)"/>
              </a:rPr>
              <a:t>Help women and men re-examine gender</a:t>
            </a:r>
          </a:p>
          <a:p>
            <a:pPr marL="741553" lvl="1" indent="-284353" eaLnBrk="0" fontAlgn="base" hangingPunct="0">
              <a:spcAft>
                <a:spcPct val="0"/>
              </a:spcAft>
              <a:buSzPts val="2400"/>
              <a:defRPr/>
            </a:pPr>
            <a:r>
              <a:rPr lang="en-US" dirty="0">
                <a:solidFill>
                  <a:srgbClr val="000000"/>
                </a:solidFill>
                <a:latin typeface="Arial (Body)"/>
                <a:ea typeface="Arial" charset="0"/>
              </a:rPr>
              <a:t>Keep women from realizing their full potential</a:t>
            </a:r>
          </a:p>
          <a:p>
            <a:pPr marL="255651" lvl="0" indent="-255651" eaLnBrk="0" fontAlgn="base" hangingPunct="0">
              <a:spcAft>
                <a:spcPct val="0"/>
              </a:spcAft>
              <a:buSzPts val="2400"/>
              <a:tabLst/>
              <a:defRPr/>
            </a:pPr>
            <a:r>
              <a:rPr lang="en-US" dirty="0">
                <a:solidFill>
                  <a:srgbClr val="000000"/>
                </a:solidFill>
                <a:latin typeface="Arial (Body)"/>
              </a:rPr>
              <a:t>Uses existing forms of family therapy as primary treatment</a:t>
            </a:r>
          </a:p>
          <a:p>
            <a:pPr marL="741553" lvl="1" indent="-284353" eaLnBrk="0" fontAlgn="base" hangingPunct="0">
              <a:spcAft>
                <a:spcPct val="0"/>
              </a:spcAft>
              <a:buSzPts val="2400"/>
              <a:defRPr/>
            </a:pPr>
            <a:r>
              <a:rPr lang="en-US" dirty="0">
                <a:solidFill>
                  <a:srgbClr val="000000"/>
                </a:solidFill>
                <a:latin typeface="Arial (Body)"/>
                <a:ea typeface="Arial" charset="0"/>
              </a:rPr>
              <a:t>Adds in a sensitivity to gender</a:t>
            </a:r>
          </a:p>
        </p:txBody>
      </p:sp>
    </p:spTree>
    <p:extLst>
      <p:ext uri="{BB962C8B-B14F-4D97-AF65-F5344CB8AC3E}">
        <p14:creationId xmlns:p14="http://schemas.microsoft.com/office/powerpoint/2010/main" val="18183996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400" dirty="0"/>
              <a:t>Social Constructivism and Narrative Therapy</a:t>
            </a:r>
            <a:endParaRPr lang="en-AU" sz="3400" dirty="0"/>
          </a:p>
        </p:txBody>
      </p:sp>
      <p:sp>
        <p:nvSpPr>
          <p:cNvPr id="3" name="Content Placeholder 2"/>
          <p:cNvSpPr>
            <a:spLocks noGrp="1"/>
          </p:cNvSpPr>
          <p:nvPr>
            <p:ph sz="quarter" idx="13"/>
          </p:nvPr>
        </p:nvSpPr>
        <p:spPr/>
        <p:txBody>
          <a:bodyPr/>
          <a:lstStyle/>
          <a:p>
            <a:pPr marL="255651" lvl="0" indent="-255651" eaLnBrk="0" fontAlgn="base" hangingPunct="0">
              <a:spcAft>
                <a:spcPct val="0"/>
              </a:spcAft>
              <a:buSzPts val="2400"/>
              <a:tabLst/>
              <a:defRPr/>
            </a:pPr>
            <a:r>
              <a:rPr lang="en-US" dirty="0">
                <a:solidFill>
                  <a:srgbClr val="000000"/>
                </a:solidFill>
                <a:latin typeface="Arial (Body)"/>
              </a:rPr>
              <a:t>Social Constructivism</a:t>
            </a:r>
          </a:p>
          <a:p>
            <a:pPr marL="741553" lvl="1" indent="-284353" eaLnBrk="0" fontAlgn="base" hangingPunct="0">
              <a:spcAft>
                <a:spcPct val="0"/>
              </a:spcAft>
              <a:buSzPts val="2400"/>
              <a:defRPr/>
            </a:pPr>
            <a:r>
              <a:rPr lang="en-US" dirty="0">
                <a:solidFill>
                  <a:srgbClr val="000000"/>
                </a:solidFill>
                <a:latin typeface="Arial (Body)"/>
                <a:ea typeface="Arial" charset="0"/>
              </a:rPr>
              <a:t>Explores perspectives</a:t>
            </a:r>
          </a:p>
          <a:p>
            <a:pPr marL="741553" lvl="1" indent="-284353" eaLnBrk="0" fontAlgn="base" hangingPunct="0">
              <a:spcAft>
                <a:spcPct val="0"/>
              </a:spcAft>
              <a:buSzPts val="2400"/>
              <a:defRPr/>
            </a:pPr>
            <a:r>
              <a:rPr lang="en-US" dirty="0">
                <a:solidFill>
                  <a:srgbClr val="000000"/>
                </a:solidFill>
                <a:latin typeface="Arial (Body)"/>
                <a:ea typeface="Arial" charset="0"/>
              </a:rPr>
              <a:t>Does not focus on patterns of interaction</a:t>
            </a:r>
          </a:p>
          <a:p>
            <a:pPr marL="741553" lvl="1" indent="-284353" eaLnBrk="0" fontAlgn="base" hangingPunct="0">
              <a:spcAft>
                <a:spcPct val="0"/>
              </a:spcAft>
              <a:buSzPts val="2400"/>
              <a:defRPr/>
            </a:pPr>
            <a:r>
              <a:rPr lang="en-US" dirty="0">
                <a:solidFill>
                  <a:srgbClr val="000000"/>
                </a:solidFill>
                <a:latin typeface="Arial (Body)"/>
                <a:ea typeface="Arial" charset="0"/>
              </a:rPr>
              <a:t>Social </a:t>
            </a:r>
            <a:r>
              <a:rPr lang="en-US" dirty="0" smtClean="0">
                <a:solidFill>
                  <a:srgbClr val="000000"/>
                </a:solidFill>
                <a:latin typeface="Arial (Body)"/>
                <a:ea typeface="Arial" charset="0"/>
              </a:rPr>
              <a:t>constructionism </a:t>
            </a:r>
            <a:r>
              <a:rPr lang="en-US" dirty="0">
                <a:solidFill>
                  <a:srgbClr val="000000"/>
                </a:solidFill>
                <a:latin typeface="Arial (Body)"/>
                <a:ea typeface="Arial" charset="0"/>
              </a:rPr>
              <a:t>adds interaction</a:t>
            </a:r>
          </a:p>
          <a:p>
            <a:pPr marL="255651" lvl="0" indent="-255651" eaLnBrk="0" fontAlgn="base" hangingPunct="0">
              <a:spcAft>
                <a:spcPct val="0"/>
              </a:spcAft>
              <a:buSzPts val="2400"/>
              <a:tabLst/>
              <a:defRPr/>
            </a:pPr>
            <a:r>
              <a:rPr lang="en-US" dirty="0">
                <a:solidFill>
                  <a:srgbClr val="000000"/>
                </a:solidFill>
                <a:latin typeface="Arial (Body)"/>
              </a:rPr>
              <a:t>Narrative Therapy</a:t>
            </a:r>
          </a:p>
          <a:p>
            <a:pPr marL="741553" lvl="1" indent="-284353" eaLnBrk="0" fontAlgn="base" hangingPunct="0">
              <a:spcAft>
                <a:spcPct val="0"/>
              </a:spcAft>
              <a:buSzPts val="2400"/>
              <a:defRPr/>
            </a:pPr>
            <a:r>
              <a:rPr lang="en-US" dirty="0">
                <a:solidFill>
                  <a:srgbClr val="000000"/>
                </a:solidFill>
                <a:latin typeface="Arial (Body)"/>
                <a:ea typeface="Arial" charset="0"/>
              </a:rPr>
              <a:t>How experience creates expectations</a:t>
            </a:r>
          </a:p>
          <a:p>
            <a:pPr marL="741553" lvl="1" indent="-284353" eaLnBrk="0" fontAlgn="base" hangingPunct="0">
              <a:spcAft>
                <a:spcPct val="0"/>
              </a:spcAft>
              <a:buSzPts val="2400"/>
              <a:defRPr/>
            </a:pPr>
            <a:r>
              <a:rPr lang="en-US" dirty="0">
                <a:solidFill>
                  <a:srgbClr val="000000"/>
                </a:solidFill>
                <a:latin typeface="Arial (Body)"/>
                <a:ea typeface="Arial" charset="0"/>
              </a:rPr>
              <a:t>How expectations form our self concept</a:t>
            </a:r>
          </a:p>
        </p:txBody>
      </p:sp>
    </p:spTree>
    <p:extLst>
      <p:ext uri="{BB962C8B-B14F-4D97-AF65-F5344CB8AC3E}">
        <p14:creationId xmlns:p14="http://schemas.microsoft.com/office/powerpoint/2010/main" val="37413505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Issues in Family </a:t>
            </a:r>
            <a:r>
              <a:rPr lang="en-US" altLang="en-US" dirty="0" smtClean="0"/>
              <a:t>Therapy </a:t>
            </a:r>
            <a:r>
              <a:rPr lang="en-US" altLang="en-US" sz="2000" b="0" dirty="0" smtClean="0">
                <a:ea typeface="MS PGothic" panose="020B0600070205080204" pitchFamily="34" charset="-128"/>
              </a:rPr>
              <a:t>(1 </a:t>
            </a:r>
            <a:r>
              <a:rPr lang="en-US" altLang="en-US" sz="2000" b="0" dirty="0">
                <a:ea typeface="MS PGothic" panose="020B0600070205080204" pitchFamily="34" charset="-128"/>
              </a:rPr>
              <a:t>of </a:t>
            </a:r>
            <a:r>
              <a:rPr lang="en-US" altLang="en-US" sz="2000" b="0" dirty="0" smtClean="0">
                <a:ea typeface="MS PGothic" panose="020B0600070205080204" pitchFamily="34" charset="-128"/>
              </a:rPr>
              <a:t>3)</a:t>
            </a:r>
            <a:endParaRPr lang="en-AU" sz="2000" dirty="0"/>
          </a:p>
        </p:txBody>
      </p:sp>
      <p:sp>
        <p:nvSpPr>
          <p:cNvPr id="3" name="Content Placeholder 2"/>
          <p:cNvSpPr>
            <a:spLocks noGrp="1"/>
          </p:cNvSpPr>
          <p:nvPr>
            <p:ph sz="quarter" idx="13"/>
          </p:nvPr>
        </p:nvSpPr>
        <p:spPr/>
        <p:txBody>
          <a:bodyPr/>
          <a:lstStyle/>
          <a:p>
            <a:pPr marL="255651" lvl="0" indent="-255651" eaLnBrk="0" fontAlgn="base" hangingPunct="0">
              <a:spcAft>
                <a:spcPct val="0"/>
              </a:spcAft>
              <a:buSzPts val="2400"/>
              <a:tabLst/>
              <a:defRPr/>
            </a:pPr>
            <a:r>
              <a:rPr lang="en-US" dirty="0">
                <a:solidFill>
                  <a:srgbClr val="000000"/>
                </a:solidFill>
                <a:latin typeface="Arial (Body)"/>
              </a:rPr>
              <a:t>Family Violence</a:t>
            </a:r>
          </a:p>
          <a:p>
            <a:pPr marL="741553" lvl="1" indent="-284353" eaLnBrk="0" fontAlgn="base" hangingPunct="0">
              <a:spcAft>
                <a:spcPct val="0"/>
              </a:spcAft>
              <a:buSzPts val="2400"/>
              <a:defRPr/>
            </a:pPr>
            <a:r>
              <a:rPr lang="en-US" dirty="0">
                <a:solidFill>
                  <a:srgbClr val="000000"/>
                </a:solidFill>
                <a:latin typeface="Arial (Body)"/>
                <a:ea typeface="Arial" charset="0"/>
              </a:rPr>
              <a:t>Domestic violence </a:t>
            </a:r>
            <a:r>
              <a:rPr lang="en-US" dirty="0">
                <a:solidFill>
                  <a:srgbClr val="000000"/>
                </a:solidFill>
                <a:latin typeface="Arial (Body)"/>
                <a:ea typeface="Arial" charset="0"/>
                <a:sym typeface="Wingdings" charset="0"/>
              </a:rPr>
              <a:t>is a major public health problem</a:t>
            </a:r>
          </a:p>
          <a:p>
            <a:pPr marL="255651" lvl="0" indent="-255651" eaLnBrk="0" fontAlgn="base" hangingPunct="0">
              <a:spcAft>
                <a:spcPct val="0"/>
              </a:spcAft>
              <a:buSzPts val="2400"/>
              <a:tabLst/>
              <a:defRPr/>
            </a:pPr>
            <a:r>
              <a:rPr lang="en-US" dirty="0">
                <a:solidFill>
                  <a:srgbClr val="000000"/>
                </a:solidFill>
                <a:latin typeface="Arial (Body)"/>
              </a:rPr>
              <a:t>Race</a:t>
            </a:r>
          </a:p>
          <a:p>
            <a:pPr marL="741553" lvl="1" indent="-284353" eaLnBrk="0" fontAlgn="base" hangingPunct="0">
              <a:spcAft>
                <a:spcPct val="0"/>
              </a:spcAft>
              <a:buSzPts val="2400"/>
              <a:defRPr/>
            </a:pPr>
            <a:r>
              <a:rPr lang="en-US" dirty="0">
                <a:solidFill>
                  <a:srgbClr val="000000"/>
                </a:solidFill>
                <a:latin typeface="Arial (Body)"/>
                <a:ea typeface="Arial" charset="0"/>
              </a:rPr>
              <a:t>Requires understanding of reluctance to engage in treatment</a:t>
            </a:r>
          </a:p>
          <a:p>
            <a:pPr marL="741553" lvl="1" indent="-284353" eaLnBrk="0" fontAlgn="base" hangingPunct="0">
              <a:spcAft>
                <a:spcPct val="0"/>
              </a:spcAft>
              <a:buSzPts val="2400"/>
              <a:defRPr/>
            </a:pPr>
            <a:r>
              <a:rPr lang="en-US" dirty="0">
                <a:solidFill>
                  <a:srgbClr val="000000"/>
                </a:solidFill>
                <a:latin typeface="Arial (Body)"/>
                <a:ea typeface="Arial" charset="0"/>
              </a:rPr>
              <a:t>Must face personal attitudes about race, class, and poverty</a:t>
            </a:r>
          </a:p>
        </p:txBody>
      </p:sp>
    </p:spTree>
    <p:extLst>
      <p:ext uri="{BB962C8B-B14F-4D97-AF65-F5344CB8AC3E}">
        <p14:creationId xmlns:p14="http://schemas.microsoft.com/office/powerpoint/2010/main" val="11698291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Issues in Family </a:t>
            </a:r>
            <a:r>
              <a:rPr lang="en-US" altLang="en-US" dirty="0" smtClean="0"/>
              <a:t>Therapy </a:t>
            </a:r>
            <a:r>
              <a:rPr lang="en-US" altLang="en-US" sz="2000" b="0" dirty="0" smtClean="0">
                <a:ea typeface="MS PGothic" panose="020B0600070205080204" pitchFamily="34" charset="-128"/>
              </a:rPr>
              <a:t>(2 </a:t>
            </a:r>
            <a:r>
              <a:rPr lang="en-US" altLang="en-US" sz="2000" b="0" dirty="0">
                <a:ea typeface="MS PGothic" panose="020B0600070205080204" pitchFamily="34" charset="-128"/>
              </a:rPr>
              <a:t>of </a:t>
            </a:r>
            <a:r>
              <a:rPr lang="en-US" altLang="en-US" sz="2000" b="0" dirty="0" smtClean="0">
                <a:ea typeface="MS PGothic" panose="020B0600070205080204" pitchFamily="34" charset="-128"/>
              </a:rPr>
              <a:t>3)</a:t>
            </a:r>
            <a:endParaRPr lang="en-AU" sz="2000" dirty="0"/>
          </a:p>
        </p:txBody>
      </p:sp>
      <p:sp>
        <p:nvSpPr>
          <p:cNvPr id="3" name="Content Placeholder 2"/>
          <p:cNvSpPr>
            <a:spLocks noGrp="1"/>
          </p:cNvSpPr>
          <p:nvPr>
            <p:ph sz="quarter" idx="13"/>
          </p:nvPr>
        </p:nvSpPr>
        <p:spPr>
          <a:xfrm>
            <a:off x="457200" y="1556326"/>
            <a:ext cx="8080513" cy="4434275"/>
          </a:xfrm>
        </p:spPr>
        <p:txBody>
          <a:bodyPr/>
          <a:lstStyle/>
          <a:p>
            <a:pPr lvl="0" eaLnBrk="0" fontAlgn="base" hangingPunct="0">
              <a:spcAft>
                <a:spcPct val="0"/>
              </a:spcAft>
              <a:buSzPts val="2400"/>
              <a:tabLst/>
            </a:pPr>
            <a:r>
              <a:rPr lang="en-US" altLang="en-US" dirty="0">
                <a:solidFill>
                  <a:srgbClr val="000000"/>
                </a:solidFill>
                <a:latin typeface="Arial (Body)"/>
              </a:rPr>
              <a:t>Multiculturalism</a:t>
            </a:r>
          </a:p>
          <a:p>
            <a:pPr marL="741553" lvl="1" indent="-284353" eaLnBrk="0" fontAlgn="base" hangingPunct="0">
              <a:spcAft>
                <a:spcPct val="0"/>
              </a:spcAft>
              <a:buSzPts val="2400"/>
            </a:pPr>
            <a:r>
              <a:rPr lang="en-US" altLang="en-US" dirty="0">
                <a:solidFill>
                  <a:srgbClr val="000000"/>
                </a:solidFill>
                <a:latin typeface="Arial (Body)"/>
                <a:cs typeface="Arial" panose="020B0604020202020204" pitchFamily="34" charset="0"/>
              </a:rPr>
              <a:t>Requires ethnic sensitivity and respect</a:t>
            </a:r>
          </a:p>
          <a:p>
            <a:pPr lvl="0" eaLnBrk="0" fontAlgn="base" hangingPunct="0">
              <a:spcAft>
                <a:spcPct val="0"/>
              </a:spcAft>
              <a:buSzPts val="2400"/>
              <a:tabLst/>
            </a:pPr>
            <a:r>
              <a:rPr lang="en-US" altLang="en-US" dirty="0">
                <a:solidFill>
                  <a:srgbClr val="000000"/>
                </a:solidFill>
                <a:latin typeface="Arial (Body)"/>
              </a:rPr>
              <a:t>Poverty and Social Class</a:t>
            </a:r>
          </a:p>
          <a:p>
            <a:pPr marL="741553" lvl="1" indent="-284353" eaLnBrk="0" fontAlgn="base" hangingPunct="0">
              <a:spcAft>
                <a:spcPct val="0"/>
              </a:spcAft>
              <a:buSzPts val="2400"/>
            </a:pPr>
            <a:r>
              <a:rPr lang="en-US" altLang="en-US" dirty="0">
                <a:solidFill>
                  <a:srgbClr val="000000"/>
                </a:solidFill>
                <a:latin typeface="Arial (Body)"/>
                <a:cs typeface="Arial" panose="020B0604020202020204" pitchFamily="34" charset="0"/>
              </a:rPr>
              <a:t>Understand implications of being </a:t>
            </a:r>
            <a:r>
              <a:rPr lang="en-IN" altLang="ja-JP" dirty="0">
                <a:solidFill>
                  <a:srgbClr val="000000"/>
                </a:solidFill>
                <a:latin typeface="Arial (Body)"/>
                <a:cs typeface="Arial" panose="020B0604020202020204" pitchFamily="34" charset="0"/>
              </a:rPr>
              <a:t>“</a:t>
            </a:r>
            <a:r>
              <a:rPr lang="en-US" altLang="ja-JP" dirty="0">
                <a:solidFill>
                  <a:srgbClr val="000000"/>
                </a:solidFill>
                <a:latin typeface="Arial (Body)"/>
                <a:cs typeface="Arial" panose="020B0604020202020204" pitchFamily="34" charset="0"/>
              </a:rPr>
              <a:t>poor</a:t>
            </a:r>
            <a:r>
              <a:rPr lang="en-IN" altLang="ja-JP" dirty="0">
                <a:solidFill>
                  <a:srgbClr val="000000"/>
                </a:solidFill>
                <a:latin typeface="Arial (Body)"/>
                <a:cs typeface="Arial" panose="020B0604020202020204" pitchFamily="34" charset="0"/>
              </a:rPr>
              <a:t>”</a:t>
            </a:r>
            <a:r>
              <a:rPr lang="en-US" altLang="ja-JP" dirty="0">
                <a:solidFill>
                  <a:srgbClr val="000000"/>
                </a:solidFill>
                <a:latin typeface="Arial (Body)"/>
                <a:cs typeface="Arial" panose="020B0604020202020204" pitchFamily="34" charset="0"/>
              </a:rPr>
              <a:t> in the United States</a:t>
            </a:r>
          </a:p>
          <a:p>
            <a:pPr eaLnBrk="0" fontAlgn="base" hangingPunct="0">
              <a:spcAft>
                <a:spcPct val="0"/>
              </a:spcAft>
              <a:buSzPts val="2400"/>
            </a:pPr>
            <a:r>
              <a:rPr lang="en-US" altLang="en-US" dirty="0">
                <a:solidFill>
                  <a:srgbClr val="000000"/>
                </a:solidFill>
                <a:latin typeface="Arial (Body)"/>
                <a:cs typeface="Arial" panose="020B0604020202020204" pitchFamily="34" charset="0"/>
              </a:rPr>
              <a:t>Immigration</a:t>
            </a:r>
          </a:p>
          <a:p>
            <a:pPr marL="741553" lvl="1" indent="-284353" eaLnBrk="0" fontAlgn="base" hangingPunct="0">
              <a:spcAft>
                <a:spcPct val="0"/>
              </a:spcAft>
              <a:buSzPts val="2400"/>
            </a:pPr>
            <a:r>
              <a:rPr lang="en-US" altLang="en-US" dirty="0">
                <a:solidFill>
                  <a:srgbClr val="000000"/>
                </a:solidFill>
                <a:latin typeface="Arial (Body)"/>
                <a:cs typeface="Arial" panose="020B0604020202020204" pitchFamily="34" charset="0"/>
              </a:rPr>
              <a:t>Acculturation and assimilation</a:t>
            </a:r>
          </a:p>
          <a:p>
            <a:pPr marL="741553" lvl="1" indent="-284353" eaLnBrk="0" fontAlgn="base" hangingPunct="0">
              <a:spcAft>
                <a:spcPct val="0"/>
              </a:spcAft>
              <a:buSzPts val="2400"/>
            </a:pPr>
            <a:r>
              <a:rPr lang="en-US" altLang="en-US" dirty="0">
                <a:solidFill>
                  <a:srgbClr val="000000"/>
                </a:solidFill>
                <a:latin typeface="Arial (Body)"/>
                <a:cs typeface="Arial" panose="020B0604020202020204" pitchFamily="34" charset="0"/>
              </a:rPr>
              <a:t>Critical to understand the effect, if any, immigration has had on immigrant clients</a:t>
            </a:r>
          </a:p>
        </p:txBody>
      </p:sp>
    </p:spTree>
    <p:extLst>
      <p:ext uri="{BB962C8B-B14F-4D97-AF65-F5344CB8AC3E}">
        <p14:creationId xmlns:p14="http://schemas.microsoft.com/office/powerpoint/2010/main" val="8091181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Issues in Family </a:t>
            </a:r>
            <a:r>
              <a:rPr lang="en-US" altLang="en-US" dirty="0" smtClean="0"/>
              <a:t>Therapy </a:t>
            </a:r>
            <a:r>
              <a:rPr lang="en-US" altLang="en-US" sz="2000" b="0" dirty="0" smtClean="0">
                <a:ea typeface="MS PGothic" panose="020B0600070205080204" pitchFamily="34" charset="-128"/>
              </a:rPr>
              <a:t>(3 </a:t>
            </a:r>
            <a:r>
              <a:rPr lang="en-US" altLang="en-US" sz="2000" b="0" dirty="0">
                <a:ea typeface="MS PGothic" panose="020B0600070205080204" pitchFamily="34" charset="-128"/>
              </a:rPr>
              <a:t>of </a:t>
            </a:r>
            <a:r>
              <a:rPr lang="en-US" altLang="en-US" sz="2000" b="0" dirty="0" smtClean="0">
                <a:ea typeface="MS PGothic" panose="020B0600070205080204" pitchFamily="34" charset="-128"/>
              </a:rPr>
              <a:t>3)</a:t>
            </a:r>
            <a:endParaRPr lang="en-AU" sz="2000" dirty="0"/>
          </a:p>
        </p:txBody>
      </p:sp>
      <p:sp>
        <p:nvSpPr>
          <p:cNvPr id="3" name="Content Placeholder 2"/>
          <p:cNvSpPr>
            <a:spLocks noGrp="1"/>
          </p:cNvSpPr>
          <p:nvPr>
            <p:ph sz="quarter" idx="13"/>
          </p:nvPr>
        </p:nvSpPr>
        <p:spPr>
          <a:xfrm>
            <a:off x="457200" y="1556326"/>
            <a:ext cx="8080513" cy="4434275"/>
          </a:xfrm>
        </p:spPr>
        <p:txBody>
          <a:bodyPr/>
          <a:lstStyle/>
          <a:p>
            <a:pPr marL="255651" lvl="0" indent="-255651" eaLnBrk="0" fontAlgn="base" hangingPunct="0">
              <a:spcAft>
                <a:spcPct val="0"/>
              </a:spcAft>
              <a:buSzPts val="2400"/>
              <a:tabLst/>
            </a:pPr>
            <a:r>
              <a:rPr lang="en-US" altLang="en-US" dirty="0">
                <a:solidFill>
                  <a:srgbClr val="000000"/>
                </a:solidFill>
                <a:latin typeface="Arial (Body)"/>
              </a:rPr>
              <a:t>Gay and Lesbian Rights</a:t>
            </a:r>
          </a:p>
          <a:p>
            <a:pPr marL="741553" lvl="1" indent="-284353" eaLnBrk="0" fontAlgn="base" hangingPunct="0">
              <a:spcAft>
                <a:spcPct val="0"/>
              </a:spcAft>
              <a:buSzPts val="2400"/>
            </a:pPr>
            <a:r>
              <a:rPr lang="en-US" altLang="en-US" dirty="0">
                <a:solidFill>
                  <a:srgbClr val="000000"/>
                </a:solidFill>
                <a:latin typeface="Arial (Body)"/>
                <a:cs typeface="Arial" panose="020B0604020202020204" pitchFamily="34" charset="0"/>
              </a:rPr>
              <a:t>Tides are shifting more rapidly than ever, but discrimination remains</a:t>
            </a:r>
          </a:p>
          <a:p>
            <a:pPr marL="741553" lvl="1" indent="-284353" eaLnBrk="0" fontAlgn="base" hangingPunct="0">
              <a:spcAft>
                <a:spcPct val="0"/>
              </a:spcAft>
              <a:buSzPts val="2400"/>
            </a:pPr>
            <a:r>
              <a:rPr lang="en-US" altLang="en-US" dirty="0">
                <a:solidFill>
                  <a:srgbClr val="000000"/>
                </a:solidFill>
                <a:latin typeface="Arial (Body)"/>
                <a:cs typeface="Arial" panose="020B0604020202020204" pitchFamily="34" charset="0"/>
              </a:rPr>
              <a:t>Understand struggles and unique issues</a:t>
            </a:r>
          </a:p>
          <a:p>
            <a:pPr marL="255651" lvl="0" indent="-255651" eaLnBrk="0" fontAlgn="base" hangingPunct="0">
              <a:spcAft>
                <a:spcPct val="0"/>
              </a:spcAft>
              <a:buSzPts val="2400"/>
              <a:tabLst/>
            </a:pPr>
            <a:r>
              <a:rPr lang="en-US" altLang="en-US" dirty="0">
                <a:solidFill>
                  <a:srgbClr val="000000"/>
                </a:solidFill>
                <a:latin typeface="Arial (Body)"/>
              </a:rPr>
              <a:t>Advances in Neuroscience</a:t>
            </a:r>
          </a:p>
        </p:txBody>
      </p:sp>
    </p:spTree>
    <p:extLst>
      <p:ext uri="{BB962C8B-B14F-4D97-AF65-F5344CB8AC3E}">
        <p14:creationId xmlns:p14="http://schemas.microsoft.com/office/powerpoint/2010/main" val="16526438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Spirituality and Religion</a:t>
            </a:r>
            <a:endParaRPr lang="en-IN" dirty="0"/>
          </a:p>
        </p:txBody>
      </p:sp>
      <p:sp>
        <p:nvSpPr>
          <p:cNvPr id="3" name="Content Placeholder 2"/>
          <p:cNvSpPr>
            <a:spLocks noGrp="1"/>
          </p:cNvSpPr>
          <p:nvPr>
            <p:ph sz="quarter" idx="13"/>
          </p:nvPr>
        </p:nvSpPr>
        <p:spPr/>
        <p:txBody>
          <a:bodyPr/>
          <a:lstStyle/>
          <a:p>
            <a:pPr marL="255651" lvl="0" indent="-255651" eaLnBrk="0" fontAlgn="base" hangingPunct="0">
              <a:spcAft>
                <a:spcPct val="0"/>
              </a:spcAft>
              <a:buSzPts val="2400"/>
              <a:tabLst/>
            </a:pPr>
            <a:r>
              <a:rPr lang="en-US" altLang="en-US" dirty="0">
                <a:solidFill>
                  <a:srgbClr val="000000"/>
                </a:solidFill>
                <a:latin typeface="Arial (Body)"/>
              </a:rPr>
              <a:t>Religion was taboo in the therapy room.</a:t>
            </a:r>
          </a:p>
          <a:p>
            <a:pPr marL="741553" lvl="1" indent="-284353" eaLnBrk="0" fontAlgn="base" hangingPunct="0">
              <a:spcAft>
                <a:spcPct val="0"/>
              </a:spcAft>
              <a:buSzPts val="2400"/>
            </a:pPr>
            <a:r>
              <a:rPr lang="en-US" altLang="en-US" dirty="0">
                <a:solidFill>
                  <a:srgbClr val="000000"/>
                </a:solidFill>
                <a:latin typeface="Arial (Body)"/>
              </a:rPr>
              <a:t>Many training programs for graduate students fail to prepare for this discussion in the therapy room.</a:t>
            </a:r>
          </a:p>
          <a:p>
            <a:pPr marL="255651" lvl="0" indent="-255651" eaLnBrk="0" fontAlgn="base" hangingPunct="0">
              <a:spcAft>
                <a:spcPct val="0"/>
              </a:spcAft>
              <a:buSzPts val="2400"/>
              <a:tabLst/>
            </a:pPr>
            <a:r>
              <a:rPr lang="en-US" altLang="en-US" dirty="0">
                <a:solidFill>
                  <a:srgbClr val="000000"/>
                </a:solidFill>
                <a:latin typeface="Arial (Body)"/>
              </a:rPr>
              <a:t>Clients’ religion can be effective if incorporated in treatment.</a:t>
            </a:r>
          </a:p>
          <a:p>
            <a:pPr marL="255651" lvl="0" indent="-255651" eaLnBrk="0" fontAlgn="base" hangingPunct="0">
              <a:spcAft>
                <a:spcPct val="0"/>
              </a:spcAft>
              <a:buSzPts val="2400"/>
              <a:tabLst/>
            </a:pPr>
            <a:r>
              <a:rPr lang="en-US" altLang="en-US" dirty="0">
                <a:solidFill>
                  <a:srgbClr val="000000"/>
                </a:solidFill>
                <a:latin typeface="Arial (Body)"/>
              </a:rPr>
              <a:t>Assessment is important.</a:t>
            </a:r>
          </a:p>
          <a:p>
            <a:pPr marL="255651" lvl="0" indent="-255651" eaLnBrk="0" fontAlgn="base" hangingPunct="0">
              <a:spcAft>
                <a:spcPct val="0"/>
              </a:spcAft>
              <a:buSzPts val="2400"/>
              <a:tabLst/>
            </a:pPr>
            <a:r>
              <a:rPr lang="en-US" altLang="en-US" dirty="0">
                <a:solidFill>
                  <a:srgbClr val="000000"/>
                </a:solidFill>
                <a:latin typeface="Arial (Body)"/>
              </a:rPr>
              <a:t>Countertransference is common</a:t>
            </a:r>
            <a:r>
              <a:rPr lang="en-US" altLang="en-US" dirty="0" smtClean="0">
                <a:solidFill>
                  <a:srgbClr val="000000"/>
                </a:solidFill>
                <a:latin typeface="Arial (Body)"/>
              </a:rPr>
              <a:t>.</a:t>
            </a:r>
            <a:endParaRPr lang="en-US" altLang="en-US" dirty="0">
              <a:solidFill>
                <a:srgbClr val="000000"/>
              </a:solidFill>
              <a:latin typeface="Arial (Body)"/>
            </a:endParaRPr>
          </a:p>
        </p:txBody>
      </p:sp>
    </p:spTree>
    <p:extLst>
      <p:ext uri="{BB962C8B-B14F-4D97-AF65-F5344CB8AC3E}">
        <p14:creationId xmlns:p14="http://schemas.microsoft.com/office/powerpoint/2010/main" val="2494937078"/>
      </p:ext>
    </p:extLst>
  </p:cSld>
  <p:clrMapOvr>
    <a:masterClrMapping/>
  </p:clrMapOvr>
  <p:timing>
    <p:tnLst>
      <p:par>
        <p:cTn id="1" dur="indefinite" restart="never" nodeType="tmRoot"/>
      </p:par>
    </p:tnLst>
  </p:timing>
</p:sld>
</file>

<file path=ppt/theme/theme1.xml><?xml version="1.0" encoding="utf-8"?>
<a:theme xmlns:a="http://schemas.openxmlformats.org/drawingml/2006/main" name="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11191</TotalTime>
  <Words>878</Words>
  <Application>Microsoft Office PowerPoint</Application>
  <PresentationFormat>On-screen Show (4:3)</PresentationFormat>
  <Paragraphs>93</Paragraphs>
  <Slides>15</Slides>
  <Notes>2</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15</vt:i4>
      </vt:variant>
    </vt:vector>
  </HeadingPairs>
  <TitlesOfParts>
    <vt:vector size="27" baseType="lpstr">
      <vt:lpstr>MS PGothic</vt:lpstr>
      <vt:lpstr>MS PGothic</vt:lpstr>
      <vt:lpstr>Arial</vt:lpstr>
      <vt:lpstr>Arial (Body)</vt:lpstr>
      <vt:lpstr>Arial (Headings)</vt:lpstr>
      <vt:lpstr>Noto Sans Symbols</vt:lpstr>
      <vt:lpstr>Segoe UI Symbol</vt:lpstr>
      <vt:lpstr>Times New Roman</vt:lpstr>
      <vt:lpstr>Verdana</vt:lpstr>
      <vt:lpstr>Wingdings</vt:lpstr>
      <vt:lpstr>508 Lecture</vt:lpstr>
      <vt:lpstr>1_508 Lecture</vt:lpstr>
      <vt:lpstr>Family Therapy: Concepts and Methods</vt:lpstr>
      <vt:lpstr>Learning Outcomes</vt:lpstr>
      <vt:lpstr>Family Therapy Today</vt:lpstr>
      <vt:lpstr>Feminist Family Therapy</vt:lpstr>
      <vt:lpstr>Social Constructivism and Narrative Therapy</vt:lpstr>
      <vt:lpstr>Issues in Family Therapy (1 of 3)</vt:lpstr>
      <vt:lpstr>Issues in Family Therapy (2 of 3)</vt:lpstr>
      <vt:lpstr>Issues in Family Therapy (3 of 3)</vt:lpstr>
      <vt:lpstr>Spirituality and Religion</vt:lpstr>
      <vt:lpstr>Sex and the Internet (1 of 2)</vt:lpstr>
      <vt:lpstr>Sex and the Internet (2 of 2)</vt:lpstr>
      <vt:lpstr>Technology and the Family</vt:lpstr>
      <vt:lpstr>Recommended Readings (1 of 2)</vt:lpstr>
      <vt:lpstr>Recommended Readings (2 of 2)</vt:lpstr>
      <vt:lpstr>Copyright</vt:lpstr>
    </vt:vector>
  </TitlesOfParts>
  <Company>Pearson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Family Therapy: Concepts and Methods, Twelfth Edition, Chapter 10, Family Therapy in the Twenty-First Century</dc:title>
  <dc:subject>Social Work / Family Therapy / Human Services</dc:subject>
  <dc:creator>Nichols/Davis</dc:creator>
  <cp:keywords>Family Therapy</cp:keywords>
  <cp:lastModifiedBy>Radhakrishnan, Rajendran</cp:lastModifiedBy>
  <cp:revision>1632</cp:revision>
  <dcterms:modified xsi:type="dcterms:W3CDTF">2020-01-02T14:52:38Z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682739</vt:lpwstr>
  </property>
  <property fmtid="{D5CDD505-2E9C-101B-9397-08002B2CF9AE}" pid="3" name="Offisync_ServerID">
    <vt:lpwstr>7e960520-0e88-4f05-9fa0-24079b61e486</vt:lpwstr>
  </property>
  <property fmtid="{D5CDD505-2E9C-101B-9397-08002B2CF9AE}" pid="4" name="Offisync_UpdateToken">
    <vt:lpwstr>2</vt:lpwstr>
  </property>
  <property fmtid="{D5CDD505-2E9C-101B-9397-08002B2CF9AE}" pid="5" name="Jive_VersionGuid">
    <vt:lpwstr>2e874262-9747-49d3-bf1e-677aeb587663</vt:lpwstr>
  </property>
  <property fmtid="{D5CDD505-2E9C-101B-9397-08002B2CF9AE}" pid="6" name="Offisync_ProviderInitializationData">
    <vt:lpwstr>https://neo.pearson.com</vt:lpwstr>
  </property>
  <property fmtid="{D5CDD505-2E9C-101B-9397-08002B2CF9AE}" pid="7" name="Jive_LatestUserAccountName">
    <vt:lpwstr>joel</vt:lpwstr>
  </property>
</Properties>
</file>