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 id="2147483660" r:id="rId2"/>
  </p:sldMasterIdLst>
  <p:notesMasterIdLst>
    <p:notesMasterId r:id="rId18"/>
  </p:notesMasterIdLst>
  <p:handoutMasterIdLst>
    <p:handoutMasterId r:id="rId19"/>
  </p:handoutMasterIdLst>
  <p:sldIdLst>
    <p:sldId id="355" r:id="rId3"/>
    <p:sldId id="356" r:id="rId4"/>
    <p:sldId id="357" r:id="rId5"/>
    <p:sldId id="358" r:id="rId6"/>
    <p:sldId id="359" r:id="rId7"/>
    <p:sldId id="360" r:id="rId8"/>
    <p:sldId id="375" r:id="rId9"/>
    <p:sldId id="376" r:id="rId10"/>
    <p:sldId id="377" r:id="rId11"/>
    <p:sldId id="378" r:id="rId12"/>
    <p:sldId id="379" r:id="rId13"/>
    <p:sldId id="380" r:id="rId14"/>
    <p:sldId id="372" r:id="rId15"/>
    <p:sldId id="373" r:id="rId16"/>
    <p:sldId id="351" r:id="rId17"/>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981" userDrawn="1">
          <p15:clr>
            <a:srgbClr val="A4A3A4"/>
          </p15:clr>
        </p15:guide>
        <p15:guide id="2" pos="272" userDrawn="1">
          <p15:clr>
            <a:srgbClr val="A4A3A4"/>
          </p15:clr>
        </p15:guide>
        <p15:guide id="3" orient="horz" pos="3861"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effrey Holcomb" initials="" lastIdx="3" clrIdx="0"/>
  <p:cmAuthor id="7" name="Pavithran" initials="P" lastIdx="16" clrIdx="7">
    <p:extLst>
      <p:ext uri="{19B8F6BF-5375-455C-9EA6-DF929625EA0E}">
        <p15:presenceInfo xmlns:p15="http://schemas.microsoft.com/office/powerpoint/2012/main" userId="S-1-5-21-2752970185-40930380-1894245210-1594" providerId="AD"/>
      </p:ext>
    </p:extLst>
  </p:cmAuthor>
  <p:cmAuthor id="1" name="Ruchi Sachdev" initials="" lastIdx="8" clrIdx="1"/>
  <p:cmAuthor id="2" name="Sarah Reusché" initials="" lastIdx="13" clrIdx="2"/>
  <p:cmAuthor id="3" name="Nitin Shankar" initials="" lastIdx="6" clrIdx="3"/>
  <p:cmAuthor id="4" name="Kristen Flathman" initials="" lastIdx="1" clrIdx="4"/>
  <p:cmAuthor id="5" name="Ben Schroeter" initials="" lastIdx="0" clrIdx="5"/>
  <p:cmAuthor id="6" name="Gopinath, Balaraman" initials="GB" lastIdx="15" clrIdx="6">
    <p:extLst>
      <p:ext uri="{19B8F6BF-5375-455C-9EA6-DF929625EA0E}">
        <p15:presenceInfo xmlns:p15="http://schemas.microsoft.com/office/powerpoint/2012/main" userId="S-1-5-21-2752970185-40930380-1894245210-292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40F9630F-82C1-40B7-BC3A-925EFCFF5E92}">
  <a:tblStyle styleId="{40F9630F-82C1-40B7-BC3A-925EFCFF5E92}" styleName="Table_0">
    <a:wholeTbl>
      <a:tcTxStyle b="off" i="off">
        <a:font>
          <a:latin typeface="Arial"/>
          <a:ea typeface="Arial"/>
          <a:cs typeface="Arial"/>
        </a:font>
        <a:schemeClr val="dk1"/>
      </a:tcTxStyle>
      <a:tcStyle>
        <a:tcBdr>
          <a:left>
            <a:ln w="9525" cap="flat" cmpd="sng">
              <a:solidFill>
                <a:srgbClr val="000000">
                  <a:alpha val="0"/>
                </a:srgbClr>
              </a:solidFill>
              <a:prstDash val="solid"/>
              <a:round/>
              <a:headEnd type="none" w="med" len="med"/>
              <a:tailEnd type="none" w="med" len="med"/>
            </a:ln>
          </a:left>
          <a:right>
            <a:ln w="9525" cap="flat" cmpd="sng">
              <a:solidFill>
                <a:srgbClr val="000000">
                  <a:alpha val="0"/>
                </a:srgbClr>
              </a:solidFill>
              <a:prstDash val="solid"/>
              <a:round/>
              <a:headEnd type="none" w="med" len="med"/>
              <a:tailEnd type="none" w="med" len="med"/>
            </a:ln>
          </a:right>
          <a:top>
            <a:ln w="12700" cap="flat" cmpd="sng">
              <a:solidFill>
                <a:schemeClr val="accent1"/>
              </a:solidFill>
              <a:prstDash val="solid"/>
              <a:round/>
              <a:headEnd type="none" w="med" len="med"/>
              <a:tailEnd type="none" w="med" len="med"/>
            </a:ln>
          </a:top>
          <a:bottom>
            <a:ln w="12700" cap="flat" cmpd="sng">
              <a:solidFill>
                <a:schemeClr val="accent1"/>
              </a:solidFill>
              <a:prstDash val="solid"/>
              <a:round/>
              <a:headEnd type="none" w="med" len="med"/>
              <a:tailEnd type="none" w="med" len="med"/>
            </a:ln>
          </a:bottom>
          <a:insideH>
            <a:ln w="9525" cap="flat" cmpd="sng">
              <a:solidFill>
                <a:srgbClr val="000000">
                  <a:alpha val="0"/>
                </a:srgbClr>
              </a:solidFill>
              <a:prstDash val="solid"/>
              <a:round/>
              <a:headEnd type="none" w="med" len="med"/>
              <a:tailEnd type="none" w="med" len="med"/>
            </a:ln>
          </a:insideH>
          <a:insideV>
            <a:ln w="9525" cap="flat" cmpd="sng">
              <a:solidFill>
                <a:srgbClr val="000000">
                  <a:alpha val="0"/>
                </a:srgbClr>
              </a:solidFill>
              <a:prstDash val="solid"/>
              <a:round/>
              <a:headEnd type="none" w="med" len="med"/>
              <a:tailEnd type="none" w="med" len="med"/>
            </a:ln>
          </a:insideV>
        </a:tcBdr>
        <a:fill>
          <a:solidFill>
            <a:srgbClr val="FFFFFF">
              <a:alpha val="0"/>
            </a:srgbClr>
          </a:solid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i="off"/>
      <a:tcStyle>
        <a:tcBdr/>
      </a:tcStyle>
    </a:lastCol>
    <a:firstCol>
      <a:tcTxStyle b="on" i="off"/>
      <a:tcStyle>
        <a:tcBdr/>
      </a:tcStyle>
    </a:firstCol>
    <a:lastRow>
      <a:tcTxStyle b="on" i="off"/>
      <a:tcStyle>
        <a:tcBdr>
          <a:top>
            <a:ln w="12700" cap="flat" cmpd="sng">
              <a:solidFill>
                <a:schemeClr val="accent1"/>
              </a:solidFill>
              <a:prstDash val="solid"/>
              <a:round/>
              <a:headEnd type="none" w="med" len="med"/>
              <a:tailEnd type="none" w="med" len="med"/>
            </a:ln>
          </a:top>
        </a:tcBdr>
        <a:fill>
          <a:solidFill>
            <a:srgbClr val="FFFFFF">
              <a:alpha val="0"/>
            </a:srgbClr>
          </a:solidFill>
        </a:fill>
      </a:tcStyle>
    </a:lastRow>
    <a:firstRow>
      <a:tcTxStyle b="on" i="off"/>
      <a:tcStyle>
        <a:tcBdr>
          <a:bottom>
            <a:ln w="12700" cap="flat" cmpd="sng">
              <a:solidFill>
                <a:schemeClr val="accent1"/>
              </a:solidFill>
              <a:prstDash val="solid"/>
              <a:round/>
              <a:headEnd type="none" w="med" len="med"/>
              <a:tailEnd type="none" w="med" len="med"/>
            </a:ln>
          </a:bottom>
        </a:tcBdr>
        <a:fill>
          <a:solidFill>
            <a:srgbClr val="FFFFFF">
              <a:alpha val="0"/>
            </a:srgb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668" autoAdjust="0"/>
    <p:restoredTop sz="96395" autoAdjust="0"/>
  </p:normalViewPr>
  <p:slideViewPr>
    <p:cSldViewPr snapToGrid="0" snapToObjects="1">
      <p:cViewPr varScale="1">
        <p:scale>
          <a:sx n="107" d="100"/>
          <a:sy n="107" d="100"/>
        </p:scale>
        <p:origin x="2340" y="114"/>
      </p:cViewPr>
      <p:guideLst>
        <p:guide orient="horz" pos="981"/>
        <p:guide pos="272"/>
        <p:guide orient="horz" pos="386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85" d="100"/>
          <a:sy n="85" d="100"/>
        </p:scale>
        <p:origin x="3054"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85CB01-6679-D646-ACB3-8B04B786C15F}" type="datetimeFigureOut">
              <a:rPr lang="en-US" smtClean="0"/>
              <a:t>1/2/2020</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2AC0F4D-8A6F-1C4A-B6BF-1558431E4F79}" type="slidenum">
              <a:rPr lang="en-US" smtClean="0"/>
              <a:t>‹#›</a:t>
            </a:fld>
            <a:endParaRPr lang="en-US" dirty="0"/>
          </a:p>
        </p:txBody>
      </p:sp>
    </p:spTree>
    <p:extLst>
      <p:ext uri="{BB962C8B-B14F-4D97-AF65-F5344CB8AC3E}">
        <p14:creationId xmlns:p14="http://schemas.microsoft.com/office/powerpoint/2010/main" val="35540630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4" name="Shape 4"/>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lvl="0" indent="0" algn="r" rtl="0">
              <a:spcBef>
                <a:spcPts val="0"/>
              </a:spcBef>
              <a:buNone/>
              <a:defRPr sz="12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5" name="Shape 5"/>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Arial"/>
                <a:ea typeface="Arial"/>
                <a:cs typeface="Arial"/>
                <a:sym typeface="Arial"/>
              </a:defRPr>
            </a:lvl1pPr>
            <a:lvl2pPr marL="457200" marR="0" lvl="1" indent="0" algn="l" rtl="0">
              <a:spcBef>
                <a:spcPts val="0"/>
              </a:spcBef>
              <a:buNone/>
              <a:defRPr sz="1200" b="0" i="0" u="none" strike="noStrike" cap="none">
                <a:solidFill>
                  <a:schemeClr val="dk1"/>
                </a:solidFill>
                <a:latin typeface="Arial"/>
                <a:ea typeface="Arial"/>
                <a:cs typeface="Arial"/>
                <a:sym typeface="Arial"/>
              </a:defRPr>
            </a:lvl2pPr>
            <a:lvl3pPr marL="914400" marR="0" lvl="2" indent="0" algn="l" rtl="0">
              <a:spcBef>
                <a:spcPts val="0"/>
              </a:spcBef>
              <a:buNone/>
              <a:defRPr sz="1200" b="0" i="0" u="none" strike="noStrike" cap="none">
                <a:solidFill>
                  <a:schemeClr val="dk1"/>
                </a:solidFill>
                <a:latin typeface="Arial"/>
                <a:ea typeface="Arial"/>
                <a:cs typeface="Arial"/>
                <a:sym typeface="Arial"/>
              </a:defRPr>
            </a:lvl3pPr>
            <a:lvl4pPr marL="1371600" marR="0" lvl="3" indent="0" algn="l" rtl="0">
              <a:spcBef>
                <a:spcPts val="0"/>
              </a:spcBef>
              <a:buNone/>
              <a:defRPr sz="1200" b="0" i="0" u="none" strike="noStrike" cap="none">
                <a:solidFill>
                  <a:schemeClr val="dk1"/>
                </a:solidFill>
                <a:latin typeface="Arial"/>
                <a:ea typeface="Arial"/>
                <a:cs typeface="Arial"/>
                <a:sym typeface="Arial"/>
              </a:defRPr>
            </a:lvl4pPr>
            <a:lvl5pPr marL="1828800" marR="0" lvl="4" indent="0" algn="l" rtl="0">
              <a:spcBef>
                <a:spcPts val="0"/>
              </a:spcBef>
              <a:buNone/>
              <a:defRPr sz="1200" b="0" i="0" u="none" strike="noStrike" cap="none">
                <a:solidFill>
                  <a:schemeClr val="dk1"/>
                </a:solidFill>
                <a:latin typeface="Arial"/>
                <a:ea typeface="Arial"/>
                <a:cs typeface="Arial"/>
                <a:sym typeface="Arial"/>
              </a:defRPr>
            </a:lvl5pPr>
            <a:lvl6pPr marL="2286000" marR="0" lvl="5" indent="0" algn="l" rtl="0">
              <a:spcBef>
                <a:spcPts val="0"/>
              </a:spcBef>
              <a:buNone/>
              <a:defRPr sz="1200" b="0" i="0" u="none" strike="noStrike" cap="none">
                <a:solidFill>
                  <a:schemeClr val="dk1"/>
                </a:solidFill>
                <a:latin typeface="Arial"/>
                <a:ea typeface="Arial"/>
                <a:cs typeface="Arial"/>
                <a:sym typeface="Arial"/>
              </a:defRPr>
            </a:lvl6pPr>
            <a:lvl7pPr marL="2743200" marR="0" lvl="6" indent="0" algn="l" rtl="0">
              <a:spcBef>
                <a:spcPts val="0"/>
              </a:spcBef>
              <a:buNone/>
              <a:defRPr sz="1200" b="0" i="0" u="none" strike="noStrike" cap="none">
                <a:solidFill>
                  <a:schemeClr val="dk1"/>
                </a:solidFill>
                <a:latin typeface="Arial"/>
                <a:ea typeface="Arial"/>
                <a:cs typeface="Arial"/>
                <a:sym typeface="Arial"/>
              </a:defRPr>
            </a:lvl7pPr>
            <a:lvl8pPr marL="3200400" marR="0" lvl="7" indent="0" algn="l" rtl="0">
              <a:spcBef>
                <a:spcPts val="0"/>
              </a:spcBef>
              <a:buNone/>
              <a:defRPr sz="1200" b="0" i="0" u="none" strike="noStrike" cap="none">
                <a:solidFill>
                  <a:schemeClr val="dk1"/>
                </a:solidFill>
                <a:latin typeface="Arial"/>
                <a:ea typeface="Arial"/>
                <a:cs typeface="Arial"/>
                <a:sym typeface="Arial"/>
              </a:defRPr>
            </a:lvl8pPr>
            <a:lvl9pPr marL="3657600" marR="0" lvl="8" indent="0" algn="l" rtl="0">
              <a:spcBef>
                <a:spcPts val="0"/>
              </a:spcBef>
              <a:buNone/>
              <a:defRPr sz="1200" b="0" i="0" u="none" strike="noStrike" cap="none">
                <a:solidFill>
                  <a:schemeClr val="dk1"/>
                </a:solidFill>
                <a:latin typeface="Arial"/>
                <a:ea typeface="Arial"/>
                <a:cs typeface="Arial"/>
                <a:sym typeface="Arial"/>
              </a:defRPr>
            </a:lvl9pPr>
          </a:lstStyle>
          <a:p>
            <a:endParaRPr/>
          </a:p>
        </p:txBody>
      </p:sp>
      <p:sp>
        <p:nvSpPr>
          <p:cNvPr id="7" name="Shape 7"/>
          <p:cNvSpPr txBox="1">
            <a:spLocks noGrp="1"/>
          </p:cNvSpPr>
          <p:nvPr>
            <p:ph type="ftr" idx="11"/>
          </p:nvPr>
        </p:nvSpPr>
        <p:spPr>
          <a:xfrm>
            <a:off x="0" y="8685213"/>
            <a:ext cx="2971799" cy="457200"/>
          </a:xfrm>
          <a:prstGeom prst="rect">
            <a:avLst/>
          </a:prstGeom>
          <a:noFill/>
          <a:ln>
            <a:noFill/>
          </a:ln>
        </p:spPr>
        <p:txBody>
          <a:bodyPr lIns="91425" tIns="91425" rIns="91425" bIns="91425" anchor="b" anchorCtr="0"/>
          <a:lstStyle>
            <a:lvl1pPr marL="0" marR="0" lvl="0" indent="0" algn="l" rtl="0">
              <a:spcBef>
                <a:spcPts val="0"/>
              </a:spcBef>
              <a:buNone/>
              <a:defRPr sz="12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8" name="Shape 8"/>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Arial"/>
                <a:ea typeface="Arial"/>
                <a:cs typeface="Arial"/>
                <a:sym typeface="Arial"/>
              </a:rPr>
              <a:t>‹#›</a:t>
            </a:fld>
            <a:endParaRPr lang="en-US" sz="12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2457102709"/>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cap="none" dirty="0" smtClean="0">
                <a:solidFill>
                  <a:schemeClr val="dk1"/>
                </a:solidFill>
                <a:latin typeface="Arial"/>
                <a:ea typeface="Arial"/>
                <a:cs typeface="Arial"/>
                <a:sym typeface="Arial"/>
              </a:rPr>
              <a:t>If this PowerPoint presentation contains mathematical equations, you may need to check that your computer has the following installed:</a:t>
            </a:r>
          </a:p>
          <a:p>
            <a:r>
              <a:rPr lang="en-US" sz="1200" b="0" i="0" u="none" strike="noStrike" kern="1200" cap="none" dirty="0" smtClean="0">
                <a:solidFill>
                  <a:schemeClr val="dk1"/>
                </a:solidFill>
                <a:latin typeface="Arial"/>
                <a:ea typeface="Arial"/>
                <a:cs typeface="Arial"/>
                <a:sym typeface="Arial"/>
              </a:rPr>
              <a:t>1) MathType Plugin</a:t>
            </a:r>
          </a:p>
          <a:p>
            <a:r>
              <a:rPr lang="en-US" sz="1200" b="0" i="0" u="none" strike="noStrike" kern="1200" cap="none" dirty="0" smtClean="0">
                <a:solidFill>
                  <a:schemeClr val="dk1"/>
                </a:solidFill>
                <a:latin typeface="Arial"/>
                <a:ea typeface="Arial"/>
                <a:cs typeface="Arial"/>
                <a:sym typeface="Arial"/>
              </a:rPr>
              <a:t>2) Math Player (free versions available)</a:t>
            </a:r>
          </a:p>
          <a:p>
            <a:r>
              <a:rPr lang="en-US" sz="1200" b="0" i="0" u="none" strike="noStrike" kern="1200" cap="none" dirty="0" smtClean="0">
                <a:solidFill>
                  <a:schemeClr val="dk1"/>
                </a:solidFill>
                <a:latin typeface="Arial"/>
                <a:ea typeface="Arial"/>
                <a:cs typeface="Arial"/>
                <a:sym typeface="Arial"/>
              </a:rPr>
              <a:t>3) NVDA Reader (free versions available)</a:t>
            </a:r>
            <a:endParaRPr lang="en-US" dirty="0" smtClean="0"/>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t>1</a:t>
            </a:fld>
            <a:endParaRPr lang="en-US" sz="12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33464266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0"/>
        <p:cNvGrpSpPr/>
        <p:nvPr/>
      </p:nvGrpSpPr>
      <p:grpSpPr>
        <a:xfrm>
          <a:off x="0" y="0"/>
          <a:ext cx="0" cy="0"/>
          <a:chOff x="0" y="0"/>
          <a:chExt cx="0" cy="0"/>
        </a:xfrm>
      </p:grpSpPr>
      <p:sp>
        <p:nvSpPr>
          <p:cNvPr id="381" name="Shape 38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82" name="Shape 38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dirty="0"/>
          </a:p>
        </p:txBody>
      </p:sp>
      <p:sp>
        <p:nvSpPr>
          <p:cNvPr id="383" name="Shape 383"/>
          <p:cNvSpPr txBox="1">
            <a:spLocks noGrp="1"/>
          </p:cNvSpPr>
          <p:nvPr>
            <p:ph type="sldNum" idx="12"/>
          </p:nvPr>
        </p:nvSpPr>
        <p:spPr>
          <a:xfrm>
            <a:off x="3884612" y="8685213"/>
            <a:ext cx="2971800"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15</a:t>
            </a:fld>
            <a:endParaRPr lang="en-US" dirty="0"/>
          </a:p>
        </p:txBody>
      </p:sp>
    </p:spTree>
    <p:extLst>
      <p:ext uri="{BB962C8B-B14F-4D97-AF65-F5344CB8AC3E}">
        <p14:creationId xmlns:p14="http://schemas.microsoft.com/office/powerpoint/2010/main" val="13729810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Shape 17"/>
        <p:cNvGrpSpPr/>
        <p:nvPr/>
      </p:nvGrpSpPr>
      <p:grpSpPr>
        <a:xfrm>
          <a:off x="0" y="0"/>
          <a:ext cx="0" cy="0"/>
          <a:chOff x="0" y="0"/>
          <a:chExt cx="0" cy="0"/>
        </a:xfrm>
      </p:grpSpPr>
      <p:sp>
        <p:nvSpPr>
          <p:cNvPr id="18" name="Shape 18"/>
          <p:cNvSpPr/>
          <p:nvPr/>
        </p:nvSpPr>
        <p:spPr>
          <a:xfrm>
            <a:off x="0" y="0"/>
            <a:ext cx="9144000" cy="3886200"/>
          </a:xfrm>
          <a:prstGeom prst="rect">
            <a:avLst/>
          </a:prstGeom>
          <a:solidFill>
            <a:srgbClr val="007FA3"/>
          </a:solidFill>
          <a:ln w="25400" cap="flat" cmpd="sng">
            <a:solidFill>
              <a:srgbClr val="007FA3"/>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dirty="0">
              <a:solidFill>
                <a:schemeClr val="lt1"/>
              </a:solidFill>
              <a:latin typeface="Arial"/>
              <a:ea typeface="Arial"/>
              <a:cs typeface="Arial"/>
              <a:sym typeface="Arial"/>
            </a:endParaRPr>
          </a:p>
        </p:txBody>
      </p:sp>
      <p:sp>
        <p:nvSpPr>
          <p:cNvPr id="19" name="Shape 19"/>
          <p:cNvSpPr txBox="1">
            <a:spLocks noGrp="1"/>
          </p:cNvSpPr>
          <p:nvPr>
            <p:ph type="ctrTitle"/>
          </p:nvPr>
        </p:nvSpPr>
        <p:spPr>
          <a:xfrm>
            <a:off x="685800" y="762000"/>
            <a:ext cx="7772400" cy="2838451"/>
          </a:xfrm>
          <a:prstGeom prst="rect">
            <a:avLst/>
          </a:prstGeom>
          <a:noFill/>
          <a:ln>
            <a:noFill/>
          </a:ln>
        </p:spPr>
        <p:txBody>
          <a:bodyPr lIns="91425" tIns="91425" rIns="91425" bIns="91425" anchor="b" anchorCtr="0"/>
          <a:lstStyle>
            <a:lvl1pPr marL="0" marR="0" lvl="0" indent="0" algn="l" rtl="0">
              <a:lnSpc>
                <a:spcPct val="100000"/>
              </a:lnSpc>
              <a:spcBef>
                <a:spcPts val="0"/>
              </a:spcBef>
              <a:buClr>
                <a:schemeClr val="lt1"/>
              </a:buClr>
              <a:buFont typeface="Times New Roman"/>
              <a:buNone/>
              <a:defRPr sz="3600" b="1" i="0" u="none" strike="noStrike" cap="none">
                <a:solidFill>
                  <a:schemeClr val="lt1"/>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20" name="Shape 20"/>
          <p:cNvSpPr txBox="1">
            <a:spLocks noGrp="1"/>
          </p:cNvSpPr>
          <p:nvPr>
            <p:ph type="subTitle" idx="1"/>
          </p:nvPr>
        </p:nvSpPr>
        <p:spPr>
          <a:xfrm>
            <a:off x="674687" y="3962400"/>
            <a:ext cx="7794625" cy="1752600"/>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1800" b="0" i="0" u="none" strike="noStrike" cap="none">
                <a:solidFill>
                  <a:schemeClr val="dk1"/>
                </a:solidFill>
                <a:latin typeface="Arial"/>
                <a:ea typeface="Arial"/>
                <a:cs typeface="Arial"/>
                <a:sym typeface="Arial"/>
              </a:defRPr>
            </a:lvl1pPr>
            <a:lvl2pPr marL="457200" marR="0" lvl="1" indent="0" algn="ctr" rtl="0">
              <a:spcBef>
                <a:spcPts val="600"/>
              </a:spcBef>
              <a:buClr>
                <a:srgbClr val="007FA3"/>
              </a:buClr>
              <a:buFont typeface="Arial"/>
              <a:buNone/>
              <a:defRPr sz="1600" b="0" i="0" u="none" strike="noStrike" cap="none">
                <a:solidFill>
                  <a:srgbClr val="888888"/>
                </a:solidFill>
                <a:latin typeface="Arial"/>
                <a:ea typeface="Arial"/>
                <a:cs typeface="Arial"/>
                <a:sym typeface="Arial"/>
              </a:defRPr>
            </a:lvl2pPr>
            <a:lvl3pPr marL="914400" marR="0" lvl="2" indent="0" algn="ctr" rtl="0">
              <a:spcBef>
                <a:spcPts val="600"/>
              </a:spcBef>
              <a:buClr>
                <a:srgbClr val="007FA3"/>
              </a:buClr>
              <a:buFont typeface="Noto Sans Symbols"/>
              <a:buNone/>
              <a:defRPr sz="1600" b="0" i="0" u="none" strike="noStrike" cap="none">
                <a:solidFill>
                  <a:srgbClr val="888888"/>
                </a:solidFill>
                <a:latin typeface="Arial"/>
                <a:ea typeface="Arial"/>
                <a:cs typeface="Arial"/>
                <a:sym typeface="Arial"/>
              </a:defRPr>
            </a:lvl3pPr>
            <a:lvl4pPr marL="1371600" marR="0" lvl="3" indent="0" algn="ctr" rtl="0">
              <a:spcBef>
                <a:spcPts val="600"/>
              </a:spcBef>
              <a:buClr>
                <a:srgbClr val="007FA3"/>
              </a:buClr>
              <a:buFont typeface="Arial"/>
              <a:buNone/>
              <a:defRPr sz="1600" b="0" i="0" u="none" strike="noStrike" cap="none">
                <a:solidFill>
                  <a:srgbClr val="888888"/>
                </a:solidFill>
                <a:latin typeface="Arial"/>
                <a:ea typeface="Arial"/>
                <a:cs typeface="Arial"/>
                <a:sym typeface="Arial"/>
              </a:defRPr>
            </a:lvl4pPr>
            <a:lvl5pPr marL="1828800" marR="0" lvl="4" indent="0" algn="ctr" rtl="0">
              <a:spcBef>
                <a:spcPts val="600"/>
              </a:spcBef>
              <a:buClr>
                <a:srgbClr val="007FA3"/>
              </a:buClr>
              <a:buFont typeface="Arial"/>
              <a:buNone/>
              <a:defRPr sz="1600" b="0" i="0" u="none" strike="noStrike" cap="none">
                <a:solidFill>
                  <a:srgbClr val="888888"/>
                </a:solidFill>
                <a:latin typeface="Arial"/>
                <a:ea typeface="Arial"/>
                <a:cs typeface="Arial"/>
                <a:sym typeface="Arial"/>
              </a:defRPr>
            </a:lvl5pPr>
            <a:lvl6pPr marL="2286000" marR="0" lvl="5" indent="0" algn="ctr" rtl="0">
              <a:spcBef>
                <a:spcPts val="300"/>
              </a:spcBef>
              <a:buClr>
                <a:srgbClr val="007FA3"/>
              </a:buClr>
              <a:buFont typeface="Arial"/>
              <a:buNone/>
              <a:defRPr sz="1600" b="0" i="0" u="none" strike="noStrike" cap="none">
                <a:solidFill>
                  <a:srgbClr val="888888"/>
                </a:solidFill>
                <a:latin typeface="Arial"/>
                <a:ea typeface="Arial"/>
                <a:cs typeface="Arial"/>
                <a:sym typeface="Arial"/>
              </a:defRPr>
            </a:lvl6pPr>
            <a:lvl7pPr marL="2743200" marR="0" lvl="6" indent="0" algn="ctr" rtl="0">
              <a:spcBef>
                <a:spcPts val="300"/>
              </a:spcBef>
              <a:buClr>
                <a:srgbClr val="007FA3"/>
              </a:buClr>
              <a:buFont typeface="Arial"/>
              <a:buNone/>
              <a:defRPr sz="1600" b="0" i="0" u="none" strike="noStrike" cap="none">
                <a:solidFill>
                  <a:srgbClr val="888888"/>
                </a:solidFill>
                <a:latin typeface="Arial"/>
                <a:ea typeface="Arial"/>
                <a:cs typeface="Arial"/>
                <a:sym typeface="Arial"/>
              </a:defRPr>
            </a:lvl7pPr>
            <a:lvl8pPr marL="3200400" marR="0" lvl="7" indent="0" algn="ctr" rtl="0">
              <a:spcBef>
                <a:spcPts val="300"/>
              </a:spcBef>
              <a:buClr>
                <a:srgbClr val="007FA3"/>
              </a:buClr>
              <a:buFont typeface="Arial"/>
              <a:buNone/>
              <a:defRPr sz="1600" b="0" i="0" u="none" strike="noStrike" cap="none">
                <a:solidFill>
                  <a:srgbClr val="888888"/>
                </a:solidFill>
                <a:latin typeface="Arial"/>
                <a:ea typeface="Arial"/>
                <a:cs typeface="Arial"/>
                <a:sym typeface="Arial"/>
              </a:defRPr>
            </a:lvl8pPr>
            <a:lvl9pPr marL="3657600" marR="0" lvl="8" indent="0" algn="ctr" rtl="0">
              <a:spcBef>
                <a:spcPts val="300"/>
              </a:spcBef>
              <a:buClr>
                <a:srgbClr val="007FA3"/>
              </a:buClr>
              <a:buFont typeface="Arial"/>
              <a:buNone/>
              <a:defRPr sz="1600" b="0" i="0" u="none" strike="noStrike" cap="none">
                <a:solidFill>
                  <a:srgbClr val="888888"/>
                </a:solidFill>
                <a:latin typeface="Arial"/>
                <a:ea typeface="Arial"/>
                <a:cs typeface="Arial"/>
                <a:sym typeface="Arial"/>
              </a:defRPr>
            </a:lvl9pPr>
          </a:lstStyle>
          <a:p>
            <a:endParaRPr dirty="0"/>
          </a:p>
        </p:txBody>
      </p:sp>
      <p:sp>
        <p:nvSpPr>
          <p:cNvPr id="21" name="Shape 21"/>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22" name="Shape 22"/>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23" name="Shape 23"/>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dirty="0">
              <a:solidFill>
                <a:schemeClr val="lt1"/>
              </a:solidFill>
              <a:latin typeface="Arial"/>
              <a:ea typeface="Arial"/>
              <a:cs typeface="Arial"/>
              <a:sym typeface="Arial"/>
            </a:endParaRPr>
          </a:p>
        </p:txBody>
      </p:sp>
    </p:spTree>
    <p:extLst>
      <p:ext uri="{BB962C8B-B14F-4D97-AF65-F5344CB8AC3E}">
        <p14:creationId xmlns:p14="http://schemas.microsoft.com/office/powerpoint/2010/main" val="32457349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lank">
    <p:spTree>
      <p:nvGrpSpPr>
        <p:cNvPr id="1" name="Shape 79"/>
        <p:cNvGrpSpPr/>
        <p:nvPr/>
      </p:nvGrpSpPr>
      <p:grpSpPr>
        <a:xfrm>
          <a:off x="0" y="0"/>
          <a:ext cx="0" cy="0"/>
          <a:chOff x="0" y="0"/>
          <a:chExt cx="0" cy="0"/>
        </a:xfrm>
      </p:grpSpPr>
      <p:sp>
        <p:nvSpPr>
          <p:cNvPr id="80" name="Shape 80"/>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81" name="Shape 81"/>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82" name="Shape 82"/>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dk1"/>
                </a:solidFill>
                <a:latin typeface="Arial"/>
                <a:ea typeface="Arial"/>
                <a:cs typeface="Arial"/>
                <a:sym typeface="Arial"/>
              </a:rPr>
              <a:t>‹#›</a:t>
            </a:fld>
            <a:endParaRPr lang="en-US" sz="900" b="0" i="0" u="none" strike="noStrike" cap="none" dirty="0">
              <a:solidFill>
                <a:schemeClr val="dk1"/>
              </a:solidFill>
              <a:latin typeface="Arial"/>
              <a:ea typeface="Arial"/>
              <a:cs typeface="Arial"/>
              <a:sym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lIns="0" tIns="0" rIns="0" bIns="0"/>
          <a:lstStyle>
            <a:lvl1pPr>
              <a:defRPr sz="3600">
                <a:solidFill>
                  <a:srgbClr val="3399B5"/>
                </a:solidFill>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lIns="0" tIns="0" rIns="0" bIns="0"/>
          <a:lstStyle>
            <a:lvl1pPr marL="118872" indent="-118872">
              <a:buClr>
                <a:srgbClr val="007FA3"/>
              </a:buClr>
              <a:buSzPct val="25000"/>
              <a:defRPr sz="2400">
                <a:latin typeface="+mn-lt"/>
              </a:defRPr>
            </a:lvl1pPr>
            <a:lvl2pPr marL="569913" indent="-285750">
              <a:buClr>
                <a:srgbClr val="007FA3"/>
              </a:buClr>
              <a:defRPr sz="2400">
                <a:latin typeface="+mn-lt"/>
              </a:defRPr>
            </a:lvl2pPr>
            <a:lvl3pPr>
              <a:buClr>
                <a:srgbClr val="007FA3"/>
              </a:buClr>
              <a:defRPr sz="2400">
                <a:latin typeface="+mn-lt"/>
              </a:defRPr>
            </a:lvl3pPr>
            <a:lvl4pPr>
              <a:buClr>
                <a:srgbClr val="007FA3"/>
              </a:buClr>
              <a:defRPr sz="2400">
                <a:latin typeface="+mn-lt"/>
              </a:defRPr>
            </a:lvl4pPr>
            <a:lvl5pPr>
              <a:buClr>
                <a:srgbClr val="007FA3"/>
              </a:buClr>
              <a:defRPr sz="2400">
                <a:latin typeface="+mn-lt"/>
              </a:defRPr>
            </a:lvl5pPr>
            <a:lvl6pPr>
              <a:buClr>
                <a:srgbClr val="007FA3"/>
              </a:buClr>
              <a:defRPr sz="1600"/>
            </a:lvl6pPr>
            <a:lvl7pPr>
              <a:buClr>
                <a:srgbClr val="007FA3"/>
              </a:buClr>
              <a:defRPr sz="1600"/>
            </a:lvl7pPr>
            <a:lvl8pPr>
              <a:buClr>
                <a:srgbClr val="007FA3"/>
              </a:buClr>
              <a:defRPr sz="1600"/>
            </a:lvl8pPr>
            <a:lvl9pPr>
              <a:buClr>
                <a:srgbClr val="007FA3"/>
              </a:buCl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1/2/2020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35672893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One Content">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15371"/>
            <a:ext cx="8229600" cy="1097279"/>
          </a:xfrm>
          <a:prstGeom prst="rect">
            <a:avLst/>
          </a:prstGeom>
          <a:noFill/>
          <a:ln>
            <a:noFill/>
          </a:ln>
        </p:spPr>
        <p:txBody>
          <a:bodyPr lIns="0" tIns="0" rIns="0" bIns="0" anchor="b" anchorCtr="0"/>
          <a:lstStyle>
            <a:lvl1pPr marL="0" marR="0" lvl="0" indent="0" algn="l" rtl="0">
              <a:lnSpc>
                <a:spcPct val="100000"/>
              </a:lnSpc>
              <a:spcBef>
                <a:spcPts val="0"/>
              </a:spcBef>
              <a:buClr>
                <a:srgbClr val="007FA3"/>
              </a:buClr>
              <a:buFont typeface="Times New Roman"/>
              <a:buNone/>
              <a:defRPr sz="3600" b="1" i="0" u="none" strike="noStrike" cap="none">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34" name="Shape 34"/>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35" name="Shape 35"/>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36" name="Shape 36"/>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dirty="0">
              <a:solidFill>
                <a:schemeClr val="lt1"/>
              </a:solidFill>
              <a:latin typeface="Arial"/>
              <a:ea typeface="Arial"/>
              <a:cs typeface="Arial"/>
              <a:sym typeface="Arial"/>
            </a:endParaRPr>
          </a:p>
        </p:txBody>
      </p:sp>
      <p:sp>
        <p:nvSpPr>
          <p:cNvPr id="4" name="Content Placeholder 3">
            <a:extLst>
              <a:ext uri="{FF2B5EF4-FFF2-40B4-BE49-F238E27FC236}">
                <a16:creationId xmlns:a16="http://schemas.microsoft.com/office/drawing/2014/main" id="{211BB07C-705F-4113-A2C5-779D6EA64D97}"/>
              </a:ext>
            </a:extLst>
          </p:cNvPr>
          <p:cNvSpPr>
            <a:spLocks noGrp="1"/>
          </p:cNvSpPr>
          <p:nvPr>
            <p:ph sz="quarter" idx="13"/>
          </p:nvPr>
        </p:nvSpPr>
        <p:spPr>
          <a:xfrm>
            <a:off x="457200" y="1556326"/>
            <a:ext cx="8229600" cy="4434275"/>
          </a:xfrm>
        </p:spPr>
        <p:txBody>
          <a:bodyPr lIns="0" tIns="0" rIns="0" bIns="0"/>
          <a:lstStyle>
            <a:lvl1pPr marL="255600" indent="-255600">
              <a:buFont typeface="Arial" panose="020B0604020202020204" pitchFamily="34" charset="0"/>
              <a:buChar char="•"/>
              <a:defRPr sz="2400">
                <a:latin typeface="+mn-lt"/>
              </a:defRPr>
            </a:lvl1pPr>
            <a:lvl2pPr indent="-284400">
              <a:defRPr sz="2400">
                <a:latin typeface="+mn-lt"/>
              </a:defRPr>
            </a:lvl2pPr>
            <a:lvl3pPr indent="-230400">
              <a:defRPr sz="2400">
                <a:latin typeface="+mn-lt"/>
              </a:defRPr>
            </a:lvl3pPr>
            <a:lvl4pPr indent="-230400">
              <a:defRPr sz="2400">
                <a:latin typeface="+mn-lt"/>
              </a:defRPr>
            </a:lvl4pPr>
          </a:lstStyle>
          <a:p>
            <a:pPr lvl="0"/>
            <a:r>
              <a:rPr lang="en-US" dirty="0"/>
              <a:t>Edit Master text styles</a:t>
            </a:r>
          </a:p>
        </p:txBody>
      </p:sp>
    </p:spTree>
    <p:extLst>
      <p:ext uri="{BB962C8B-B14F-4D97-AF65-F5344CB8AC3E}">
        <p14:creationId xmlns:p14="http://schemas.microsoft.com/office/powerpoint/2010/main" val="36781474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hapter Opener">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457200" y="215371"/>
            <a:ext cx="8229600" cy="622828"/>
          </a:xfrm>
          <a:prstGeom prst="rect">
            <a:avLst/>
          </a:prstGeom>
          <a:noFill/>
          <a:ln>
            <a:noFill/>
          </a:ln>
        </p:spPr>
        <p:txBody>
          <a:bodyPr lIns="91425" tIns="91425" rIns="91425" bIns="91425" anchor="t" anchorCtr="0"/>
          <a:lstStyle>
            <a:lvl1pPr marL="0" marR="0" lvl="0" indent="0" algn="l" rtl="0">
              <a:lnSpc>
                <a:spcPct val="100000"/>
              </a:lnSpc>
              <a:spcBef>
                <a:spcPts val="0"/>
              </a:spcBef>
              <a:buClr>
                <a:srgbClr val="007FA3"/>
              </a:buClr>
              <a:buFont typeface="Times New Roman"/>
              <a:buNone/>
              <a:defRPr sz="3600" b="1" i="0" u="none" strike="noStrike" cap="none">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39" name="Shape 39"/>
          <p:cNvSpPr txBox="1">
            <a:spLocks noGrp="1"/>
          </p:cNvSpPr>
          <p:nvPr>
            <p:ph type="body" idx="1"/>
          </p:nvPr>
        </p:nvSpPr>
        <p:spPr>
          <a:xfrm>
            <a:off x="457200" y="816429"/>
            <a:ext cx="8229600" cy="478970"/>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2000" b="0" i="0" u="none" strike="noStrike" cap="none">
                <a:solidFill>
                  <a:srgbClr val="007FA3"/>
                </a:solidFill>
                <a:latin typeface="Arial"/>
                <a:ea typeface="Arial"/>
                <a:cs typeface="Arial"/>
                <a:sym typeface="Arial"/>
              </a:defRPr>
            </a:lvl1pPr>
            <a:lvl2pPr marL="0" marR="0" lvl="1"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2pPr>
            <a:lvl3pPr marL="0" marR="0" lvl="2" indent="0" algn="l" rtl="0">
              <a:spcBef>
                <a:spcPts val="0"/>
              </a:spcBef>
              <a:buClr>
                <a:srgbClr val="007FA3"/>
              </a:buClr>
              <a:buFont typeface="Noto Sans Symbols"/>
              <a:buNone/>
              <a:defRPr sz="2400" b="0" i="0" u="none" strike="noStrike" cap="none">
                <a:solidFill>
                  <a:schemeClr val="lt1"/>
                </a:solidFill>
                <a:latin typeface="Arial"/>
                <a:ea typeface="Arial"/>
                <a:cs typeface="Arial"/>
                <a:sym typeface="Arial"/>
              </a:defRPr>
            </a:lvl3pPr>
            <a:lvl4pPr marL="0" marR="0" lvl="3"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4pPr>
            <a:lvl5pPr marL="0" marR="0" lvl="4"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5pPr>
            <a:lvl6pPr marL="0" marR="0" lvl="5"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6pPr>
            <a:lvl7pPr marL="0" marR="0" lvl="6"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7pPr>
            <a:lvl8pPr marL="0" marR="0" lvl="7"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8pPr>
            <a:lvl9pPr marL="0" marR="0" lvl="8"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9pPr>
          </a:lstStyle>
          <a:p>
            <a:endParaRPr/>
          </a:p>
        </p:txBody>
      </p:sp>
      <p:sp>
        <p:nvSpPr>
          <p:cNvPr id="40" name="Shape 40"/>
          <p:cNvSpPr txBox="1">
            <a:spLocks noGrp="1"/>
          </p:cNvSpPr>
          <p:nvPr>
            <p:ph type="body" idx="2"/>
          </p:nvPr>
        </p:nvSpPr>
        <p:spPr>
          <a:xfrm>
            <a:off x="5029200" y="1600200"/>
            <a:ext cx="3657600" cy="1600198"/>
          </a:xfrm>
          <a:prstGeom prst="rect">
            <a:avLst/>
          </a:prstGeom>
          <a:noFill/>
          <a:ln>
            <a:noFill/>
          </a:ln>
        </p:spPr>
        <p:txBody>
          <a:bodyPr lIns="91425" tIns="91425" rIns="91425" bIns="91425" anchor="b" anchorCtr="0"/>
          <a:lstStyle>
            <a:lvl1pPr marL="0" marR="0" lvl="0" indent="0" algn="l" rtl="0">
              <a:spcBef>
                <a:spcPts val="0"/>
              </a:spcBef>
              <a:buClr>
                <a:srgbClr val="007FA3"/>
              </a:buClr>
              <a:buFont typeface="Arial"/>
              <a:buNone/>
              <a:defRPr sz="3000" b="0" i="0" u="none" strike="noStrike" cap="none">
                <a:solidFill>
                  <a:schemeClr val="dk1"/>
                </a:solidFill>
                <a:latin typeface="Arial"/>
                <a:ea typeface="Arial"/>
                <a:cs typeface="Arial"/>
                <a:sym typeface="Arial"/>
              </a:defRPr>
            </a:lvl1pPr>
            <a:lvl2pPr marL="0" marR="0" lvl="1"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2pPr>
            <a:lvl3pPr marL="0" marR="0" lvl="2" indent="0" algn="l" rtl="0">
              <a:spcBef>
                <a:spcPts val="0"/>
              </a:spcBef>
              <a:buClr>
                <a:srgbClr val="007FA3"/>
              </a:buClr>
              <a:buFont typeface="Noto Sans Symbols"/>
              <a:buNone/>
              <a:defRPr sz="4400" b="0" i="0" u="none" strike="noStrike" cap="none">
                <a:solidFill>
                  <a:schemeClr val="dk1"/>
                </a:solidFill>
                <a:latin typeface="Arial"/>
                <a:ea typeface="Arial"/>
                <a:cs typeface="Arial"/>
                <a:sym typeface="Arial"/>
              </a:defRPr>
            </a:lvl3pPr>
            <a:lvl4pPr marL="0" marR="0" lvl="3"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4pPr>
            <a:lvl5pPr marL="0" marR="0" lvl="4"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5pPr>
            <a:lvl6pPr marL="0" marR="0" lvl="5"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6pPr>
            <a:lvl7pPr marL="0" marR="0" lvl="6"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7pPr>
            <a:lvl8pPr marL="0" marR="0" lvl="7"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8pPr>
            <a:lvl9pPr marL="0" marR="0" lvl="8"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9pPr>
          </a:lstStyle>
          <a:p>
            <a:endParaRPr/>
          </a:p>
        </p:txBody>
      </p:sp>
      <p:sp>
        <p:nvSpPr>
          <p:cNvPr id="41" name="Shape 41"/>
          <p:cNvSpPr txBox="1">
            <a:spLocks noGrp="1"/>
          </p:cNvSpPr>
          <p:nvPr>
            <p:ph type="body" idx="3"/>
          </p:nvPr>
        </p:nvSpPr>
        <p:spPr>
          <a:xfrm>
            <a:off x="5029200" y="3200401"/>
            <a:ext cx="3657600" cy="602738"/>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2200" b="0" i="0" u="none" strike="noStrike" cap="none">
                <a:solidFill>
                  <a:schemeClr val="dk1"/>
                </a:solidFill>
                <a:latin typeface="Arial"/>
                <a:ea typeface="Arial"/>
                <a:cs typeface="Arial"/>
                <a:sym typeface="Arial"/>
              </a:defRPr>
            </a:lvl1pPr>
            <a:lvl2pPr marL="0" marR="0" lvl="1"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2pPr>
            <a:lvl3pPr marL="0" marR="0" lvl="2" indent="0" algn="l" rtl="0">
              <a:spcBef>
                <a:spcPts val="0"/>
              </a:spcBef>
              <a:buClr>
                <a:srgbClr val="007FA3"/>
              </a:buClr>
              <a:buFont typeface="Noto Sans Symbols"/>
              <a:buNone/>
              <a:defRPr sz="1600" b="0" i="0" u="none" strike="noStrike" cap="none">
                <a:solidFill>
                  <a:schemeClr val="dk1"/>
                </a:solidFill>
                <a:latin typeface="Arial"/>
                <a:ea typeface="Arial"/>
                <a:cs typeface="Arial"/>
                <a:sym typeface="Arial"/>
              </a:defRPr>
            </a:lvl3pPr>
            <a:lvl4pPr marL="0" marR="0" lvl="3"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4pPr>
            <a:lvl5pPr marL="0" marR="0" lvl="4"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5pPr>
            <a:lvl6pPr marL="0" marR="0" lvl="5"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6pPr>
            <a:lvl7pPr marL="0" marR="0" lvl="6"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7pPr>
            <a:lvl8pPr marL="0" marR="0" lvl="7"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8pPr>
            <a:lvl9pPr marL="0" marR="0" lvl="8"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9pPr>
          </a:lstStyle>
          <a:p>
            <a:endParaRPr dirty="0"/>
          </a:p>
        </p:txBody>
      </p:sp>
      <p:sp>
        <p:nvSpPr>
          <p:cNvPr id="42" name="Shape 42"/>
          <p:cNvSpPr txBox="1">
            <a:spLocks noGrp="1"/>
          </p:cNvSpPr>
          <p:nvPr>
            <p:ph type="ftr" idx="11"/>
          </p:nvPr>
        </p:nvSpPr>
        <p:spPr>
          <a:xfrm>
            <a:off x="93969" y="6165337"/>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43" name="Shape 43"/>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44" name="Shape 44"/>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dirty="0">
              <a:solidFill>
                <a:schemeClr val="lt1"/>
              </a:solidFill>
              <a:latin typeface="Arial"/>
              <a:ea typeface="Arial"/>
              <a:cs typeface="Arial"/>
              <a:sym typeface="Arial"/>
            </a:endParaRPr>
          </a:p>
        </p:txBody>
      </p:sp>
      <p:sp>
        <p:nvSpPr>
          <p:cNvPr id="9" name="Shape 39"/>
          <p:cNvSpPr txBox="1">
            <a:spLocks noGrp="1"/>
          </p:cNvSpPr>
          <p:nvPr>
            <p:ph type="body" idx="13"/>
          </p:nvPr>
        </p:nvSpPr>
        <p:spPr>
          <a:xfrm>
            <a:off x="474779" y="1500547"/>
            <a:ext cx="8229600" cy="205153"/>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2000" b="0" i="0" u="none" strike="noStrike" cap="none">
                <a:solidFill>
                  <a:srgbClr val="007FA3"/>
                </a:solidFill>
                <a:latin typeface="Arial"/>
                <a:ea typeface="Arial"/>
                <a:cs typeface="Arial"/>
                <a:sym typeface="Arial"/>
              </a:defRPr>
            </a:lvl1pPr>
            <a:lvl2pPr marL="0" marR="0" lvl="1"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2pPr>
            <a:lvl3pPr marL="0" marR="0" lvl="2" indent="0" algn="l" rtl="0">
              <a:spcBef>
                <a:spcPts val="0"/>
              </a:spcBef>
              <a:buClr>
                <a:srgbClr val="007FA3"/>
              </a:buClr>
              <a:buFont typeface="Noto Sans Symbols"/>
              <a:buNone/>
              <a:defRPr sz="2400" b="0" i="0" u="none" strike="noStrike" cap="none">
                <a:solidFill>
                  <a:schemeClr val="lt1"/>
                </a:solidFill>
                <a:latin typeface="Arial"/>
                <a:ea typeface="Arial"/>
                <a:cs typeface="Arial"/>
                <a:sym typeface="Arial"/>
              </a:defRPr>
            </a:lvl3pPr>
            <a:lvl4pPr marL="0" marR="0" lvl="3"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4pPr>
            <a:lvl5pPr marL="0" marR="0" lvl="4"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5pPr>
            <a:lvl6pPr marL="0" marR="0" lvl="5"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6pPr>
            <a:lvl7pPr marL="0" marR="0" lvl="6"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7pPr>
            <a:lvl8pPr marL="0" marR="0" lvl="7"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8pPr>
            <a:lvl9pPr marL="0" marR="0" lvl="8"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9pPr>
          </a:lstStyle>
          <a:p>
            <a:endParaRPr/>
          </a:p>
        </p:txBody>
      </p:sp>
      <p:sp>
        <p:nvSpPr>
          <p:cNvPr id="3" name="Content Placeholder 2"/>
          <p:cNvSpPr>
            <a:spLocks noGrp="1"/>
          </p:cNvSpPr>
          <p:nvPr>
            <p:ph sz="quarter" idx="14"/>
          </p:nvPr>
        </p:nvSpPr>
        <p:spPr>
          <a:xfrm>
            <a:off x="5029200" y="4640263"/>
            <a:ext cx="3675063" cy="1050925"/>
          </a:xfrm>
        </p:spPr>
        <p:txBody>
          <a:bodyPr/>
          <a:lstStyle>
            <a:lvl1pPr marL="101600" indent="0">
              <a:buNone/>
              <a:defRPr/>
            </a:lvl1pPr>
          </a:lstStyle>
          <a:p>
            <a:pPr lvl="0"/>
            <a:endParaRPr lang="en-US" dirty="0"/>
          </a:p>
        </p:txBody>
      </p:sp>
    </p:spTree>
    <p:extLst>
      <p:ext uri="{BB962C8B-B14F-4D97-AF65-F5344CB8AC3E}">
        <p14:creationId xmlns:p14="http://schemas.microsoft.com/office/powerpoint/2010/main" val="30688579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idx="10"/>
          </p:nvPr>
        </p:nvSpPr>
        <p:spPr/>
        <p:txBody>
          <a:bodyPr/>
          <a:lstStyle/>
          <a:p>
            <a:endParaRPr lang="en-US" dirty="0"/>
          </a:p>
        </p:txBody>
      </p:sp>
      <p:sp>
        <p:nvSpPr>
          <p:cNvPr id="3" name="Date Placeholder 2"/>
          <p:cNvSpPr>
            <a:spLocks noGrp="1"/>
          </p:cNvSpPr>
          <p:nvPr>
            <p:ph type="dt" idx="11"/>
          </p:nvPr>
        </p:nvSpPr>
        <p:spPr/>
        <p:txBody>
          <a:bodyPr/>
          <a:lstStyle/>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900" b="0" i="0" u="none" strike="noStrike" cap="none" smtClean="0">
                <a:solidFill>
                  <a:schemeClr val="lt1"/>
                </a:solidFill>
                <a:latin typeface="Arial"/>
                <a:ea typeface="Arial"/>
                <a:cs typeface="Arial"/>
                <a:sym typeface="Arial"/>
              </a:rPr>
              <a:t>‹#›</a:t>
            </a:fld>
            <a:endParaRPr lang="en-US" sz="900" b="0" i="0" u="none" strike="noStrike" cap="none" dirty="0">
              <a:solidFill>
                <a:schemeClr val="lt1"/>
              </a:solidFill>
              <a:latin typeface="Arial"/>
              <a:ea typeface="Arial"/>
              <a:cs typeface="Arial"/>
              <a:sym typeface="Arial"/>
            </a:endParaRPr>
          </a:p>
        </p:txBody>
      </p:sp>
    </p:spTree>
    <p:extLst>
      <p:ext uri="{BB962C8B-B14F-4D97-AF65-F5344CB8AC3E}">
        <p14:creationId xmlns:p14="http://schemas.microsoft.com/office/powerpoint/2010/main" val="14117686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Chapter Opener">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457200" y="215371"/>
            <a:ext cx="8229600" cy="622828"/>
          </a:xfrm>
          <a:prstGeom prst="rect">
            <a:avLst/>
          </a:prstGeom>
          <a:noFill/>
          <a:ln>
            <a:noFill/>
          </a:ln>
        </p:spPr>
        <p:txBody>
          <a:bodyPr lIns="91425" tIns="91425" rIns="91425" bIns="91425" anchor="t" anchorCtr="0"/>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39" name="Shape 39"/>
          <p:cNvSpPr txBox="1">
            <a:spLocks noGrp="1"/>
          </p:cNvSpPr>
          <p:nvPr>
            <p:ph type="body" idx="1"/>
          </p:nvPr>
        </p:nvSpPr>
        <p:spPr>
          <a:xfrm>
            <a:off x="457200" y="816429"/>
            <a:ext cx="8229600" cy="478970"/>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2000" b="0" i="0" u="none" strike="noStrike" cap="none">
                <a:solidFill>
                  <a:srgbClr val="007FA3"/>
                </a:solidFill>
                <a:latin typeface="Arial"/>
                <a:ea typeface="Arial"/>
                <a:cs typeface="Arial"/>
                <a:sym typeface="Arial"/>
              </a:defRPr>
            </a:lvl1pPr>
            <a:lvl2pPr marL="0" marR="0" lvl="1"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2pPr>
            <a:lvl3pPr marL="0" marR="0" lvl="2" indent="0" algn="l" rtl="0">
              <a:spcBef>
                <a:spcPts val="0"/>
              </a:spcBef>
              <a:buClr>
                <a:srgbClr val="007FA3"/>
              </a:buClr>
              <a:buFont typeface="Noto Sans Symbols"/>
              <a:buNone/>
              <a:defRPr sz="2400" b="0" i="0" u="none" strike="noStrike" cap="none">
                <a:solidFill>
                  <a:schemeClr val="lt1"/>
                </a:solidFill>
                <a:latin typeface="Arial"/>
                <a:ea typeface="Arial"/>
                <a:cs typeface="Arial"/>
                <a:sym typeface="Arial"/>
              </a:defRPr>
            </a:lvl3pPr>
            <a:lvl4pPr marL="0" marR="0" lvl="3"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4pPr>
            <a:lvl5pPr marL="0" marR="0" lvl="4"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5pPr>
            <a:lvl6pPr marL="0" marR="0" lvl="5"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6pPr>
            <a:lvl7pPr marL="0" marR="0" lvl="6"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7pPr>
            <a:lvl8pPr marL="0" marR="0" lvl="7"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8pPr>
            <a:lvl9pPr marL="0" marR="0" lvl="8"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9pPr>
          </a:lstStyle>
          <a:p>
            <a:endParaRPr/>
          </a:p>
        </p:txBody>
      </p:sp>
      <p:sp>
        <p:nvSpPr>
          <p:cNvPr id="40" name="Shape 40"/>
          <p:cNvSpPr txBox="1">
            <a:spLocks noGrp="1"/>
          </p:cNvSpPr>
          <p:nvPr>
            <p:ph type="body" idx="2"/>
          </p:nvPr>
        </p:nvSpPr>
        <p:spPr>
          <a:xfrm>
            <a:off x="5029200" y="1600200"/>
            <a:ext cx="3657600" cy="1600198"/>
          </a:xfrm>
          <a:prstGeom prst="rect">
            <a:avLst/>
          </a:prstGeom>
          <a:noFill/>
          <a:ln>
            <a:noFill/>
          </a:ln>
        </p:spPr>
        <p:txBody>
          <a:bodyPr lIns="91425" tIns="91425" rIns="91425" bIns="91425" anchor="b" anchorCtr="0"/>
          <a:lstStyle>
            <a:lvl1pPr marL="0" marR="0" lvl="0" indent="0" algn="l" rtl="0">
              <a:spcBef>
                <a:spcPts val="0"/>
              </a:spcBef>
              <a:buClr>
                <a:srgbClr val="007FA3"/>
              </a:buClr>
              <a:buFont typeface="Arial"/>
              <a:buNone/>
              <a:defRPr sz="3000" b="0" i="0" u="none" strike="noStrike" cap="none">
                <a:solidFill>
                  <a:schemeClr val="dk1"/>
                </a:solidFill>
                <a:latin typeface="Arial"/>
                <a:ea typeface="Arial"/>
                <a:cs typeface="Arial"/>
                <a:sym typeface="Arial"/>
              </a:defRPr>
            </a:lvl1pPr>
            <a:lvl2pPr marL="0" marR="0" lvl="1"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2pPr>
            <a:lvl3pPr marL="0" marR="0" lvl="2" indent="0" algn="l" rtl="0">
              <a:spcBef>
                <a:spcPts val="0"/>
              </a:spcBef>
              <a:buClr>
                <a:srgbClr val="007FA3"/>
              </a:buClr>
              <a:buFont typeface="Noto Sans Symbols"/>
              <a:buNone/>
              <a:defRPr sz="4400" b="0" i="0" u="none" strike="noStrike" cap="none">
                <a:solidFill>
                  <a:schemeClr val="dk1"/>
                </a:solidFill>
                <a:latin typeface="Arial"/>
                <a:ea typeface="Arial"/>
                <a:cs typeface="Arial"/>
                <a:sym typeface="Arial"/>
              </a:defRPr>
            </a:lvl3pPr>
            <a:lvl4pPr marL="0" marR="0" lvl="3"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4pPr>
            <a:lvl5pPr marL="0" marR="0" lvl="4"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5pPr>
            <a:lvl6pPr marL="0" marR="0" lvl="5"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6pPr>
            <a:lvl7pPr marL="0" marR="0" lvl="6"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7pPr>
            <a:lvl8pPr marL="0" marR="0" lvl="7"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8pPr>
            <a:lvl9pPr marL="0" marR="0" lvl="8"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9pPr>
          </a:lstStyle>
          <a:p>
            <a:endParaRPr dirty="0"/>
          </a:p>
        </p:txBody>
      </p:sp>
      <p:sp>
        <p:nvSpPr>
          <p:cNvPr id="41" name="Shape 41"/>
          <p:cNvSpPr txBox="1">
            <a:spLocks noGrp="1"/>
          </p:cNvSpPr>
          <p:nvPr>
            <p:ph type="body" idx="3"/>
          </p:nvPr>
        </p:nvSpPr>
        <p:spPr>
          <a:xfrm>
            <a:off x="5029200" y="3200401"/>
            <a:ext cx="3657600" cy="1371600"/>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2200" b="0" i="0" u="none" strike="noStrike" cap="none">
                <a:solidFill>
                  <a:schemeClr val="dk1"/>
                </a:solidFill>
                <a:latin typeface="Arial"/>
                <a:ea typeface="Arial"/>
                <a:cs typeface="Arial"/>
                <a:sym typeface="Arial"/>
              </a:defRPr>
            </a:lvl1pPr>
            <a:lvl2pPr marL="0" marR="0" lvl="1"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2pPr>
            <a:lvl3pPr marL="0" marR="0" lvl="2" indent="0" algn="l" rtl="0">
              <a:spcBef>
                <a:spcPts val="0"/>
              </a:spcBef>
              <a:buClr>
                <a:srgbClr val="007FA3"/>
              </a:buClr>
              <a:buFont typeface="Noto Sans Symbols"/>
              <a:buNone/>
              <a:defRPr sz="1600" b="0" i="0" u="none" strike="noStrike" cap="none">
                <a:solidFill>
                  <a:schemeClr val="dk1"/>
                </a:solidFill>
                <a:latin typeface="Arial"/>
                <a:ea typeface="Arial"/>
                <a:cs typeface="Arial"/>
                <a:sym typeface="Arial"/>
              </a:defRPr>
            </a:lvl3pPr>
            <a:lvl4pPr marL="0" marR="0" lvl="3"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4pPr>
            <a:lvl5pPr marL="0" marR="0" lvl="4"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5pPr>
            <a:lvl6pPr marL="0" marR="0" lvl="5"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6pPr>
            <a:lvl7pPr marL="0" marR="0" lvl="6"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7pPr>
            <a:lvl8pPr marL="0" marR="0" lvl="7"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8pPr>
            <a:lvl9pPr marL="0" marR="0" lvl="8"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9pPr>
          </a:lstStyle>
          <a:p>
            <a:endParaRPr dirty="0"/>
          </a:p>
        </p:txBody>
      </p:sp>
      <p:sp>
        <p:nvSpPr>
          <p:cNvPr id="42" name="Shape 42"/>
          <p:cNvSpPr txBox="1">
            <a:spLocks noGrp="1"/>
          </p:cNvSpPr>
          <p:nvPr>
            <p:ph type="ftr" idx="11"/>
          </p:nvPr>
        </p:nvSpPr>
        <p:spPr>
          <a:xfrm>
            <a:off x="93969" y="6165337"/>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43" name="Shape 43"/>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44" name="Shape 44"/>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dirty="0">
              <a:solidFill>
                <a:schemeClr val="lt1"/>
              </a:solidFill>
              <a:latin typeface="Arial"/>
              <a:ea typeface="Arial"/>
              <a:cs typeface="Arial"/>
              <a:sym typeface="Arial"/>
            </a:endParaRPr>
          </a:p>
        </p:txBody>
      </p:sp>
      <p:sp>
        <p:nvSpPr>
          <p:cNvPr id="9" name="Shape 39"/>
          <p:cNvSpPr txBox="1">
            <a:spLocks noGrp="1"/>
          </p:cNvSpPr>
          <p:nvPr>
            <p:ph type="body" idx="13"/>
          </p:nvPr>
        </p:nvSpPr>
        <p:spPr>
          <a:xfrm>
            <a:off x="474779" y="1500547"/>
            <a:ext cx="8229600" cy="205153"/>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2000" b="0" i="0" u="none" strike="noStrike" cap="none">
                <a:solidFill>
                  <a:srgbClr val="007FA3"/>
                </a:solidFill>
                <a:latin typeface="Arial"/>
                <a:ea typeface="Arial"/>
                <a:cs typeface="Arial"/>
                <a:sym typeface="Arial"/>
              </a:defRPr>
            </a:lvl1pPr>
            <a:lvl2pPr marL="0" marR="0" lvl="1"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2pPr>
            <a:lvl3pPr marL="0" marR="0" lvl="2" indent="0" algn="l" rtl="0">
              <a:spcBef>
                <a:spcPts val="0"/>
              </a:spcBef>
              <a:buClr>
                <a:srgbClr val="007FA3"/>
              </a:buClr>
              <a:buFont typeface="Noto Sans Symbols"/>
              <a:buNone/>
              <a:defRPr sz="2400" b="0" i="0" u="none" strike="noStrike" cap="none">
                <a:solidFill>
                  <a:schemeClr val="lt1"/>
                </a:solidFill>
                <a:latin typeface="Arial"/>
                <a:ea typeface="Arial"/>
                <a:cs typeface="Arial"/>
                <a:sym typeface="Arial"/>
              </a:defRPr>
            </a:lvl3pPr>
            <a:lvl4pPr marL="0" marR="0" lvl="3"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4pPr>
            <a:lvl5pPr marL="0" marR="0" lvl="4"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5pPr>
            <a:lvl6pPr marL="0" marR="0" lvl="5"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6pPr>
            <a:lvl7pPr marL="0" marR="0" lvl="6"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7pPr>
            <a:lvl8pPr marL="0" marR="0" lvl="7"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8pPr>
            <a:lvl9pPr marL="0" marR="0" lvl="8"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9pPr>
          </a:lstStyle>
          <a:p>
            <a:endParaRPr/>
          </a:p>
        </p:txBody>
      </p:sp>
      <p:sp>
        <p:nvSpPr>
          <p:cNvPr id="15" name="Shape 41"/>
          <p:cNvSpPr txBox="1">
            <a:spLocks noGrp="1"/>
          </p:cNvSpPr>
          <p:nvPr>
            <p:ph type="body" idx="14"/>
          </p:nvPr>
        </p:nvSpPr>
        <p:spPr>
          <a:xfrm>
            <a:off x="5029200" y="4711435"/>
            <a:ext cx="3657600" cy="1371600"/>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2200" b="0" i="0" u="none" strike="noStrike" cap="none">
                <a:solidFill>
                  <a:schemeClr val="dk1"/>
                </a:solidFill>
                <a:latin typeface="Arial"/>
                <a:ea typeface="Arial"/>
                <a:cs typeface="Arial"/>
                <a:sym typeface="Arial"/>
              </a:defRPr>
            </a:lvl1pPr>
            <a:lvl2pPr marL="0" marR="0" lvl="1"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2pPr>
            <a:lvl3pPr marL="0" marR="0" lvl="2" indent="0" algn="l" rtl="0">
              <a:spcBef>
                <a:spcPts val="0"/>
              </a:spcBef>
              <a:buClr>
                <a:srgbClr val="007FA3"/>
              </a:buClr>
              <a:buFont typeface="Noto Sans Symbols"/>
              <a:buNone/>
              <a:defRPr sz="1600" b="0" i="0" u="none" strike="noStrike" cap="none">
                <a:solidFill>
                  <a:schemeClr val="dk1"/>
                </a:solidFill>
                <a:latin typeface="Arial"/>
                <a:ea typeface="Arial"/>
                <a:cs typeface="Arial"/>
                <a:sym typeface="Arial"/>
              </a:defRPr>
            </a:lvl3pPr>
            <a:lvl4pPr marL="0" marR="0" lvl="3"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4pPr>
            <a:lvl5pPr marL="0" marR="0" lvl="4"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5pPr>
            <a:lvl6pPr marL="0" marR="0" lvl="5"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6pPr>
            <a:lvl7pPr marL="0" marR="0" lvl="6"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7pPr>
            <a:lvl8pPr marL="0" marR="0" lvl="7"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8pPr>
            <a:lvl9pPr marL="0" marR="0" lvl="8"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9pPr>
          </a:lstStyle>
          <a:p>
            <a:endParaRPr dirty="0"/>
          </a:p>
        </p:txBody>
      </p:sp>
    </p:spTree>
    <p:extLst>
      <p:ext uri="{BB962C8B-B14F-4D97-AF65-F5344CB8AC3E}">
        <p14:creationId xmlns:p14="http://schemas.microsoft.com/office/powerpoint/2010/main" val="6488270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Figure + Caption">
    <p:spTree>
      <p:nvGrpSpPr>
        <p:cNvPr id="1" name="Shape 53"/>
        <p:cNvGrpSpPr/>
        <p:nvPr/>
      </p:nvGrpSpPr>
      <p:grpSpPr>
        <a:xfrm>
          <a:off x="0" y="0"/>
          <a:ext cx="0" cy="0"/>
          <a:chOff x="0" y="0"/>
          <a:chExt cx="0" cy="0"/>
        </a:xfrm>
      </p:grpSpPr>
      <p:sp>
        <p:nvSpPr>
          <p:cNvPr id="54" name="Shape 54"/>
          <p:cNvSpPr txBox="1">
            <a:spLocks noGrp="1"/>
          </p:cNvSpPr>
          <p:nvPr>
            <p:ph type="title"/>
          </p:nvPr>
        </p:nvSpPr>
        <p:spPr>
          <a:xfrm>
            <a:off x="457200" y="228600"/>
            <a:ext cx="8229600" cy="1066799"/>
          </a:xfrm>
          <a:prstGeom prst="rect">
            <a:avLst/>
          </a:prstGeom>
          <a:noFill/>
          <a:ln>
            <a:noFill/>
          </a:ln>
        </p:spPr>
        <p:txBody>
          <a:bodyPr lIns="91425" tIns="91425" rIns="91425" bIns="91425" anchor="t" anchorCtr="0"/>
          <a:lstStyle>
            <a:lvl1pPr marL="0" marR="0" lvl="0" indent="0" algn="l" rtl="0">
              <a:lnSpc>
                <a:spcPct val="100000"/>
              </a:lnSpc>
              <a:spcBef>
                <a:spcPts val="0"/>
              </a:spcBef>
              <a:buClr>
                <a:srgbClr val="007FA3"/>
              </a:buClr>
              <a:buFont typeface="Times New Roman"/>
              <a:buNone/>
              <a:defRPr sz="3600" b="1" i="0" u="none" strike="noStrike" cap="none">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55" name="Shape 55"/>
          <p:cNvSpPr txBox="1">
            <a:spLocks noGrp="1"/>
          </p:cNvSpPr>
          <p:nvPr>
            <p:ph type="body" idx="1"/>
          </p:nvPr>
        </p:nvSpPr>
        <p:spPr>
          <a:xfrm>
            <a:off x="457200" y="5368160"/>
            <a:ext cx="8229600" cy="916856"/>
          </a:xfrm>
          <a:prstGeom prst="rect">
            <a:avLst/>
          </a:prstGeom>
          <a:noFill/>
          <a:ln>
            <a:noFill/>
          </a:ln>
        </p:spPr>
        <p:txBody>
          <a:bodyPr lIns="91425" tIns="91425" rIns="91425" bIns="91425" anchor="b" anchorCtr="0"/>
          <a:lstStyle>
            <a:lvl1pPr marL="0" marR="0" lvl="0" indent="0" algn="l" rtl="0">
              <a:spcBef>
                <a:spcPts val="0"/>
              </a:spcBef>
              <a:buClr>
                <a:srgbClr val="007FA3"/>
              </a:buClr>
              <a:buFont typeface="Arial"/>
              <a:buNone/>
              <a:defRPr sz="800" b="0" i="0" u="none" strike="noStrike" cap="none">
                <a:solidFill>
                  <a:schemeClr val="dk1"/>
                </a:solidFill>
                <a:latin typeface="Arial"/>
                <a:ea typeface="Arial"/>
                <a:cs typeface="Arial"/>
                <a:sym typeface="Arial"/>
              </a:defRPr>
            </a:lvl1pPr>
            <a:lvl2pPr marL="0" marR="0" lvl="1"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2pPr>
            <a:lvl3pPr marL="0" marR="0" lvl="2" indent="0" algn="l" rtl="0">
              <a:spcBef>
                <a:spcPts val="0"/>
              </a:spcBef>
              <a:buClr>
                <a:srgbClr val="007FA3"/>
              </a:buClr>
              <a:buFont typeface="Noto Sans Symbols"/>
              <a:buNone/>
              <a:defRPr sz="1600" b="0" i="0" u="none" strike="noStrike" cap="none">
                <a:solidFill>
                  <a:schemeClr val="dk1"/>
                </a:solidFill>
                <a:latin typeface="Arial"/>
                <a:ea typeface="Arial"/>
                <a:cs typeface="Arial"/>
                <a:sym typeface="Arial"/>
              </a:defRPr>
            </a:lvl3pPr>
            <a:lvl4pPr marL="0" marR="0" lvl="3"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4pPr>
            <a:lvl5pPr marL="0" marR="0" lvl="4"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5pPr>
            <a:lvl6pPr marL="0" marR="0" lvl="5"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6pPr>
            <a:lvl7pPr marL="0" marR="0" lvl="6"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7pPr>
            <a:lvl8pPr marL="0" marR="0" lvl="7"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8pPr>
            <a:lvl9pPr marL="0" marR="0" lvl="8"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9pPr>
          </a:lstStyle>
          <a:p>
            <a:endParaRPr/>
          </a:p>
        </p:txBody>
      </p:sp>
      <p:sp>
        <p:nvSpPr>
          <p:cNvPr id="56" name="Shape 56"/>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57" name="Shape 57"/>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58" name="Shape 58"/>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dk1"/>
                </a:solidFill>
                <a:latin typeface="Arial"/>
                <a:ea typeface="Arial"/>
                <a:cs typeface="Arial"/>
                <a:sym typeface="Arial"/>
              </a:rPr>
              <a:t>‹#›</a:t>
            </a:fld>
            <a:endParaRPr lang="en-US" sz="9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2826302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5 Content_5 link">
    <p:spTree>
      <p:nvGrpSpPr>
        <p:cNvPr id="1" name="Shape 24"/>
        <p:cNvGrpSpPr/>
        <p:nvPr/>
      </p:nvGrpSpPr>
      <p:grpSpPr>
        <a:xfrm>
          <a:off x="0" y="0"/>
          <a:ext cx="0" cy="0"/>
          <a:chOff x="0" y="0"/>
          <a:chExt cx="0" cy="0"/>
        </a:xfrm>
      </p:grpSpPr>
      <p:sp>
        <p:nvSpPr>
          <p:cNvPr id="25" name="Title 1"/>
          <p:cNvSpPr txBox="1">
            <a:spLocks noGrp="1"/>
          </p:cNvSpPr>
          <p:nvPr>
            <p:ph type="title"/>
          </p:nvPr>
        </p:nvSpPr>
        <p:spPr>
          <a:xfrm>
            <a:off x="457200" y="215371"/>
            <a:ext cx="8229600" cy="1097279"/>
          </a:xfrm>
          <a:prstGeom prst="rect">
            <a:avLst/>
          </a:prstGeom>
          <a:noFill/>
          <a:ln>
            <a:noFill/>
          </a:ln>
        </p:spPr>
        <p:txBody>
          <a:bodyPr lIns="0" tIns="0" rIns="0" bIns="0" anchor="b" anchorCtr="0"/>
          <a:lstStyle>
            <a:lvl1pPr marL="0" marR="0" lvl="0" indent="0" algn="l" rtl="0">
              <a:lnSpc>
                <a:spcPct val="100000"/>
              </a:lnSpc>
              <a:spcBef>
                <a:spcPts val="0"/>
              </a:spcBef>
              <a:buClr>
                <a:srgbClr val="007FA3"/>
              </a:buClr>
              <a:buFont typeface="Times New Roman"/>
              <a:buNone/>
              <a:defRPr sz="3600" b="1" i="0" u="none" strike="noStrike" cap="none">
                <a:solidFill>
                  <a:srgbClr val="007FA3"/>
                </a:solidFill>
                <a:latin typeface="+mj-lt"/>
                <a:ea typeface="Times New Roman" panose="02020603050405020304" pitchFamily="18" charset="0"/>
                <a:cs typeface="Times New Roman" panose="02020603050405020304" pitchFamily="18" charset="0"/>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3" name="Content Placeholder 2"/>
          <p:cNvSpPr>
            <a:spLocks noGrp="1"/>
          </p:cNvSpPr>
          <p:nvPr>
            <p:ph sz="quarter" idx="13"/>
          </p:nvPr>
        </p:nvSpPr>
        <p:spPr>
          <a:xfrm>
            <a:off x="457200" y="1600201"/>
            <a:ext cx="3771900" cy="558800"/>
          </a:xfrm>
        </p:spPr>
        <p:txBody>
          <a:bodyPr lIns="0" tIns="0" rIns="0" bIns="0"/>
          <a:lstStyle>
            <a:lvl1pPr indent="-255600">
              <a:defRPr sz="2400">
                <a:latin typeface="+mn-lt"/>
              </a:defRPr>
            </a:lvl1pPr>
            <a:lvl2pPr indent="-283464">
              <a:defRPr sz="2400">
                <a:latin typeface="+mn-lt"/>
              </a:defRPr>
            </a:lvl2pPr>
            <a:lvl3pPr>
              <a:defRPr sz="2400">
                <a:latin typeface="+mn-lt"/>
              </a:defRPr>
            </a:lvl3pPr>
            <a:lvl4pPr>
              <a:defRPr sz="2400">
                <a:latin typeface="+mn-lt"/>
              </a:defRPr>
            </a:lvl4pPr>
            <a:lvl5pPr>
              <a:defRPr sz="2400">
                <a:latin typeface="+mn-lt"/>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5" name="Content Placeholder 4"/>
          <p:cNvSpPr>
            <a:spLocks noGrp="1"/>
          </p:cNvSpPr>
          <p:nvPr>
            <p:ph sz="quarter" idx="14"/>
          </p:nvPr>
        </p:nvSpPr>
        <p:spPr>
          <a:xfrm>
            <a:off x="457200" y="2433638"/>
            <a:ext cx="3773355" cy="609600"/>
          </a:xfrm>
        </p:spPr>
        <p:txBody>
          <a:bodyPr lIns="0" tIns="0" rIns="0" bIns="0"/>
          <a:lstStyle>
            <a:lvl1pPr indent="-255600">
              <a:defRPr sz="2400">
                <a:latin typeface="+mn-lt"/>
              </a:defRPr>
            </a:lvl1pPr>
            <a:lvl2pPr indent="-283464">
              <a:defRPr sz="2400">
                <a:latin typeface="+mn-lt"/>
              </a:defRPr>
            </a:lvl2pPr>
            <a:lvl3pPr>
              <a:defRPr sz="2400">
                <a:latin typeface="+mn-lt"/>
              </a:defRPr>
            </a:lvl3pPr>
            <a:lvl4pPr>
              <a:defRPr sz="2400">
                <a:latin typeface="+mn-lt"/>
              </a:defRPr>
            </a:lvl4pPr>
            <a:lvl5pPr>
              <a:defRPr sz="2400">
                <a:latin typeface="+mn-lt"/>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7" name="Content Placeholder 6"/>
          <p:cNvSpPr>
            <a:spLocks noGrp="1"/>
          </p:cNvSpPr>
          <p:nvPr>
            <p:ph sz="quarter" idx="15"/>
          </p:nvPr>
        </p:nvSpPr>
        <p:spPr>
          <a:xfrm>
            <a:off x="457200" y="3213100"/>
            <a:ext cx="3771900" cy="550863"/>
          </a:xfrm>
        </p:spPr>
        <p:txBody>
          <a:bodyPr lIns="0" tIns="0" rIns="0" bIns="0"/>
          <a:lstStyle>
            <a:lvl1pPr marL="255588" indent="-255588">
              <a:defRPr sz="2400">
                <a:latin typeface="+mn-lt"/>
              </a:defRPr>
            </a:lvl1pPr>
            <a:lvl2pPr indent="-283464">
              <a:defRPr sz="2400">
                <a:latin typeface="+mn-lt"/>
              </a:defRPr>
            </a:lvl2pPr>
            <a:lvl3pPr>
              <a:defRPr sz="2400">
                <a:latin typeface="+mn-lt"/>
              </a:defRPr>
            </a:lvl3pPr>
            <a:lvl4pPr>
              <a:defRPr sz="2400">
                <a:latin typeface="+mn-lt"/>
              </a:defRPr>
            </a:lvl4pPr>
            <a:lvl5pPr>
              <a:defRPr sz="2400">
                <a:latin typeface="+mn-lt"/>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9" name="Content Placeholder 8"/>
          <p:cNvSpPr>
            <a:spLocks noGrp="1"/>
          </p:cNvSpPr>
          <p:nvPr>
            <p:ph sz="quarter" idx="16"/>
          </p:nvPr>
        </p:nvSpPr>
        <p:spPr>
          <a:xfrm>
            <a:off x="457200" y="3906838"/>
            <a:ext cx="3771900" cy="652462"/>
          </a:xfrm>
        </p:spPr>
        <p:txBody>
          <a:bodyPr lIns="0" tIns="0" rIns="0" bIns="0"/>
          <a:lstStyle>
            <a:lvl1pPr marL="255588" indent="-255588">
              <a:defRPr sz="2400">
                <a:latin typeface="+mn-lt"/>
              </a:defRPr>
            </a:lvl1pPr>
            <a:lvl2pPr indent="-283464">
              <a:defRPr sz="2400">
                <a:latin typeface="+mn-lt"/>
              </a:defRPr>
            </a:lvl2pPr>
            <a:lvl3pPr>
              <a:defRPr sz="2400">
                <a:latin typeface="+mn-lt"/>
              </a:defRPr>
            </a:lvl3pPr>
            <a:lvl4pPr>
              <a:defRPr sz="2400">
                <a:latin typeface="+mn-lt"/>
              </a:defRPr>
            </a:lvl4pPr>
            <a:lvl5pPr>
              <a:defRPr sz="2400">
                <a:latin typeface="+mn-lt"/>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11" name="Content Placeholder 10"/>
          <p:cNvSpPr>
            <a:spLocks noGrp="1"/>
          </p:cNvSpPr>
          <p:nvPr>
            <p:ph sz="quarter" idx="17"/>
          </p:nvPr>
        </p:nvSpPr>
        <p:spPr>
          <a:xfrm>
            <a:off x="457200" y="4660900"/>
            <a:ext cx="3771900" cy="500063"/>
          </a:xfrm>
        </p:spPr>
        <p:txBody>
          <a:bodyPr lIns="0" tIns="0" rIns="0" bIns="0"/>
          <a:lstStyle>
            <a:lvl1pPr marL="255588" indent="-255588">
              <a:defRPr sz="2400">
                <a:latin typeface="+mn-lt"/>
              </a:defRPr>
            </a:lvl1pPr>
            <a:lvl2pPr indent="-283464">
              <a:defRPr sz="2400">
                <a:latin typeface="+mn-lt"/>
              </a:defRPr>
            </a:lvl2pPr>
            <a:lvl3pPr>
              <a:defRPr sz="2400">
                <a:latin typeface="+mn-lt"/>
              </a:defRPr>
            </a:lvl3pPr>
            <a:lvl4pPr>
              <a:defRPr sz="2400">
                <a:latin typeface="+mn-lt"/>
              </a:defRPr>
            </a:lvl4pPr>
            <a:lvl5pPr>
              <a:defRPr sz="2400">
                <a:latin typeface="+mn-lt"/>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4" name="Text Placeholder 3"/>
          <p:cNvSpPr>
            <a:spLocks noGrp="1"/>
          </p:cNvSpPr>
          <p:nvPr>
            <p:ph type="body" sz="quarter" idx="18"/>
          </p:nvPr>
        </p:nvSpPr>
        <p:spPr>
          <a:xfrm>
            <a:off x="4787900" y="1600200"/>
            <a:ext cx="3441700" cy="457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12" name="Text Placeholder 3"/>
          <p:cNvSpPr>
            <a:spLocks noGrp="1"/>
          </p:cNvSpPr>
          <p:nvPr>
            <p:ph type="body" sz="quarter" idx="19"/>
          </p:nvPr>
        </p:nvSpPr>
        <p:spPr>
          <a:xfrm>
            <a:off x="4787900" y="2509838"/>
            <a:ext cx="3441700" cy="457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13" name="Text Placeholder 3"/>
          <p:cNvSpPr>
            <a:spLocks noGrp="1"/>
          </p:cNvSpPr>
          <p:nvPr>
            <p:ph type="body" sz="quarter" idx="20"/>
          </p:nvPr>
        </p:nvSpPr>
        <p:spPr>
          <a:xfrm>
            <a:off x="4787900" y="3259931"/>
            <a:ext cx="3441700" cy="457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14" name="Text Placeholder 3"/>
          <p:cNvSpPr>
            <a:spLocks noGrp="1"/>
          </p:cNvSpPr>
          <p:nvPr>
            <p:ph type="body" sz="quarter" idx="21"/>
          </p:nvPr>
        </p:nvSpPr>
        <p:spPr>
          <a:xfrm>
            <a:off x="4787900" y="3919538"/>
            <a:ext cx="3441700" cy="457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15" name="Text Placeholder 3"/>
          <p:cNvSpPr>
            <a:spLocks noGrp="1"/>
          </p:cNvSpPr>
          <p:nvPr>
            <p:ph type="body" sz="quarter" idx="22"/>
          </p:nvPr>
        </p:nvSpPr>
        <p:spPr>
          <a:xfrm>
            <a:off x="4787900" y="4729163"/>
            <a:ext cx="3441700" cy="457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34289802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and 5 Content">
    <p:spTree>
      <p:nvGrpSpPr>
        <p:cNvPr id="1" name="Shape 24"/>
        <p:cNvGrpSpPr/>
        <p:nvPr/>
      </p:nvGrpSpPr>
      <p:grpSpPr>
        <a:xfrm>
          <a:off x="0" y="0"/>
          <a:ext cx="0" cy="0"/>
          <a:chOff x="0" y="0"/>
          <a:chExt cx="0" cy="0"/>
        </a:xfrm>
      </p:grpSpPr>
      <p:sp>
        <p:nvSpPr>
          <p:cNvPr id="25" name="Title 1"/>
          <p:cNvSpPr txBox="1">
            <a:spLocks noGrp="1"/>
          </p:cNvSpPr>
          <p:nvPr>
            <p:ph type="title"/>
          </p:nvPr>
        </p:nvSpPr>
        <p:spPr>
          <a:xfrm>
            <a:off x="457200" y="215371"/>
            <a:ext cx="8229600" cy="1097279"/>
          </a:xfrm>
          <a:prstGeom prst="rect">
            <a:avLst/>
          </a:prstGeom>
          <a:noFill/>
          <a:ln>
            <a:noFill/>
          </a:ln>
        </p:spPr>
        <p:txBody>
          <a:bodyPr lIns="0" tIns="0" rIns="0" bIns="0" anchor="b" anchorCtr="0"/>
          <a:lstStyle>
            <a:lvl1pPr marL="0" marR="0" lvl="0" indent="0" algn="l" rtl="0">
              <a:lnSpc>
                <a:spcPct val="100000"/>
              </a:lnSpc>
              <a:spcBef>
                <a:spcPts val="0"/>
              </a:spcBef>
              <a:buClr>
                <a:srgbClr val="007FA3"/>
              </a:buClr>
              <a:buFont typeface="Times New Roman"/>
              <a:buNone/>
              <a:defRPr sz="3600" b="1" i="0" u="none" strike="noStrike" cap="none">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26" name="Content Placeholder 1"/>
          <p:cNvSpPr txBox="1">
            <a:spLocks noGrp="1"/>
          </p:cNvSpPr>
          <p:nvPr>
            <p:ph type="body" idx="1"/>
          </p:nvPr>
        </p:nvSpPr>
        <p:spPr>
          <a:xfrm>
            <a:off x="457200" y="1600201"/>
            <a:ext cx="8229600" cy="533400"/>
          </a:xfrm>
          <a:prstGeom prst="rect">
            <a:avLst/>
          </a:prstGeom>
          <a:noFill/>
          <a:ln>
            <a:noFill/>
          </a:ln>
        </p:spPr>
        <p:txBody>
          <a:bodyPr lIns="0" tIns="0" rIns="0" bIns="0" anchor="t" anchorCtr="0"/>
          <a:lstStyle>
            <a:lvl1pPr marL="255600" marR="0" lvl="0" indent="-255600" algn="l" rtl="0">
              <a:spcBef>
                <a:spcPts val="1500"/>
              </a:spcBef>
              <a:buClr>
                <a:srgbClr val="007FA3"/>
              </a:buClr>
              <a:buSzPct val="100000"/>
              <a:buFont typeface="Arial" panose="020B0604020202020204" pitchFamily="34" charset="0"/>
              <a:buChar char="•"/>
              <a:defRPr sz="2400" b="0" i="0" u="none" strike="noStrike" cap="none">
                <a:solidFill>
                  <a:schemeClr val="dk1"/>
                </a:solidFill>
                <a:latin typeface="+mn-lt"/>
                <a:ea typeface="Arial"/>
                <a:cs typeface="Arial"/>
                <a:sym typeface="Arial"/>
              </a:defRPr>
            </a:lvl1pPr>
            <a:lvl2pPr marL="742950" marR="0" lvl="1" indent="-18415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2pPr>
            <a:lvl3pPr marL="1143000" marR="0" lvl="2" indent="-127000" algn="l" rtl="0">
              <a:spcBef>
                <a:spcPts val="600"/>
              </a:spcBef>
              <a:buClr>
                <a:srgbClr val="007FA3"/>
              </a:buClr>
              <a:buSzPct val="100000"/>
              <a:buFont typeface="Noto Sans Symbols"/>
              <a:buChar char="▪"/>
              <a:defRPr sz="1600" b="0" i="0" u="none" strike="noStrike" cap="none">
                <a:solidFill>
                  <a:schemeClr val="dk1"/>
                </a:solidFill>
                <a:latin typeface="Arial"/>
                <a:ea typeface="Arial"/>
                <a:cs typeface="Arial"/>
                <a:sym typeface="Arial"/>
              </a:defRPr>
            </a:lvl3pPr>
            <a:lvl4pPr marL="1600200" marR="0" lvl="3"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9pPr>
          </a:lstStyle>
          <a:p>
            <a:endParaRPr lang="en-IN" dirty="0" smtClean="0"/>
          </a:p>
        </p:txBody>
      </p:sp>
      <p:sp>
        <p:nvSpPr>
          <p:cNvPr id="3" name="Content Placeholder 2"/>
          <p:cNvSpPr>
            <a:spLocks noGrp="1"/>
          </p:cNvSpPr>
          <p:nvPr>
            <p:ph sz="quarter" idx="13"/>
          </p:nvPr>
        </p:nvSpPr>
        <p:spPr>
          <a:xfrm>
            <a:off x="457200" y="2278063"/>
            <a:ext cx="8229600" cy="558800"/>
          </a:xfrm>
        </p:spPr>
        <p:txBody>
          <a:bodyPr lIns="0" tIns="0" rIns="0" bIns="0"/>
          <a:lstStyle>
            <a:lvl1pPr indent="-255600">
              <a:defRPr sz="2400">
                <a:latin typeface="+mn-lt"/>
              </a:defRPr>
            </a:lvl1pPr>
            <a:lvl2pPr indent="-283464">
              <a:defRPr sz="2400">
                <a:latin typeface="+mn-lt"/>
              </a:defRPr>
            </a:lvl2pPr>
            <a:lvl3pPr>
              <a:defRPr sz="2400">
                <a:latin typeface="+mn-lt"/>
              </a:defRPr>
            </a:lvl3pPr>
            <a:lvl4pPr>
              <a:defRPr sz="2400">
                <a:latin typeface="+mn-lt"/>
              </a:defRPr>
            </a:lvl4pPr>
            <a:lvl5pPr>
              <a:defRPr sz="2400">
                <a:latin typeface="+mn-lt"/>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5" name="Content Placeholder 4"/>
          <p:cNvSpPr>
            <a:spLocks noGrp="1"/>
          </p:cNvSpPr>
          <p:nvPr>
            <p:ph sz="quarter" idx="14"/>
          </p:nvPr>
        </p:nvSpPr>
        <p:spPr>
          <a:xfrm>
            <a:off x="457200" y="2954338"/>
            <a:ext cx="8232775" cy="609600"/>
          </a:xfrm>
        </p:spPr>
        <p:txBody>
          <a:bodyPr lIns="0" tIns="0" rIns="0" bIns="0"/>
          <a:lstStyle>
            <a:lvl1pPr indent="-255600">
              <a:defRPr sz="2400">
                <a:latin typeface="+mn-lt"/>
              </a:defRPr>
            </a:lvl1pPr>
            <a:lvl2pPr indent="-283464">
              <a:defRPr sz="2400">
                <a:latin typeface="+mn-lt"/>
              </a:defRPr>
            </a:lvl2pPr>
            <a:lvl3pPr>
              <a:defRPr sz="2400">
                <a:latin typeface="+mn-lt"/>
              </a:defRPr>
            </a:lvl3pPr>
            <a:lvl4pPr>
              <a:defRPr sz="2400">
                <a:latin typeface="+mn-lt"/>
              </a:defRPr>
            </a:lvl4pPr>
            <a:lvl5pPr>
              <a:defRPr sz="2400">
                <a:latin typeface="+mn-lt"/>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7" name="Content Placeholder 6"/>
          <p:cNvSpPr>
            <a:spLocks noGrp="1"/>
          </p:cNvSpPr>
          <p:nvPr>
            <p:ph sz="quarter" idx="15"/>
          </p:nvPr>
        </p:nvSpPr>
        <p:spPr>
          <a:xfrm>
            <a:off x="457200" y="3733800"/>
            <a:ext cx="8229600" cy="550863"/>
          </a:xfrm>
        </p:spPr>
        <p:txBody>
          <a:bodyPr lIns="0" tIns="0" rIns="0" bIns="0"/>
          <a:lstStyle>
            <a:lvl1pPr marL="255588" indent="-255588">
              <a:defRPr sz="2400">
                <a:latin typeface="+mn-lt"/>
              </a:defRPr>
            </a:lvl1pPr>
            <a:lvl2pPr indent="-283464">
              <a:defRPr sz="2400">
                <a:latin typeface="+mn-lt"/>
              </a:defRPr>
            </a:lvl2pPr>
            <a:lvl3pPr>
              <a:defRPr sz="2400">
                <a:latin typeface="+mn-lt"/>
              </a:defRPr>
            </a:lvl3pPr>
            <a:lvl4pPr>
              <a:defRPr sz="2400">
                <a:latin typeface="+mn-lt"/>
              </a:defRPr>
            </a:lvl4pPr>
            <a:lvl5pPr>
              <a:defRPr sz="2400">
                <a:latin typeface="+mn-lt"/>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9" name="Content Placeholder 8"/>
          <p:cNvSpPr>
            <a:spLocks noGrp="1"/>
          </p:cNvSpPr>
          <p:nvPr>
            <p:ph sz="quarter" idx="16"/>
          </p:nvPr>
        </p:nvSpPr>
        <p:spPr>
          <a:xfrm>
            <a:off x="457200" y="4427538"/>
            <a:ext cx="8229600" cy="652462"/>
          </a:xfrm>
        </p:spPr>
        <p:txBody>
          <a:bodyPr lIns="0" tIns="0" rIns="0" bIns="0"/>
          <a:lstStyle>
            <a:lvl1pPr marL="255588" indent="-255588">
              <a:defRPr sz="2400">
                <a:latin typeface="+mn-lt"/>
              </a:defRPr>
            </a:lvl1pPr>
            <a:lvl2pPr indent="-283464">
              <a:defRPr sz="2400">
                <a:latin typeface="+mn-lt"/>
              </a:defRPr>
            </a:lvl2pPr>
            <a:lvl3pPr>
              <a:defRPr sz="2400">
                <a:latin typeface="+mn-lt"/>
              </a:defRPr>
            </a:lvl3pPr>
            <a:lvl4pPr>
              <a:defRPr sz="2400">
                <a:latin typeface="+mn-lt"/>
              </a:defRPr>
            </a:lvl4pPr>
            <a:lvl5pPr>
              <a:defRPr sz="2400">
                <a:latin typeface="+mn-lt"/>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11" name="Content Placeholder 10"/>
          <p:cNvSpPr>
            <a:spLocks noGrp="1"/>
          </p:cNvSpPr>
          <p:nvPr>
            <p:ph sz="quarter" idx="17"/>
          </p:nvPr>
        </p:nvSpPr>
        <p:spPr>
          <a:xfrm>
            <a:off x="457200" y="5181600"/>
            <a:ext cx="8229600" cy="500063"/>
          </a:xfrm>
        </p:spPr>
        <p:txBody>
          <a:bodyPr lIns="0" tIns="0" rIns="0" bIns="0"/>
          <a:lstStyle>
            <a:lvl1pPr marL="255588" indent="-255588">
              <a:defRPr sz="2400">
                <a:latin typeface="+mn-lt"/>
              </a:defRPr>
            </a:lvl1pPr>
            <a:lvl2pPr indent="-283464">
              <a:defRPr sz="2400">
                <a:latin typeface="+mn-lt"/>
              </a:defRPr>
            </a:lvl2pPr>
            <a:lvl3pPr>
              <a:defRPr sz="2400">
                <a:latin typeface="+mn-lt"/>
              </a:defRPr>
            </a:lvl3pPr>
            <a:lvl4pPr>
              <a:defRPr sz="2400">
                <a:latin typeface="+mn-lt"/>
              </a:defRPr>
            </a:lvl4pPr>
            <a:lvl5pPr>
              <a:defRPr sz="2400">
                <a:latin typeface="+mn-lt"/>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4" name="Content Placeholder 3"/>
          <p:cNvSpPr>
            <a:spLocks noGrp="1"/>
          </p:cNvSpPr>
          <p:nvPr>
            <p:ph sz="quarter" idx="18"/>
          </p:nvPr>
        </p:nvSpPr>
        <p:spPr>
          <a:xfrm>
            <a:off x="457200" y="5811838"/>
            <a:ext cx="8229600" cy="457200"/>
          </a:xfrm>
        </p:spPr>
        <p:txBody>
          <a:bodyPr lIns="0" tIns="0" rIns="0" bIns="0"/>
          <a:lstStyle>
            <a:lvl1pPr>
              <a:defRPr sz="2400">
                <a:latin typeface="+mn-lt"/>
              </a:defRPr>
            </a:lvl1pPr>
            <a:lvl2pPr indent="-283464">
              <a:defRPr sz="2400">
                <a:latin typeface="+mn-lt"/>
              </a:defRPr>
            </a:lvl2pPr>
            <a:lvl3pPr>
              <a:defRPr sz="2400">
                <a:latin typeface="+mn-lt"/>
              </a:defRPr>
            </a:lvl3pPr>
            <a:lvl4pPr>
              <a:defRPr sz="2400">
                <a:latin typeface="+mn-lt"/>
              </a:defRPr>
            </a:lvl4pPr>
            <a:lvl5pPr>
              <a:defRPr sz="2400">
                <a:latin typeface="+mn-lt"/>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Content Placeholder 7"/>
          <p:cNvSpPr>
            <a:spLocks noGrp="1"/>
          </p:cNvSpPr>
          <p:nvPr>
            <p:ph sz="quarter" idx="19"/>
          </p:nvPr>
        </p:nvSpPr>
        <p:spPr>
          <a:xfrm>
            <a:off x="3657601" y="6418263"/>
            <a:ext cx="479834" cy="29845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Content Placeholder 11"/>
          <p:cNvSpPr>
            <a:spLocks noGrp="1"/>
          </p:cNvSpPr>
          <p:nvPr>
            <p:ph sz="quarter" idx="20"/>
          </p:nvPr>
        </p:nvSpPr>
        <p:spPr>
          <a:xfrm>
            <a:off x="5503863" y="6418263"/>
            <a:ext cx="453317" cy="298450"/>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4" name="Content Placeholder 13"/>
          <p:cNvSpPr>
            <a:spLocks noGrp="1"/>
          </p:cNvSpPr>
          <p:nvPr>
            <p:ph sz="quarter" idx="21"/>
          </p:nvPr>
        </p:nvSpPr>
        <p:spPr>
          <a:xfrm>
            <a:off x="7200900" y="6418263"/>
            <a:ext cx="576027" cy="298450"/>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22"/>
          </p:nvPr>
        </p:nvSpPr>
        <p:spPr>
          <a:xfrm flipH="1">
            <a:off x="7976101" y="6418263"/>
            <a:ext cx="778599" cy="298450"/>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04479498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hapter Opener">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457200" y="215371"/>
            <a:ext cx="8229600" cy="622828"/>
          </a:xfrm>
          <a:prstGeom prst="rect">
            <a:avLst/>
          </a:prstGeom>
          <a:noFill/>
          <a:ln>
            <a:noFill/>
          </a:ln>
        </p:spPr>
        <p:txBody>
          <a:bodyPr lIns="91425" tIns="91425" rIns="91425" bIns="91425" anchor="t" anchorCtr="0"/>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39" name="Shape 39"/>
          <p:cNvSpPr txBox="1">
            <a:spLocks noGrp="1"/>
          </p:cNvSpPr>
          <p:nvPr>
            <p:ph type="body" idx="1"/>
          </p:nvPr>
        </p:nvSpPr>
        <p:spPr>
          <a:xfrm>
            <a:off x="457200" y="816429"/>
            <a:ext cx="8229600" cy="478970"/>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2000" b="0" i="0" u="none" strike="noStrike" cap="none">
                <a:solidFill>
                  <a:srgbClr val="007FA3"/>
                </a:solidFill>
                <a:latin typeface="Arial"/>
                <a:ea typeface="Arial"/>
                <a:cs typeface="Arial"/>
                <a:sym typeface="Arial"/>
              </a:defRPr>
            </a:lvl1pPr>
            <a:lvl2pPr marL="0" marR="0" lvl="1"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2pPr>
            <a:lvl3pPr marL="0" marR="0" lvl="2" indent="0" algn="l" rtl="0">
              <a:spcBef>
                <a:spcPts val="0"/>
              </a:spcBef>
              <a:buClr>
                <a:srgbClr val="007FA3"/>
              </a:buClr>
              <a:buFont typeface="Noto Sans Symbols"/>
              <a:buNone/>
              <a:defRPr sz="2400" b="0" i="0" u="none" strike="noStrike" cap="none">
                <a:solidFill>
                  <a:schemeClr val="lt1"/>
                </a:solidFill>
                <a:latin typeface="Arial"/>
                <a:ea typeface="Arial"/>
                <a:cs typeface="Arial"/>
                <a:sym typeface="Arial"/>
              </a:defRPr>
            </a:lvl3pPr>
            <a:lvl4pPr marL="0" marR="0" lvl="3"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4pPr>
            <a:lvl5pPr marL="0" marR="0" lvl="4"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5pPr>
            <a:lvl6pPr marL="0" marR="0" lvl="5"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6pPr>
            <a:lvl7pPr marL="0" marR="0" lvl="6"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7pPr>
            <a:lvl8pPr marL="0" marR="0" lvl="7"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8pPr>
            <a:lvl9pPr marL="0" marR="0" lvl="8"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9pPr>
          </a:lstStyle>
          <a:p>
            <a:endParaRPr dirty="0"/>
          </a:p>
        </p:txBody>
      </p:sp>
      <p:sp>
        <p:nvSpPr>
          <p:cNvPr id="40" name="Shape 40"/>
          <p:cNvSpPr txBox="1">
            <a:spLocks noGrp="1"/>
          </p:cNvSpPr>
          <p:nvPr>
            <p:ph type="body" idx="2"/>
          </p:nvPr>
        </p:nvSpPr>
        <p:spPr>
          <a:xfrm>
            <a:off x="5029200" y="1600200"/>
            <a:ext cx="3657600" cy="1600198"/>
          </a:xfrm>
          <a:prstGeom prst="rect">
            <a:avLst/>
          </a:prstGeom>
          <a:noFill/>
          <a:ln>
            <a:noFill/>
          </a:ln>
        </p:spPr>
        <p:txBody>
          <a:bodyPr lIns="91425" tIns="91425" rIns="91425" bIns="91425" anchor="b" anchorCtr="0"/>
          <a:lstStyle>
            <a:lvl1pPr marL="0" marR="0" lvl="0" indent="0" algn="l" rtl="0">
              <a:spcBef>
                <a:spcPts val="0"/>
              </a:spcBef>
              <a:buClr>
                <a:srgbClr val="007FA3"/>
              </a:buClr>
              <a:buFont typeface="Arial"/>
              <a:buNone/>
              <a:defRPr sz="3000" b="0" i="0" u="none" strike="noStrike" cap="none">
                <a:solidFill>
                  <a:schemeClr val="dk1"/>
                </a:solidFill>
                <a:latin typeface="Arial"/>
                <a:ea typeface="Arial"/>
                <a:cs typeface="Arial"/>
                <a:sym typeface="Arial"/>
              </a:defRPr>
            </a:lvl1pPr>
            <a:lvl2pPr marL="0" marR="0" lvl="1"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2pPr>
            <a:lvl3pPr marL="0" marR="0" lvl="2" indent="0" algn="l" rtl="0">
              <a:spcBef>
                <a:spcPts val="0"/>
              </a:spcBef>
              <a:buClr>
                <a:srgbClr val="007FA3"/>
              </a:buClr>
              <a:buFont typeface="Noto Sans Symbols"/>
              <a:buNone/>
              <a:defRPr sz="4400" b="0" i="0" u="none" strike="noStrike" cap="none">
                <a:solidFill>
                  <a:schemeClr val="dk1"/>
                </a:solidFill>
                <a:latin typeface="Arial"/>
                <a:ea typeface="Arial"/>
                <a:cs typeface="Arial"/>
                <a:sym typeface="Arial"/>
              </a:defRPr>
            </a:lvl3pPr>
            <a:lvl4pPr marL="0" marR="0" lvl="3"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4pPr>
            <a:lvl5pPr marL="0" marR="0" lvl="4"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5pPr>
            <a:lvl6pPr marL="0" marR="0" lvl="5"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6pPr>
            <a:lvl7pPr marL="0" marR="0" lvl="6"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7pPr>
            <a:lvl8pPr marL="0" marR="0" lvl="7"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8pPr>
            <a:lvl9pPr marL="0" marR="0" lvl="8"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9pPr>
          </a:lstStyle>
          <a:p>
            <a:endParaRPr/>
          </a:p>
        </p:txBody>
      </p:sp>
      <p:sp>
        <p:nvSpPr>
          <p:cNvPr id="41" name="Shape 41"/>
          <p:cNvSpPr txBox="1">
            <a:spLocks noGrp="1"/>
          </p:cNvSpPr>
          <p:nvPr>
            <p:ph type="body" idx="3"/>
          </p:nvPr>
        </p:nvSpPr>
        <p:spPr>
          <a:xfrm>
            <a:off x="5029200" y="3200400"/>
            <a:ext cx="3657600" cy="2925763"/>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2200" b="0" i="0" u="none" strike="noStrike" cap="none">
                <a:solidFill>
                  <a:schemeClr val="dk1"/>
                </a:solidFill>
                <a:latin typeface="Arial"/>
                <a:ea typeface="Arial"/>
                <a:cs typeface="Arial"/>
                <a:sym typeface="Arial"/>
              </a:defRPr>
            </a:lvl1pPr>
            <a:lvl2pPr marL="0" marR="0" lvl="1"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2pPr>
            <a:lvl3pPr marL="0" marR="0" lvl="2" indent="0" algn="l" rtl="0">
              <a:spcBef>
                <a:spcPts val="0"/>
              </a:spcBef>
              <a:buClr>
                <a:srgbClr val="007FA3"/>
              </a:buClr>
              <a:buFont typeface="Noto Sans Symbols"/>
              <a:buNone/>
              <a:defRPr sz="1600" b="0" i="0" u="none" strike="noStrike" cap="none">
                <a:solidFill>
                  <a:schemeClr val="dk1"/>
                </a:solidFill>
                <a:latin typeface="Arial"/>
                <a:ea typeface="Arial"/>
                <a:cs typeface="Arial"/>
                <a:sym typeface="Arial"/>
              </a:defRPr>
            </a:lvl3pPr>
            <a:lvl4pPr marL="0" marR="0" lvl="3"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4pPr>
            <a:lvl5pPr marL="0" marR="0" lvl="4"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5pPr>
            <a:lvl6pPr marL="0" marR="0" lvl="5"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6pPr>
            <a:lvl7pPr marL="0" marR="0" lvl="6"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7pPr>
            <a:lvl8pPr marL="0" marR="0" lvl="7"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8pPr>
            <a:lvl9pPr marL="0" marR="0" lvl="8"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9pPr>
          </a:lstStyle>
          <a:p>
            <a:endParaRPr/>
          </a:p>
        </p:txBody>
      </p:sp>
      <p:sp>
        <p:nvSpPr>
          <p:cNvPr id="42" name="Shape 42"/>
          <p:cNvSpPr txBox="1">
            <a:spLocks noGrp="1"/>
          </p:cNvSpPr>
          <p:nvPr>
            <p:ph type="ftr" idx="11"/>
          </p:nvPr>
        </p:nvSpPr>
        <p:spPr>
          <a:xfrm>
            <a:off x="93969" y="6165337"/>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43" name="Shape 43"/>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44" name="Shape 44"/>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dirty="0">
              <a:solidFill>
                <a:schemeClr val="lt1"/>
              </a:solidFill>
              <a:latin typeface="Arial"/>
              <a:ea typeface="Arial"/>
              <a:cs typeface="Arial"/>
              <a:sym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Title + Learning Objectives and Content">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457200" y="215371"/>
            <a:ext cx="8229600" cy="622828"/>
          </a:xfrm>
          <a:prstGeom prst="rect">
            <a:avLst/>
          </a:prstGeom>
          <a:noFill/>
          <a:ln>
            <a:noFill/>
          </a:ln>
        </p:spPr>
        <p:txBody>
          <a:bodyPr lIns="91425" tIns="91425" rIns="91425" bIns="91425" anchor="t" anchorCtr="0"/>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63" name="Shape 63"/>
          <p:cNvSpPr txBox="1">
            <a:spLocks noGrp="1"/>
          </p:cNvSpPr>
          <p:nvPr>
            <p:ph type="body" idx="1"/>
          </p:nvPr>
        </p:nvSpPr>
        <p:spPr>
          <a:xfrm>
            <a:off x="457200" y="816429"/>
            <a:ext cx="8229600" cy="402769"/>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1600" b="0" i="0" u="none" strike="noStrike" cap="none">
                <a:solidFill>
                  <a:srgbClr val="007FA3"/>
                </a:solidFill>
                <a:latin typeface="Arial"/>
                <a:ea typeface="Arial"/>
                <a:cs typeface="Arial"/>
                <a:sym typeface="Arial"/>
              </a:defRPr>
            </a:lvl1pPr>
            <a:lvl2pPr marL="0" marR="0" lvl="1"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2pPr>
            <a:lvl3pPr marL="0" marR="0" lvl="2" indent="0" algn="l" rtl="0">
              <a:spcBef>
                <a:spcPts val="0"/>
              </a:spcBef>
              <a:buClr>
                <a:srgbClr val="007FA3"/>
              </a:buClr>
              <a:buFont typeface="Noto Sans Symbols"/>
              <a:buNone/>
              <a:defRPr sz="2400" b="0" i="0" u="none" strike="noStrike" cap="none">
                <a:solidFill>
                  <a:schemeClr val="lt1"/>
                </a:solidFill>
                <a:latin typeface="Arial"/>
                <a:ea typeface="Arial"/>
                <a:cs typeface="Arial"/>
                <a:sym typeface="Arial"/>
              </a:defRPr>
            </a:lvl3pPr>
            <a:lvl4pPr marL="0" marR="0" lvl="3"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4pPr>
            <a:lvl5pPr marL="0" marR="0" lvl="4"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5pPr>
            <a:lvl6pPr marL="0" marR="0" lvl="5"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6pPr>
            <a:lvl7pPr marL="0" marR="0" lvl="6"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7pPr>
            <a:lvl8pPr marL="0" marR="0" lvl="7"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8pPr>
            <a:lvl9pPr marL="0" marR="0" lvl="8"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9pPr>
          </a:lstStyle>
          <a:p>
            <a:endParaRPr/>
          </a:p>
        </p:txBody>
      </p:sp>
      <p:sp>
        <p:nvSpPr>
          <p:cNvPr id="64" name="Shape 64"/>
          <p:cNvSpPr txBox="1">
            <a:spLocks noGrp="1"/>
          </p:cNvSpPr>
          <p:nvPr>
            <p:ph type="body" idx="2"/>
          </p:nvPr>
        </p:nvSpPr>
        <p:spPr>
          <a:xfrm>
            <a:off x="457200" y="1600200"/>
            <a:ext cx="8229600" cy="4525963"/>
          </a:xfrm>
          <a:prstGeom prst="rect">
            <a:avLst/>
          </a:prstGeom>
          <a:noFill/>
          <a:ln>
            <a:noFill/>
          </a:ln>
        </p:spPr>
        <p:txBody>
          <a:bodyPr lIns="91425" tIns="91425" rIns="91425" bIns="91425" anchor="t" anchorCtr="0"/>
          <a:lstStyle>
            <a:lvl1pPr marL="256032" marR="0" lvl="0" indent="-256032" algn="l" rtl="0">
              <a:spcBef>
                <a:spcPts val="1500"/>
              </a:spcBef>
              <a:buClr>
                <a:srgbClr val="007FA3"/>
              </a:buClr>
              <a:buSzPct val="100000"/>
              <a:buFont typeface="Arial"/>
              <a:buChar char="•"/>
              <a:defRPr sz="1600" b="0" i="0" u="none" strike="noStrike" cap="none">
                <a:solidFill>
                  <a:schemeClr val="dk1"/>
                </a:solidFill>
                <a:latin typeface="Arial"/>
                <a:ea typeface="Arial"/>
                <a:cs typeface="Arial"/>
                <a:sym typeface="Arial"/>
              </a:defRPr>
            </a:lvl1pPr>
            <a:lvl2pPr marL="742950" marR="0" lvl="1" indent="-18415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2pPr>
            <a:lvl3pPr marL="1143000" marR="0" lvl="2" indent="-127000" algn="l" rtl="0">
              <a:spcBef>
                <a:spcPts val="600"/>
              </a:spcBef>
              <a:buClr>
                <a:srgbClr val="007FA3"/>
              </a:buClr>
              <a:buSzPct val="100000"/>
              <a:buFont typeface="Noto Sans Symbols"/>
              <a:buChar char="▪"/>
              <a:defRPr sz="1600" b="0" i="0" u="none" strike="noStrike" cap="none">
                <a:solidFill>
                  <a:schemeClr val="dk1"/>
                </a:solidFill>
                <a:latin typeface="Arial"/>
                <a:ea typeface="Arial"/>
                <a:cs typeface="Arial"/>
                <a:sym typeface="Arial"/>
              </a:defRPr>
            </a:lvl3pPr>
            <a:lvl4pPr marL="1600200" marR="0" lvl="3"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9pPr>
          </a:lstStyle>
          <a:p>
            <a:endParaRPr dirty="0"/>
          </a:p>
        </p:txBody>
      </p:sp>
      <p:sp>
        <p:nvSpPr>
          <p:cNvPr id="65" name="Shape 65"/>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66" name="Shape 66"/>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67" name="Shape 67"/>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dirty="0">
              <a:solidFill>
                <a:schemeClr val="lt1"/>
              </a:solidFill>
              <a:latin typeface="Arial"/>
              <a:ea typeface="Arial"/>
              <a:cs typeface="Arial"/>
              <a:sym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685800" y="1447800"/>
            <a:ext cx="7772400" cy="2152651"/>
          </a:xfrm>
          <a:prstGeom prst="rect">
            <a:avLst/>
          </a:prstGeom>
          <a:noFill/>
          <a:ln>
            <a:noFill/>
          </a:ln>
        </p:spPr>
        <p:txBody>
          <a:bodyPr lIns="91425" tIns="91425" rIns="91425" bIns="91425" anchor="b" anchorCtr="0"/>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70" name="Shape 70"/>
          <p:cNvSpPr txBox="1">
            <a:spLocks noGrp="1"/>
          </p:cNvSpPr>
          <p:nvPr>
            <p:ph type="body" idx="1"/>
          </p:nvPr>
        </p:nvSpPr>
        <p:spPr>
          <a:xfrm>
            <a:off x="674687" y="3962400"/>
            <a:ext cx="7794626" cy="1752600"/>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1600" b="0" i="0" u="none" strike="noStrike" cap="none">
                <a:solidFill>
                  <a:srgbClr val="007FA3"/>
                </a:solidFill>
                <a:latin typeface="Arial"/>
                <a:ea typeface="Arial"/>
                <a:cs typeface="Arial"/>
                <a:sym typeface="Arial"/>
              </a:defRPr>
            </a:lvl1pPr>
            <a:lvl2pPr marL="457200" marR="0" lvl="1" indent="0" algn="l" rtl="0">
              <a:spcBef>
                <a:spcPts val="600"/>
              </a:spcBef>
              <a:buClr>
                <a:srgbClr val="007FA3"/>
              </a:buClr>
              <a:buFont typeface="Arial"/>
              <a:buNone/>
              <a:defRPr sz="1800" b="0" i="0" u="none" strike="noStrike" cap="none">
                <a:solidFill>
                  <a:srgbClr val="888888"/>
                </a:solidFill>
                <a:latin typeface="Arial"/>
                <a:ea typeface="Arial"/>
                <a:cs typeface="Arial"/>
                <a:sym typeface="Arial"/>
              </a:defRPr>
            </a:lvl2pPr>
            <a:lvl3pPr marL="914400" marR="0" lvl="2" indent="0" algn="l" rtl="0">
              <a:spcBef>
                <a:spcPts val="600"/>
              </a:spcBef>
              <a:buClr>
                <a:srgbClr val="007FA3"/>
              </a:buClr>
              <a:buFont typeface="Noto Sans Symbols"/>
              <a:buNone/>
              <a:defRPr sz="1600" b="0" i="0" u="none" strike="noStrike" cap="none">
                <a:solidFill>
                  <a:srgbClr val="888888"/>
                </a:solidFill>
                <a:latin typeface="Arial"/>
                <a:ea typeface="Arial"/>
                <a:cs typeface="Arial"/>
                <a:sym typeface="Arial"/>
              </a:defRPr>
            </a:lvl3pPr>
            <a:lvl4pPr marL="1371600" marR="0" lvl="3" indent="0" algn="l" rtl="0">
              <a:spcBef>
                <a:spcPts val="600"/>
              </a:spcBef>
              <a:buClr>
                <a:srgbClr val="007FA3"/>
              </a:buClr>
              <a:buFont typeface="Arial"/>
              <a:buNone/>
              <a:defRPr sz="1400" b="0" i="0" u="none" strike="noStrike" cap="none">
                <a:solidFill>
                  <a:srgbClr val="888888"/>
                </a:solidFill>
                <a:latin typeface="Arial"/>
                <a:ea typeface="Arial"/>
                <a:cs typeface="Arial"/>
                <a:sym typeface="Arial"/>
              </a:defRPr>
            </a:lvl4pPr>
            <a:lvl5pPr marL="1828800" marR="0" lvl="4" indent="0" algn="l" rtl="0">
              <a:spcBef>
                <a:spcPts val="600"/>
              </a:spcBef>
              <a:buClr>
                <a:srgbClr val="007FA3"/>
              </a:buClr>
              <a:buFont typeface="Arial"/>
              <a:buNone/>
              <a:defRPr sz="1400" b="0" i="0" u="none" strike="noStrike" cap="none">
                <a:solidFill>
                  <a:srgbClr val="888888"/>
                </a:solidFill>
                <a:latin typeface="Arial"/>
                <a:ea typeface="Arial"/>
                <a:cs typeface="Arial"/>
                <a:sym typeface="Arial"/>
              </a:defRPr>
            </a:lvl5pPr>
            <a:lvl6pPr marL="2286000" marR="0" lvl="5" indent="0" algn="l" rtl="0">
              <a:spcBef>
                <a:spcPts val="300"/>
              </a:spcBef>
              <a:buClr>
                <a:srgbClr val="007FA3"/>
              </a:buClr>
              <a:buFont typeface="Arial"/>
              <a:buNone/>
              <a:defRPr sz="1400" b="0" i="0" u="none" strike="noStrike" cap="none">
                <a:solidFill>
                  <a:srgbClr val="888888"/>
                </a:solidFill>
                <a:latin typeface="Arial"/>
                <a:ea typeface="Arial"/>
                <a:cs typeface="Arial"/>
                <a:sym typeface="Arial"/>
              </a:defRPr>
            </a:lvl6pPr>
            <a:lvl7pPr marL="2743200" marR="0" lvl="6" indent="0" algn="l" rtl="0">
              <a:spcBef>
                <a:spcPts val="300"/>
              </a:spcBef>
              <a:buClr>
                <a:srgbClr val="007FA3"/>
              </a:buClr>
              <a:buFont typeface="Arial"/>
              <a:buNone/>
              <a:defRPr sz="1400" b="0" i="0" u="none" strike="noStrike" cap="none">
                <a:solidFill>
                  <a:srgbClr val="888888"/>
                </a:solidFill>
                <a:latin typeface="Arial"/>
                <a:ea typeface="Arial"/>
                <a:cs typeface="Arial"/>
                <a:sym typeface="Arial"/>
              </a:defRPr>
            </a:lvl7pPr>
            <a:lvl8pPr marL="3200400" marR="0" lvl="7" indent="0" algn="l" rtl="0">
              <a:spcBef>
                <a:spcPts val="300"/>
              </a:spcBef>
              <a:buClr>
                <a:srgbClr val="007FA3"/>
              </a:buClr>
              <a:buFont typeface="Arial"/>
              <a:buNone/>
              <a:defRPr sz="1400" b="0" i="0" u="none" strike="noStrike" cap="none">
                <a:solidFill>
                  <a:srgbClr val="888888"/>
                </a:solidFill>
                <a:latin typeface="Arial"/>
                <a:ea typeface="Arial"/>
                <a:cs typeface="Arial"/>
                <a:sym typeface="Arial"/>
              </a:defRPr>
            </a:lvl8pPr>
            <a:lvl9pPr marL="3657600" marR="0" lvl="8" indent="0" algn="l" rtl="0">
              <a:spcBef>
                <a:spcPts val="300"/>
              </a:spcBef>
              <a:buClr>
                <a:srgbClr val="007FA3"/>
              </a:buClr>
              <a:buFont typeface="Arial"/>
              <a:buNone/>
              <a:defRPr sz="1400" b="0" i="0" u="none" strike="noStrike" cap="none">
                <a:solidFill>
                  <a:srgbClr val="888888"/>
                </a:solidFill>
                <a:latin typeface="Arial"/>
                <a:ea typeface="Arial"/>
                <a:cs typeface="Arial"/>
                <a:sym typeface="Arial"/>
              </a:defRPr>
            </a:lvl9pPr>
          </a:lstStyle>
          <a:p>
            <a:endParaRPr/>
          </a:p>
        </p:txBody>
      </p:sp>
      <p:sp>
        <p:nvSpPr>
          <p:cNvPr id="71" name="Shape 71"/>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72" name="Shape 72"/>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73" name="Shape 73"/>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dirty="0">
              <a:solidFill>
                <a:schemeClr val="lt1"/>
              </a:solidFill>
              <a:latin typeface="Arial"/>
              <a:ea typeface="Arial"/>
              <a:cs typeface="Arial"/>
              <a:sym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Title Only">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457200" y="215371"/>
            <a:ext cx="8229600" cy="1097279"/>
          </a:xfrm>
          <a:prstGeom prst="rect">
            <a:avLst/>
          </a:prstGeom>
          <a:noFill/>
          <a:ln>
            <a:noFill/>
          </a:ln>
        </p:spPr>
        <p:txBody>
          <a:bodyPr lIns="91425" tIns="91425" rIns="91425" bIns="91425" anchor="b" anchorCtr="0"/>
          <a:lstStyle>
            <a:lvl1pPr marL="0" marR="0" lvl="0" indent="0" algn="l" rtl="0">
              <a:lnSpc>
                <a:spcPct val="100000"/>
              </a:lnSpc>
              <a:spcBef>
                <a:spcPts val="0"/>
              </a:spcBef>
              <a:buClr>
                <a:srgbClr val="007FA3"/>
              </a:buClr>
              <a:buFont typeface="Times New Roman"/>
              <a:buNone/>
              <a:defRPr sz="3600" b="1" i="0" u="none" strike="noStrike" cap="none">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76" name="Shape 76"/>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77" name="Shape 77"/>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78" name="Shape 78"/>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dirty="0">
              <a:solidFill>
                <a:schemeClr val="lt1"/>
              </a:solidFill>
              <a:latin typeface="Arial"/>
              <a:ea typeface="Arial"/>
              <a:cs typeface="Arial"/>
              <a:sym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and Two Content">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15371"/>
            <a:ext cx="8229600" cy="1097279"/>
          </a:xfrm>
          <a:prstGeom prst="rect">
            <a:avLst/>
          </a:prstGeom>
          <a:noFill/>
          <a:ln>
            <a:noFill/>
          </a:ln>
        </p:spPr>
        <p:txBody>
          <a:bodyPr lIns="0" tIns="0" rIns="0" bIns="0" anchor="b" anchorCtr="0"/>
          <a:lstStyle>
            <a:lvl1pPr marL="0" marR="0" lvl="0" indent="0" algn="l" rtl="0">
              <a:lnSpc>
                <a:spcPct val="100000"/>
              </a:lnSpc>
              <a:spcBef>
                <a:spcPts val="0"/>
              </a:spcBef>
              <a:buClr>
                <a:srgbClr val="007FA3"/>
              </a:buClr>
              <a:buFont typeface="Times New Roman"/>
              <a:buNone/>
              <a:defRPr sz="3600" b="1" i="0" u="none" strike="noStrike" cap="none">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32" name="Shape 32"/>
          <p:cNvSpPr txBox="1">
            <a:spLocks noGrp="1"/>
          </p:cNvSpPr>
          <p:nvPr>
            <p:ph type="body" idx="1"/>
          </p:nvPr>
        </p:nvSpPr>
        <p:spPr>
          <a:xfrm>
            <a:off x="457200" y="1600200"/>
            <a:ext cx="8229600" cy="2163763"/>
          </a:xfrm>
          <a:prstGeom prst="rect">
            <a:avLst/>
          </a:prstGeom>
          <a:noFill/>
          <a:ln>
            <a:noFill/>
          </a:ln>
        </p:spPr>
        <p:txBody>
          <a:bodyPr lIns="0" tIns="0" rIns="0" bIns="0" anchor="t" anchorCtr="0"/>
          <a:lstStyle>
            <a:lvl1pPr marL="256032" marR="0" lvl="0" indent="-256032" algn="l" rtl="0">
              <a:spcBef>
                <a:spcPts val="1500"/>
              </a:spcBef>
              <a:buClr>
                <a:srgbClr val="007FA3"/>
              </a:buClr>
              <a:buSzPct val="100000"/>
              <a:buFont typeface="Arial"/>
              <a:buChar char="•"/>
              <a:defRPr sz="2400" b="0" i="0" u="none" strike="noStrike" cap="none">
                <a:solidFill>
                  <a:schemeClr val="dk1"/>
                </a:solidFill>
                <a:latin typeface="+mn-lt"/>
                <a:ea typeface="Arial"/>
                <a:cs typeface="Arial"/>
                <a:sym typeface="Arial"/>
              </a:defRPr>
            </a:lvl1pPr>
            <a:lvl2pPr marL="742950" marR="0" lvl="1" indent="-283464" algn="l" rtl="0">
              <a:spcBef>
                <a:spcPts val="600"/>
              </a:spcBef>
              <a:buClr>
                <a:srgbClr val="007FA3"/>
              </a:buClr>
              <a:buSzPct val="100000"/>
              <a:buFont typeface="Arial"/>
              <a:buChar char="–"/>
              <a:defRPr sz="2400" b="0" i="0" u="none" strike="noStrike" cap="none">
                <a:solidFill>
                  <a:schemeClr val="dk1"/>
                </a:solidFill>
                <a:latin typeface="+mn-lt"/>
                <a:ea typeface="Arial"/>
                <a:cs typeface="Arial"/>
                <a:sym typeface="Arial"/>
              </a:defRPr>
            </a:lvl2pPr>
            <a:lvl3pPr marL="1143000" marR="0" lvl="2" indent="-228600" algn="l" rtl="0">
              <a:spcBef>
                <a:spcPts val="600"/>
              </a:spcBef>
              <a:buClr>
                <a:srgbClr val="007FA3"/>
              </a:buClr>
              <a:buSzPct val="100000"/>
              <a:buFont typeface="Noto Sans Symbols"/>
              <a:buChar char="▪"/>
              <a:defRPr sz="2400" b="0" i="0" u="none" strike="noStrike" cap="none">
                <a:solidFill>
                  <a:schemeClr val="dk1"/>
                </a:solidFill>
                <a:latin typeface="+mn-lt"/>
                <a:ea typeface="Arial"/>
                <a:cs typeface="Arial"/>
                <a:sym typeface="Arial"/>
              </a:defRPr>
            </a:lvl3pPr>
            <a:lvl4pPr marL="1600200" marR="0" lvl="3"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6pPr>
            <a:lvl7pPr marL="2971800" marR="0" lvl="6"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7pPr>
            <a:lvl8pPr marL="3429000" marR="0" lvl="7"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8pPr>
            <a:lvl9pPr marL="3886200" marR="0" lvl="8"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9pPr>
          </a:lstStyle>
          <a:p>
            <a:endParaRPr lang="en-US" dirty="0" smtClean="0"/>
          </a:p>
          <a:p>
            <a:pPr lvl="1"/>
            <a:endParaRPr lang="en-US" dirty="0" smtClean="0"/>
          </a:p>
          <a:p>
            <a:pPr lvl="2"/>
            <a:endParaRPr dirty="0"/>
          </a:p>
        </p:txBody>
      </p:sp>
      <p:sp>
        <p:nvSpPr>
          <p:cNvPr id="33" name="Shape 33"/>
          <p:cNvSpPr txBox="1">
            <a:spLocks noGrp="1"/>
          </p:cNvSpPr>
          <p:nvPr>
            <p:ph type="body" idx="2"/>
          </p:nvPr>
        </p:nvSpPr>
        <p:spPr>
          <a:xfrm>
            <a:off x="457200" y="3962400"/>
            <a:ext cx="8229600" cy="2163763"/>
          </a:xfrm>
          <a:prstGeom prst="rect">
            <a:avLst/>
          </a:prstGeom>
          <a:noFill/>
          <a:ln>
            <a:noFill/>
          </a:ln>
        </p:spPr>
        <p:txBody>
          <a:bodyPr lIns="0" tIns="0" rIns="0" bIns="0" anchor="t" anchorCtr="0"/>
          <a:lstStyle>
            <a:lvl1pPr marL="256032" marR="0" lvl="0" indent="-256032" algn="l" rtl="0">
              <a:spcBef>
                <a:spcPts val="1500"/>
              </a:spcBef>
              <a:buClr>
                <a:srgbClr val="007FA3"/>
              </a:buClr>
              <a:buSzPct val="100000"/>
              <a:buFont typeface="Arial"/>
              <a:buChar char="•"/>
              <a:defRPr sz="2400" b="0" i="0" u="none" strike="noStrike" cap="none">
                <a:solidFill>
                  <a:schemeClr val="dk1"/>
                </a:solidFill>
                <a:latin typeface="+mn-lt"/>
                <a:ea typeface="Arial"/>
                <a:cs typeface="Arial"/>
                <a:sym typeface="Arial"/>
              </a:defRPr>
            </a:lvl1pPr>
            <a:lvl2pPr marL="742950" marR="0" lvl="1" indent="-283464" algn="l" rtl="0">
              <a:spcBef>
                <a:spcPts val="600"/>
              </a:spcBef>
              <a:buClr>
                <a:srgbClr val="007FA3"/>
              </a:buClr>
              <a:buSzPct val="100000"/>
              <a:buFont typeface="Arial"/>
              <a:buChar char="–"/>
              <a:defRPr sz="2400" b="0" i="0" u="none" strike="noStrike" cap="none">
                <a:solidFill>
                  <a:schemeClr val="dk1"/>
                </a:solidFill>
                <a:latin typeface="+mn-lt"/>
                <a:ea typeface="Arial"/>
                <a:cs typeface="Arial"/>
                <a:sym typeface="Arial"/>
              </a:defRPr>
            </a:lvl2pPr>
            <a:lvl3pPr marL="1143000" marR="0" lvl="2" indent="-228600" algn="l" rtl="0">
              <a:spcBef>
                <a:spcPts val="600"/>
              </a:spcBef>
              <a:buClr>
                <a:srgbClr val="007FA3"/>
              </a:buClr>
              <a:buSzPct val="100000"/>
              <a:buFont typeface="Noto Sans Symbols"/>
              <a:buChar char="▪"/>
              <a:defRPr sz="2400" b="0" i="0" u="none" strike="noStrike" cap="none">
                <a:solidFill>
                  <a:schemeClr val="dk1"/>
                </a:solidFill>
                <a:latin typeface="+mn-lt"/>
                <a:ea typeface="Arial"/>
                <a:cs typeface="Arial"/>
                <a:sym typeface="Arial"/>
              </a:defRPr>
            </a:lvl3pPr>
            <a:lvl4pPr marL="1600200" marR="0" lvl="3"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6pPr>
            <a:lvl7pPr marL="2971800" marR="0" lvl="6"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7pPr>
            <a:lvl8pPr marL="3429000" marR="0" lvl="7"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8pPr>
            <a:lvl9pPr marL="3886200" marR="0" lvl="8"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9pPr>
          </a:lstStyle>
          <a:p>
            <a:endParaRPr lang="en-US" dirty="0" smtClean="0"/>
          </a:p>
          <a:p>
            <a:pPr lvl="1"/>
            <a:endParaRPr lang="en-US" dirty="0" smtClean="0"/>
          </a:p>
          <a:p>
            <a:pPr lvl="2"/>
            <a:endParaRPr dirty="0"/>
          </a:p>
        </p:txBody>
      </p:sp>
      <p:sp>
        <p:nvSpPr>
          <p:cNvPr id="34" name="Shape 34"/>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35" name="Shape 35"/>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36" name="Shape 36"/>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dirty="0">
              <a:solidFill>
                <a:schemeClr val="lt1"/>
              </a:solidFill>
              <a:latin typeface="Arial"/>
              <a:ea typeface="Arial"/>
              <a:cs typeface="Arial"/>
              <a:sym typeface="Arial"/>
            </a:endParaRPr>
          </a:p>
        </p:txBody>
      </p:sp>
    </p:spTree>
    <p:extLst>
      <p:ext uri="{BB962C8B-B14F-4D97-AF65-F5344CB8AC3E}">
        <p14:creationId xmlns:p14="http://schemas.microsoft.com/office/powerpoint/2010/main" val="14617625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5" Type="http://schemas.openxmlformats.org/officeDocument/2006/relationships/image" Target="../media/image1.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457200" y="215371"/>
            <a:ext cx="8229600" cy="1097279"/>
          </a:xfrm>
          <a:prstGeom prst="rect">
            <a:avLst/>
          </a:prstGeom>
          <a:noFill/>
          <a:ln>
            <a:noFill/>
          </a:ln>
        </p:spPr>
        <p:txBody>
          <a:bodyPr lIns="91425" tIns="91425" rIns="91425" bIns="91425" anchor="b" anchorCtr="0"/>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11" name="Shape 11"/>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256032" marR="0" lvl="0" indent="-154432" algn="l" rtl="0">
              <a:spcBef>
                <a:spcPts val="1500"/>
              </a:spcBef>
              <a:buClr>
                <a:srgbClr val="007FA3"/>
              </a:buClr>
              <a:buSzPct val="100000"/>
              <a:buFont typeface="Arial"/>
              <a:buChar char="•"/>
              <a:defRPr sz="1600" b="0" i="0" u="none" strike="noStrike" cap="none">
                <a:solidFill>
                  <a:schemeClr val="dk1"/>
                </a:solidFill>
                <a:latin typeface="Arial"/>
                <a:ea typeface="Arial"/>
                <a:cs typeface="Arial"/>
                <a:sym typeface="Arial"/>
              </a:defRPr>
            </a:lvl1pPr>
            <a:lvl2pPr marL="742950" marR="0" lvl="1" indent="-18415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2pPr>
            <a:lvl3pPr marL="1143000" marR="0" lvl="2" indent="-127000" algn="l" rtl="0">
              <a:spcBef>
                <a:spcPts val="600"/>
              </a:spcBef>
              <a:buClr>
                <a:srgbClr val="007FA3"/>
              </a:buClr>
              <a:buSzPct val="100000"/>
              <a:buFont typeface="Noto Sans Symbols"/>
              <a:buChar char="▪"/>
              <a:defRPr sz="1600" b="0" i="0" u="none" strike="noStrike" cap="none">
                <a:solidFill>
                  <a:schemeClr val="dk1"/>
                </a:solidFill>
                <a:latin typeface="Arial"/>
                <a:ea typeface="Arial"/>
                <a:cs typeface="Arial"/>
                <a:sym typeface="Arial"/>
              </a:defRPr>
            </a:lvl3pPr>
            <a:lvl4pPr marL="1600200" marR="0" lvl="3"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9pPr>
          </a:lstStyle>
          <a:p>
            <a:endParaRPr dirty="0"/>
          </a:p>
        </p:txBody>
      </p:sp>
      <p:sp>
        <p:nvSpPr>
          <p:cNvPr id="12" name="Shape 12"/>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13" name="Shape 13"/>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14" name="Shape 14"/>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dirty="0">
              <a:solidFill>
                <a:schemeClr val="lt1"/>
              </a:solidFill>
              <a:latin typeface="Arial"/>
              <a:ea typeface="Arial"/>
              <a:cs typeface="Arial"/>
              <a:sym typeface="Arial"/>
            </a:endParaRPr>
          </a:p>
        </p:txBody>
      </p:sp>
      <p:pic>
        <p:nvPicPr>
          <p:cNvPr id="15" name="Shape 15" descr="Pearson Logo"/>
          <p:cNvPicPr preferRelativeResize="0"/>
          <p:nvPr/>
        </p:nvPicPr>
        <p:blipFill rotWithShape="1">
          <a:blip r:embed="rId14">
            <a:alphaModFix/>
          </a:blip>
          <a:srcRect/>
          <a:stretch/>
        </p:blipFill>
        <p:spPr>
          <a:xfrm>
            <a:off x="443972" y="6429709"/>
            <a:ext cx="917999" cy="279914"/>
          </a:xfrm>
          <a:prstGeom prst="rect">
            <a:avLst/>
          </a:prstGeom>
          <a:noFill/>
          <a:ln>
            <a:noFill/>
          </a:ln>
        </p:spPr>
      </p:pic>
      <p:sp>
        <p:nvSpPr>
          <p:cNvPr id="16" name="Text Placeholder 5"/>
          <p:cNvSpPr txBox="1">
            <a:spLocks/>
          </p:cNvSpPr>
          <p:nvPr userDrawn="1"/>
        </p:nvSpPr>
        <p:spPr>
          <a:xfrm>
            <a:off x="2683380" y="6440400"/>
            <a:ext cx="5999820" cy="417600"/>
          </a:xfrm>
          <a:prstGeom prst="rect">
            <a:avLst/>
          </a:prstGeom>
        </p:spPr>
        <p:txBody>
          <a:bodyPr anchor="ctr"/>
          <a:lstStyle>
            <a:defPPr marR="0" lvl="0" algn="l" rtl="0">
              <a:lnSpc>
                <a:spcPct val="100000"/>
              </a:lnSpc>
              <a:spcBef>
                <a:spcPts val="0"/>
              </a:spcBef>
              <a:spcAft>
                <a:spcPts val="0"/>
              </a:spcAft>
            </a:defPPr>
            <a:lvl1pPr marL="255588" marR="0" lvl="0" indent="-25558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lgn="r"/>
            <a:r>
              <a:rPr lang="en-US" altLang="en-US" sz="1200" dirty="0" smtClean="0">
                <a:solidFill>
                  <a:schemeClr val="tx1"/>
                </a:solidFill>
                <a:latin typeface="Verdana"/>
                <a:ea typeface="Verdana" panose="020B0604030504040204" pitchFamily="34" charset="0"/>
                <a:cs typeface="Verdana" panose="020B0604030504040204" pitchFamily="34" charset="0"/>
              </a:rPr>
              <a:t>Copyright © 2021, 2017, 2013 Pearson Education, Inc. All Rights Reserved</a:t>
            </a:r>
            <a:endParaRPr lang="en-US" altLang="en-US" sz="1200" dirty="0">
              <a:solidFill>
                <a:schemeClr val="tx1"/>
              </a:solidFill>
              <a:latin typeface="Verdana"/>
              <a:ea typeface="Verdana" panose="020B0604030504040204" pitchFamily="34" charset="0"/>
              <a:cs typeface="Verdana" panose="020B0604030504040204" pitchFamily="34" charset="0"/>
            </a:endParaRPr>
          </a:p>
        </p:txBody>
      </p:sp>
    </p:spTree>
  </p:cSld>
  <p:clrMap bg1="lt1" tx1="dk1" bg2="dk2" tx2="lt2" accent1="accent1" accent2="accent2" accent3="accent3" accent4="accent4" accent5="accent5" accent6="accent6" hlink="hlink" folHlink="folHlink"/>
  <p:sldLayoutIdLst>
    <p:sldLayoutId id="2147483665" r:id="rId1"/>
    <p:sldLayoutId id="2147483666" r:id="rId2"/>
    <p:sldLayoutId id="2147483668" r:id="rId3"/>
    <p:sldLayoutId id="2147483669" r:id="rId4"/>
    <p:sldLayoutId id="2147483651" r:id="rId5"/>
    <p:sldLayoutId id="2147483654" r:id="rId6"/>
    <p:sldLayoutId id="2147483655" r:id="rId7"/>
    <p:sldLayoutId id="2147483656" r:id="rId8"/>
    <p:sldLayoutId id="2147483667" r:id="rId9"/>
    <p:sldLayoutId id="2147483657" r:id="rId10"/>
    <p:sldLayoutId id="2147483673" r:id="rId11"/>
    <p:sldLayoutId id="2147483694"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3600" b="0" i="0" u="none" strike="noStrike" cap="none">
          <a:solidFill>
            <a:srgbClr val="000000"/>
          </a:solidFill>
          <a:latin typeface="+mj-lt"/>
          <a:ea typeface="Arial"/>
          <a:cs typeface="Arial"/>
          <a:sym typeface="Arial"/>
        </a:defRPr>
      </a:lvl1pPr>
    </p:titleStyle>
    <p:bodyStyle>
      <a:defPPr marR="0" lvl="0" algn="l" rtl="0">
        <a:lnSpc>
          <a:spcPct val="100000"/>
        </a:lnSpc>
        <a:spcBef>
          <a:spcPts val="0"/>
        </a:spcBef>
        <a:spcAft>
          <a:spcPts val="0"/>
        </a:spcAft>
      </a:defPPr>
      <a:lvl1pPr marL="255588" marR="0" lvl="0" indent="-25558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457200" y="215371"/>
            <a:ext cx="8229600" cy="1097279"/>
          </a:xfrm>
          <a:prstGeom prst="rect">
            <a:avLst/>
          </a:prstGeom>
          <a:noFill/>
          <a:ln>
            <a:noFill/>
          </a:ln>
        </p:spPr>
        <p:txBody>
          <a:bodyPr lIns="0" tIns="0" rIns="0" bIns="0" anchor="b" anchorCtr="0"/>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11" name="Shape 11"/>
          <p:cNvSpPr txBox="1">
            <a:spLocks noGrp="1"/>
          </p:cNvSpPr>
          <p:nvPr>
            <p:ph type="body" idx="1"/>
          </p:nvPr>
        </p:nvSpPr>
        <p:spPr>
          <a:xfrm>
            <a:off x="457200" y="1600200"/>
            <a:ext cx="8229600" cy="4525963"/>
          </a:xfrm>
          <a:prstGeom prst="rect">
            <a:avLst/>
          </a:prstGeom>
          <a:noFill/>
          <a:ln>
            <a:noFill/>
          </a:ln>
        </p:spPr>
        <p:txBody>
          <a:bodyPr lIns="0" tIns="0" rIns="0" bIns="0" anchor="t" anchorCtr="0"/>
          <a:lstStyle>
            <a:lvl1pPr marL="256032" marR="0" lvl="0" indent="-154432" algn="l" rtl="0">
              <a:spcBef>
                <a:spcPts val="1500"/>
              </a:spcBef>
              <a:buClr>
                <a:srgbClr val="007FA3"/>
              </a:buClr>
              <a:buSzPct val="100000"/>
              <a:buFont typeface="Arial"/>
              <a:buChar char="•"/>
              <a:defRPr sz="1600" b="0" i="0" u="none" strike="noStrike" cap="none">
                <a:solidFill>
                  <a:schemeClr val="dk1"/>
                </a:solidFill>
                <a:latin typeface="Arial"/>
                <a:ea typeface="Arial"/>
                <a:cs typeface="Arial"/>
                <a:sym typeface="Arial"/>
              </a:defRPr>
            </a:lvl1pPr>
            <a:lvl2pPr marL="742950" marR="0" lvl="1" indent="-18415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2pPr>
            <a:lvl3pPr marL="1143000" marR="0" lvl="2" indent="-127000" algn="l" rtl="0">
              <a:spcBef>
                <a:spcPts val="600"/>
              </a:spcBef>
              <a:buClr>
                <a:srgbClr val="007FA3"/>
              </a:buClr>
              <a:buSzPct val="100000"/>
              <a:buFont typeface="Noto Sans Symbols"/>
              <a:buChar char="▪"/>
              <a:defRPr sz="1600" b="0" i="0" u="none" strike="noStrike" cap="none">
                <a:solidFill>
                  <a:schemeClr val="dk1"/>
                </a:solidFill>
                <a:latin typeface="Arial"/>
                <a:ea typeface="Arial"/>
                <a:cs typeface="Arial"/>
                <a:sym typeface="Arial"/>
              </a:defRPr>
            </a:lvl3pPr>
            <a:lvl4pPr marL="1600200" marR="0" lvl="3"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9pPr>
          </a:lstStyle>
          <a:p>
            <a:endParaRPr dirty="0"/>
          </a:p>
        </p:txBody>
      </p:sp>
      <p:sp>
        <p:nvSpPr>
          <p:cNvPr id="12" name="Shape 12"/>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13" name="Shape 13"/>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14" name="Shape 14"/>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dirty="0">
              <a:solidFill>
                <a:schemeClr val="lt1"/>
              </a:solidFill>
              <a:latin typeface="Arial"/>
              <a:ea typeface="Arial"/>
              <a:cs typeface="Arial"/>
              <a:sym typeface="Arial"/>
            </a:endParaRPr>
          </a:p>
        </p:txBody>
      </p:sp>
      <p:pic>
        <p:nvPicPr>
          <p:cNvPr id="15" name="Shape 15" descr="Pearson Logo"/>
          <p:cNvPicPr preferRelativeResize="0"/>
          <p:nvPr/>
        </p:nvPicPr>
        <p:blipFill rotWithShape="1">
          <a:blip r:embed="rId5">
            <a:alphaModFix/>
          </a:blip>
          <a:srcRect/>
          <a:stretch/>
        </p:blipFill>
        <p:spPr>
          <a:xfrm>
            <a:off x="443972" y="6429709"/>
            <a:ext cx="917999" cy="279914"/>
          </a:xfrm>
          <a:prstGeom prst="rect">
            <a:avLst/>
          </a:prstGeom>
          <a:noFill/>
          <a:ln>
            <a:noFill/>
          </a:ln>
        </p:spPr>
      </p:pic>
    </p:spTree>
    <p:extLst>
      <p:ext uri="{BB962C8B-B14F-4D97-AF65-F5344CB8AC3E}">
        <p14:creationId xmlns:p14="http://schemas.microsoft.com/office/powerpoint/2010/main" val="200283969"/>
      </p:ext>
    </p:extLst>
  </p:cSld>
  <p:clrMap bg1="lt1" tx1="dk1" bg2="dk2" tx2="lt2" accent1="accent1" accent2="accent2" accent3="accent3" accent4="accent4" accent5="accent5" accent6="accent6" hlink="hlink" folHlink="folHlink"/>
  <p:sldLayoutIdLst>
    <p:sldLayoutId id="2147483664" r:id="rId1"/>
    <p:sldLayoutId id="2147483693" r:id="rId2"/>
    <p:sldLayoutId id="2147483696"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3600" b="0" i="0" u="none" strike="noStrike" cap="none">
          <a:solidFill>
            <a:srgbClr val="000000"/>
          </a:solidFill>
          <a:latin typeface="+mj-lt"/>
          <a:ea typeface="Arial"/>
          <a:cs typeface="Arial"/>
          <a:sym typeface="Arial"/>
        </a:defRPr>
      </a:lvl1pPr>
    </p:titleStyle>
    <p:bodyStyle>
      <a:defPPr marR="0" lvl="0" algn="l" rtl="0">
        <a:lnSpc>
          <a:spcPct val="100000"/>
        </a:lnSpc>
        <a:spcBef>
          <a:spcPts val="0"/>
        </a:spcBef>
        <a:spcAft>
          <a:spcPts val="0"/>
        </a:spcAft>
      </a:defPPr>
      <a:lvl1pPr marL="255588" marR="0" lvl="0" indent="-256032" algn="l" rtl="0">
        <a:lnSpc>
          <a:spcPct val="100000"/>
        </a:lnSpc>
        <a:spcBef>
          <a:spcPts val="0"/>
        </a:spcBef>
        <a:spcAft>
          <a:spcPts val="0"/>
        </a:spcAft>
        <a:buNone/>
        <a:defRPr sz="2400" b="0" i="0" u="none" strike="noStrike" cap="none">
          <a:solidFill>
            <a:srgbClr val="000000"/>
          </a:solidFill>
          <a:latin typeface="+mn-lt"/>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22.sv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9271"/>
            <a:ext cx="8458200" cy="1057773"/>
          </a:xfrm>
        </p:spPr>
        <p:txBody>
          <a:bodyPr anchor="ctr"/>
          <a:lstStyle/>
          <a:p>
            <a:r>
              <a:rPr lang="en-US" sz="3200" dirty="0">
                <a:latin typeface="+mj-lt"/>
              </a:rPr>
              <a:t>Family Therapy: Concepts and Methods</a:t>
            </a:r>
            <a:endParaRPr lang="en-US" altLang="en-US" sz="3200" dirty="0">
              <a:solidFill>
                <a:schemeClr val="tx2"/>
              </a:solidFill>
              <a:latin typeface="+mj-lt"/>
              <a:cs typeface="Times New Roman" panose="02020603050405020304" pitchFamily="18" charset="0"/>
            </a:endParaRPr>
          </a:p>
        </p:txBody>
      </p:sp>
      <p:sp>
        <p:nvSpPr>
          <p:cNvPr id="3" name="Text Placeholder 2"/>
          <p:cNvSpPr>
            <a:spLocks noGrp="1"/>
          </p:cNvSpPr>
          <p:nvPr>
            <p:ph type="body" idx="1"/>
          </p:nvPr>
        </p:nvSpPr>
        <p:spPr>
          <a:xfrm>
            <a:off x="457200" y="1251939"/>
            <a:ext cx="8229600" cy="370800"/>
          </a:xfrm>
        </p:spPr>
        <p:txBody>
          <a:bodyPr anchor="ctr"/>
          <a:lstStyle/>
          <a:p>
            <a:pPr eaLnBrk="1" hangingPunct="1">
              <a:defRPr/>
            </a:pPr>
            <a:r>
              <a:rPr lang="en-US" dirty="0">
                <a:solidFill>
                  <a:schemeClr val="tx2"/>
                </a:solidFill>
                <a:latin typeface="+mn-lt"/>
              </a:rPr>
              <a:t>Twelfth Edition</a:t>
            </a:r>
            <a:endParaRPr lang="en-US" altLang="en-US" dirty="0">
              <a:solidFill>
                <a:schemeClr val="tx2"/>
              </a:solidFill>
              <a:latin typeface="+mn-lt"/>
            </a:endParaRPr>
          </a:p>
        </p:txBody>
      </p:sp>
      <p:sp>
        <p:nvSpPr>
          <p:cNvPr id="4" name="Text Placeholder 3"/>
          <p:cNvSpPr>
            <a:spLocks noGrp="1"/>
          </p:cNvSpPr>
          <p:nvPr>
            <p:ph type="body" idx="2"/>
          </p:nvPr>
        </p:nvSpPr>
        <p:spPr>
          <a:xfrm>
            <a:off x="5029200" y="2395330"/>
            <a:ext cx="3790708" cy="859070"/>
          </a:xfrm>
        </p:spPr>
        <p:txBody>
          <a:bodyPr/>
          <a:lstStyle/>
          <a:p>
            <a:pPr algn="ctr"/>
            <a:r>
              <a:rPr lang="en-US" b="1" dirty="0">
                <a:latin typeface="+mn-lt"/>
              </a:rPr>
              <a:t>Chapter </a:t>
            </a:r>
            <a:r>
              <a:rPr lang="en-US" b="1" dirty="0" smtClean="0">
                <a:latin typeface="+mn-lt"/>
              </a:rPr>
              <a:t>10</a:t>
            </a:r>
            <a:endParaRPr lang="en-US" altLang="en-US" b="1" dirty="0">
              <a:latin typeface="+mn-lt"/>
              <a:ea typeface="Segoe UI Symbol" panose="020B0502040204020203" pitchFamily="34" charset="0"/>
            </a:endParaRPr>
          </a:p>
        </p:txBody>
      </p:sp>
      <p:sp>
        <p:nvSpPr>
          <p:cNvPr id="5" name="Text Placeholder 4"/>
          <p:cNvSpPr>
            <a:spLocks noGrp="1"/>
          </p:cNvSpPr>
          <p:nvPr>
            <p:ph type="body" idx="3"/>
          </p:nvPr>
        </p:nvSpPr>
        <p:spPr>
          <a:xfrm>
            <a:off x="5029199" y="3329295"/>
            <a:ext cx="3790709" cy="930189"/>
          </a:xfrm>
        </p:spPr>
        <p:txBody>
          <a:bodyPr/>
          <a:lstStyle/>
          <a:p>
            <a:pPr algn="ctr"/>
            <a:r>
              <a:rPr lang="en-US" altLang="en-US" dirty="0">
                <a:latin typeface="+mn-lt"/>
              </a:rPr>
              <a:t>Family Therapy in </a:t>
            </a:r>
            <a:r>
              <a:rPr lang="en-US" altLang="en-US" dirty="0" smtClean="0">
                <a:latin typeface="+mn-lt"/>
              </a:rPr>
              <a:t>the Twenty-First </a:t>
            </a:r>
            <a:r>
              <a:rPr lang="en-US" altLang="en-US" dirty="0">
                <a:latin typeface="+mn-lt"/>
              </a:rPr>
              <a:t>Century</a:t>
            </a:r>
          </a:p>
        </p:txBody>
      </p:sp>
      <p:pic>
        <p:nvPicPr>
          <p:cNvPr id="9" name="Picture 8" descr="Front Cover: Family Therapy: Concepts and Methods Twelfth Edition by Nichols and Davi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2272" y="1734588"/>
            <a:ext cx="3622175" cy="4565450"/>
          </a:xfrm>
          <a:prstGeom prst="rect">
            <a:avLst/>
          </a:prstGeom>
          <a:ln w="9525">
            <a:solidFill>
              <a:schemeClr val="tx1"/>
            </a:solidFill>
          </a:ln>
        </p:spPr>
      </p:pic>
      <p:sp>
        <p:nvSpPr>
          <p:cNvPr id="6" name="Text Placeholder 5"/>
          <p:cNvSpPr>
            <a:spLocks noGrp="1"/>
          </p:cNvSpPr>
          <p:nvPr>
            <p:ph type="body" idx="13"/>
          </p:nvPr>
        </p:nvSpPr>
        <p:spPr>
          <a:xfrm>
            <a:off x="2654424" y="6440400"/>
            <a:ext cx="6028776" cy="417600"/>
          </a:xfrm>
        </p:spPr>
        <p:txBody>
          <a:bodyPr anchor="ctr"/>
          <a:lstStyle/>
          <a:p>
            <a:pPr algn="r"/>
            <a:r>
              <a:rPr lang="en-US" altLang="en-US" sz="1200" dirty="0">
                <a:solidFill>
                  <a:schemeClr val="tx1"/>
                </a:solidFill>
                <a:latin typeface="Verdana"/>
                <a:ea typeface="Verdana" panose="020B0604030504040204" pitchFamily="34" charset="0"/>
                <a:cs typeface="Verdana" panose="020B0604030504040204" pitchFamily="34" charset="0"/>
              </a:rPr>
              <a:t>Copyright © </a:t>
            </a:r>
            <a:r>
              <a:rPr lang="en-US" altLang="en-US" sz="1200" dirty="0" smtClean="0">
                <a:solidFill>
                  <a:schemeClr val="tx1"/>
                </a:solidFill>
                <a:latin typeface="Verdana"/>
                <a:ea typeface="Verdana" panose="020B0604030504040204" pitchFamily="34" charset="0"/>
                <a:cs typeface="Verdana" panose="020B0604030504040204" pitchFamily="34" charset="0"/>
              </a:rPr>
              <a:t>2021, 2017, 2013 </a:t>
            </a:r>
            <a:r>
              <a:rPr lang="en-US" altLang="en-US" sz="1200" dirty="0">
                <a:solidFill>
                  <a:schemeClr val="tx1"/>
                </a:solidFill>
                <a:latin typeface="Verdana"/>
                <a:ea typeface="Verdana" panose="020B0604030504040204" pitchFamily="34" charset="0"/>
                <a:cs typeface="Verdana" panose="020B0604030504040204" pitchFamily="34" charset="0"/>
              </a:rPr>
              <a:t>Pearson Education, Inc. All Rights Reserved</a:t>
            </a:r>
          </a:p>
        </p:txBody>
      </p:sp>
    </p:spTree>
    <p:extLst>
      <p:ext uri="{BB962C8B-B14F-4D97-AF65-F5344CB8AC3E}">
        <p14:creationId xmlns:p14="http://schemas.microsoft.com/office/powerpoint/2010/main" val="16301741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Sex and the Internet </a:t>
            </a:r>
            <a:r>
              <a:rPr lang="en-US" altLang="en-US" sz="2000" b="0" dirty="0"/>
              <a:t>(1 of 2)</a:t>
            </a:r>
            <a:endParaRPr lang="en-IN" sz="2000" dirty="0"/>
          </a:p>
        </p:txBody>
      </p:sp>
      <p:sp>
        <p:nvSpPr>
          <p:cNvPr id="3" name="Content Placeholder 2"/>
          <p:cNvSpPr>
            <a:spLocks noGrp="1"/>
          </p:cNvSpPr>
          <p:nvPr>
            <p:ph sz="quarter" idx="13"/>
          </p:nvPr>
        </p:nvSpPr>
        <p:spPr/>
        <p:txBody>
          <a:bodyPr/>
          <a:lstStyle/>
          <a:p>
            <a:pPr marL="255651" lvl="0" indent="-255651" eaLnBrk="0" fontAlgn="base" hangingPunct="0">
              <a:spcAft>
                <a:spcPct val="0"/>
              </a:spcAft>
              <a:buSzPts val="2400"/>
              <a:tabLst/>
            </a:pPr>
            <a:r>
              <a:rPr lang="en-US" altLang="en-US" dirty="0">
                <a:solidFill>
                  <a:srgbClr val="000000"/>
                </a:solidFill>
                <a:latin typeface="Arial (Body)"/>
              </a:rPr>
              <a:t>Contemporary technologies bring many advantages</a:t>
            </a:r>
          </a:p>
          <a:p>
            <a:pPr marL="255651" lvl="0" indent="-255651" eaLnBrk="0" fontAlgn="base" hangingPunct="0">
              <a:spcAft>
                <a:spcPct val="0"/>
              </a:spcAft>
              <a:buSzPts val="2400"/>
              <a:tabLst/>
            </a:pPr>
            <a:r>
              <a:rPr lang="en-US" altLang="en-US" dirty="0">
                <a:solidFill>
                  <a:srgbClr val="000000"/>
                </a:solidFill>
                <a:latin typeface="Arial (Body)"/>
              </a:rPr>
              <a:t>Various software programs are designed to screen out sexual content</a:t>
            </a:r>
          </a:p>
          <a:p>
            <a:pPr marL="741553" lvl="1" indent="-284353" eaLnBrk="0" fontAlgn="base" hangingPunct="0">
              <a:spcAft>
                <a:spcPct val="0"/>
              </a:spcAft>
              <a:buSzPts val="2400"/>
            </a:pPr>
            <a:r>
              <a:rPr lang="en-US" altLang="en-US" dirty="0">
                <a:solidFill>
                  <a:srgbClr val="000000"/>
                </a:solidFill>
                <a:latin typeface="Arial (Body)"/>
                <a:cs typeface="Arial" panose="020B0604020202020204" pitchFamily="34" charset="0"/>
              </a:rPr>
              <a:t>And conversations on a child’s computer</a:t>
            </a:r>
          </a:p>
          <a:p>
            <a:pPr marL="255651" lvl="0" indent="-255651" eaLnBrk="0" fontAlgn="base" hangingPunct="0">
              <a:spcAft>
                <a:spcPct val="0"/>
              </a:spcAft>
              <a:buSzPts val="2400"/>
              <a:tabLst/>
            </a:pPr>
            <a:r>
              <a:rPr lang="en-US" altLang="en-US" dirty="0">
                <a:solidFill>
                  <a:srgbClr val="000000"/>
                </a:solidFill>
                <a:latin typeface="Arial (Body)"/>
              </a:rPr>
              <a:t>Most teens will see pornographic pictures, videos, stories, or sexual </a:t>
            </a:r>
            <a:r>
              <a:rPr lang="en-US" altLang="en-US" dirty="0" smtClean="0">
                <a:solidFill>
                  <a:srgbClr val="000000"/>
                </a:solidFill>
                <a:latin typeface="Arial (Body)"/>
              </a:rPr>
              <a:t>conversations</a:t>
            </a:r>
            <a:endParaRPr lang="en-US" altLang="en-US" dirty="0">
              <a:solidFill>
                <a:srgbClr val="000000"/>
              </a:solidFill>
              <a:latin typeface="Arial (Body)"/>
            </a:endParaRPr>
          </a:p>
        </p:txBody>
      </p:sp>
    </p:spTree>
    <p:extLst>
      <p:ext uri="{BB962C8B-B14F-4D97-AF65-F5344CB8AC3E}">
        <p14:creationId xmlns:p14="http://schemas.microsoft.com/office/powerpoint/2010/main" val="14696199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Sex and the Internet </a:t>
            </a:r>
            <a:r>
              <a:rPr lang="en-US" altLang="en-US" sz="2000" b="0" dirty="0" smtClean="0"/>
              <a:t>(2 </a:t>
            </a:r>
            <a:r>
              <a:rPr lang="en-US" altLang="en-US" sz="2000" b="0" dirty="0"/>
              <a:t>of 2)</a:t>
            </a:r>
            <a:endParaRPr lang="en-IN" sz="2000" dirty="0"/>
          </a:p>
        </p:txBody>
      </p:sp>
      <p:sp>
        <p:nvSpPr>
          <p:cNvPr id="3" name="Content Placeholder 2"/>
          <p:cNvSpPr>
            <a:spLocks noGrp="1"/>
          </p:cNvSpPr>
          <p:nvPr>
            <p:ph sz="quarter" idx="13"/>
          </p:nvPr>
        </p:nvSpPr>
        <p:spPr/>
        <p:txBody>
          <a:bodyPr/>
          <a:lstStyle/>
          <a:p>
            <a:pPr marL="255651" lvl="0" indent="-255651" eaLnBrk="0" fontAlgn="base" hangingPunct="0">
              <a:spcAft>
                <a:spcPct val="0"/>
              </a:spcAft>
              <a:buSzPts val="2400"/>
              <a:tabLst/>
            </a:pPr>
            <a:r>
              <a:rPr lang="en-US" altLang="en-US" dirty="0">
                <a:solidFill>
                  <a:srgbClr val="000000"/>
                </a:solidFill>
                <a:latin typeface="Arial (Body)"/>
              </a:rPr>
              <a:t>Rise of access to technology creates conflict </a:t>
            </a:r>
            <a:r>
              <a:rPr lang="en-US" altLang="en-US" dirty="0" smtClean="0">
                <a:solidFill>
                  <a:srgbClr val="000000"/>
                </a:solidFill>
                <a:latin typeface="Arial (Body)"/>
              </a:rPr>
              <a:t>in relationships </a:t>
            </a:r>
            <a:r>
              <a:rPr lang="en-US" altLang="en-US" dirty="0">
                <a:solidFill>
                  <a:srgbClr val="000000"/>
                </a:solidFill>
                <a:latin typeface="Arial (Body)"/>
              </a:rPr>
              <a:t>and facilitates “internet infidelity”.</a:t>
            </a:r>
          </a:p>
          <a:p>
            <a:pPr marL="741553" lvl="1" indent="-284353" eaLnBrk="0" fontAlgn="base" hangingPunct="0">
              <a:spcAft>
                <a:spcPct val="0"/>
              </a:spcAft>
              <a:buSzPts val="2400"/>
            </a:pPr>
            <a:r>
              <a:rPr lang="en-US" altLang="en-US" dirty="0">
                <a:solidFill>
                  <a:srgbClr val="000000"/>
                </a:solidFill>
                <a:latin typeface="Arial (Body)"/>
              </a:rPr>
              <a:t>Using technology to set up meetings for affairs.</a:t>
            </a:r>
          </a:p>
          <a:p>
            <a:pPr marL="741553" lvl="1" indent="-284353" eaLnBrk="0" fontAlgn="base" hangingPunct="0">
              <a:spcAft>
                <a:spcPct val="0"/>
              </a:spcAft>
              <a:buSzPts val="2400"/>
            </a:pPr>
            <a:r>
              <a:rPr lang="en-US" altLang="en-US" dirty="0">
                <a:solidFill>
                  <a:srgbClr val="000000"/>
                </a:solidFill>
                <a:latin typeface="Arial (Body)"/>
              </a:rPr>
              <a:t>Placing ads for sexual partners.</a:t>
            </a:r>
          </a:p>
          <a:p>
            <a:pPr marL="741553" lvl="1" indent="-284353" eaLnBrk="0" fontAlgn="base" hangingPunct="0">
              <a:spcAft>
                <a:spcPct val="0"/>
              </a:spcAft>
              <a:buSzPts val="2400"/>
            </a:pPr>
            <a:r>
              <a:rPr lang="en-US" altLang="en-US" dirty="0">
                <a:solidFill>
                  <a:srgbClr val="000000"/>
                </a:solidFill>
                <a:latin typeface="Arial (Body)"/>
              </a:rPr>
              <a:t>24/7 access to pornography.</a:t>
            </a:r>
          </a:p>
          <a:p>
            <a:pPr marL="741553" lvl="1" indent="-284353" eaLnBrk="0" fontAlgn="base" hangingPunct="0">
              <a:spcAft>
                <a:spcPct val="0"/>
              </a:spcAft>
              <a:buSzPts val="2400"/>
            </a:pPr>
            <a:r>
              <a:rPr lang="en-US" altLang="en-US" dirty="0">
                <a:solidFill>
                  <a:srgbClr val="000000"/>
                </a:solidFill>
                <a:latin typeface="Arial (Body)"/>
              </a:rPr>
              <a:t>Virtual sex/Interactive affairs.</a:t>
            </a:r>
          </a:p>
        </p:txBody>
      </p:sp>
    </p:spTree>
    <p:extLst>
      <p:ext uri="{BB962C8B-B14F-4D97-AF65-F5344CB8AC3E}">
        <p14:creationId xmlns:p14="http://schemas.microsoft.com/office/powerpoint/2010/main" val="4870586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Technology and the Family</a:t>
            </a:r>
            <a:endParaRPr lang="en-IN" dirty="0"/>
          </a:p>
        </p:txBody>
      </p:sp>
      <p:sp>
        <p:nvSpPr>
          <p:cNvPr id="3" name="Content Placeholder 2"/>
          <p:cNvSpPr>
            <a:spLocks noGrp="1"/>
          </p:cNvSpPr>
          <p:nvPr>
            <p:ph sz="quarter" idx="13"/>
          </p:nvPr>
        </p:nvSpPr>
        <p:spPr/>
        <p:txBody>
          <a:bodyPr/>
          <a:lstStyle/>
          <a:p>
            <a:r>
              <a:rPr lang="en-US" dirty="0"/>
              <a:t>Technology can be used for both healthy and unhealthy ends</a:t>
            </a:r>
          </a:p>
          <a:p>
            <a:r>
              <a:rPr lang="en-US" dirty="0"/>
              <a:t>Smartphone use linked with adolescent depression and anxiety</a:t>
            </a:r>
          </a:p>
          <a:p>
            <a:pPr lvl="1"/>
            <a:r>
              <a:rPr lang="en-US" dirty="0"/>
              <a:t>Parents should monitor time and </a:t>
            </a:r>
            <a:r>
              <a:rPr lang="en-US" dirty="0" smtClean="0"/>
              <a:t>activity</a:t>
            </a:r>
            <a:endParaRPr lang="en-US" dirty="0"/>
          </a:p>
        </p:txBody>
      </p:sp>
    </p:spTree>
    <p:extLst>
      <p:ext uri="{BB962C8B-B14F-4D97-AF65-F5344CB8AC3E}">
        <p14:creationId xmlns:p14="http://schemas.microsoft.com/office/powerpoint/2010/main" val="30260024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Recommended Readings </a:t>
            </a:r>
            <a:r>
              <a:rPr lang="en-US" sz="2000" b="0" dirty="0"/>
              <a:t>(1 of 2)</a:t>
            </a:r>
            <a:endParaRPr lang="en-AU" sz="2000" dirty="0"/>
          </a:p>
        </p:txBody>
      </p:sp>
      <p:sp>
        <p:nvSpPr>
          <p:cNvPr id="3" name="Content Placeholder 2"/>
          <p:cNvSpPr>
            <a:spLocks noGrp="1"/>
          </p:cNvSpPr>
          <p:nvPr>
            <p:ph sz="quarter" idx="13"/>
          </p:nvPr>
        </p:nvSpPr>
        <p:spPr>
          <a:xfrm>
            <a:off x="457199" y="1556326"/>
            <a:ext cx="8497957" cy="4665570"/>
          </a:xfrm>
        </p:spPr>
        <p:txBody>
          <a:bodyPr/>
          <a:lstStyle/>
          <a:p>
            <a:r>
              <a:rPr lang="en-US" sz="1800" dirty="0"/>
              <a:t>Fontes, L. A. 2008. Interviewing Clients across Cultures. New York: Guilford Press.</a:t>
            </a:r>
          </a:p>
          <a:p>
            <a:r>
              <a:rPr lang="en-US" sz="1800" dirty="0"/>
              <a:t>Fowers, B., and F. Richardson. 1996. Why Is Multiculturalism Good? </a:t>
            </a:r>
            <a:r>
              <a:rPr lang="en-US" sz="1800" b="1" dirty="0"/>
              <a:t>American Psychologist </a:t>
            </a:r>
            <a:r>
              <a:rPr lang="en-US" sz="1800" dirty="0"/>
              <a:t>51:609–21.</a:t>
            </a:r>
          </a:p>
          <a:p>
            <a:r>
              <a:rPr lang="en-US" sz="1800" dirty="0"/>
              <a:t>Gergen, K. 1985. </a:t>
            </a:r>
            <a:r>
              <a:rPr lang="en-US" sz="1800" b="1" dirty="0"/>
              <a:t>The Social Constructionist Movement in Modern Psychology</a:t>
            </a:r>
            <a:r>
              <a:rPr lang="en-US" sz="1800" dirty="0"/>
              <a:t>. American Psychologist 40:266–75.</a:t>
            </a:r>
          </a:p>
          <a:p>
            <a:r>
              <a:rPr lang="en-US" sz="1800" dirty="0"/>
              <a:t>Goldner, V. 1985. Feminism and Family Therapy. Family Process 24:31–47.</a:t>
            </a:r>
            <a:br>
              <a:rPr lang="en-US" sz="1800" dirty="0"/>
            </a:br>
            <a:r>
              <a:rPr lang="en-US" sz="1800" dirty="0"/>
              <a:t>Goodrich, T. J., ed. 1991. </a:t>
            </a:r>
            <a:r>
              <a:rPr lang="en-US" sz="1800" b="1" dirty="0"/>
              <a:t>Women and Power: Perspectives for Family Therapy.</a:t>
            </a:r>
            <a:r>
              <a:rPr lang="en-US" sz="1800" dirty="0"/>
              <a:t> New York: Norton.</a:t>
            </a:r>
          </a:p>
          <a:p>
            <a:r>
              <a:rPr lang="en-US" sz="1800" dirty="0"/>
              <a:t>Greenan, D. E., and G. Tunnell. 2002</a:t>
            </a:r>
            <a:r>
              <a:rPr lang="en-US" sz="1800" dirty="0" smtClean="0"/>
              <a:t>. </a:t>
            </a:r>
            <a:r>
              <a:rPr lang="en-US" sz="1800" b="1" dirty="0" smtClean="0"/>
              <a:t>Couples Therapy with Gay Men: A Family Systems Model for Healing Relationships.</a:t>
            </a:r>
            <a:r>
              <a:rPr lang="en-US" sz="1800" i="1" dirty="0" smtClean="0"/>
              <a:t> </a:t>
            </a:r>
            <a:r>
              <a:rPr lang="en-US" sz="1800" dirty="0"/>
              <a:t>New York: Guilford Press.</a:t>
            </a:r>
          </a:p>
          <a:p>
            <a:r>
              <a:rPr lang="en-US" sz="1800" dirty="0"/>
              <a:t>Hare-Mustin, R. T., and J. Marecek. 1988. The Meaning of Difference: Gender Theory, Postmodernism and Psychology. </a:t>
            </a:r>
            <a:r>
              <a:rPr lang="en-US" sz="1800" b="1" dirty="0"/>
              <a:t>American Psychologist 43:</a:t>
            </a:r>
            <a:r>
              <a:rPr lang="en-US" sz="1800" dirty="0"/>
              <a:t>455–64.</a:t>
            </a:r>
          </a:p>
        </p:txBody>
      </p:sp>
    </p:spTree>
    <p:extLst>
      <p:ext uri="{BB962C8B-B14F-4D97-AF65-F5344CB8AC3E}">
        <p14:creationId xmlns:p14="http://schemas.microsoft.com/office/powerpoint/2010/main" val="30046184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Recommended Readings </a:t>
            </a:r>
            <a:r>
              <a:rPr lang="en-US" sz="2000" b="0" dirty="0" smtClean="0"/>
              <a:t>(2 </a:t>
            </a:r>
            <a:r>
              <a:rPr lang="en-US" sz="2000" b="0" dirty="0"/>
              <a:t>of 2)</a:t>
            </a:r>
            <a:endParaRPr lang="en-AU" sz="2000" dirty="0"/>
          </a:p>
        </p:txBody>
      </p:sp>
      <p:sp>
        <p:nvSpPr>
          <p:cNvPr id="3" name="Content Placeholder 2"/>
          <p:cNvSpPr>
            <a:spLocks noGrp="1"/>
          </p:cNvSpPr>
          <p:nvPr>
            <p:ph sz="quarter" idx="13"/>
          </p:nvPr>
        </p:nvSpPr>
        <p:spPr>
          <a:xfrm>
            <a:off x="457201" y="1556326"/>
            <a:ext cx="7931426" cy="4735144"/>
          </a:xfrm>
        </p:spPr>
        <p:txBody>
          <a:bodyPr/>
          <a:lstStyle/>
          <a:p>
            <a:r>
              <a:rPr lang="en-US" sz="1800" dirty="0"/>
              <a:t>Held, B. S. 1995. </a:t>
            </a:r>
            <a:r>
              <a:rPr lang="en-US" sz="1800" b="1" dirty="0"/>
              <a:t>Back to Reality: A Critique of Postmodern Theory in Psychotherapy. </a:t>
            </a:r>
            <a:r>
              <a:rPr lang="en-US" sz="1800" dirty="0"/>
              <a:t>New York: Norton.</a:t>
            </a:r>
          </a:p>
          <a:p>
            <a:r>
              <a:rPr lang="en-US" sz="1800" dirty="0"/>
              <a:t>Kellner, D. 1991. </a:t>
            </a:r>
            <a:r>
              <a:rPr lang="en-US" sz="1800" b="1" dirty="0"/>
              <a:t>Postmodern Theory</a:t>
            </a:r>
            <a:r>
              <a:rPr lang="en-US" sz="1800" dirty="0"/>
              <a:t>. New York: Guilford Press.</a:t>
            </a:r>
          </a:p>
          <a:p>
            <a:r>
              <a:rPr lang="en-US" sz="1800" dirty="0"/>
              <a:t>Krestan, J., and C. Bepko. 1980. </a:t>
            </a:r>
            <a:r>
              <a:rPr lang="en-US" sz="1800" b="1" dirty="0"/>
              <a:t>The Problem of Fusion in the Lesbian Relationship</a:t>
            </a:r>
            <a:r>
              <a:rPr lang="en-US" sz="1800" dirty="0"/>
              <a:t>. Family Process 19:277–89.</a:t>
            </a:r>
          </a:p>
          <a:p>
            <a:r>
              <a:rPr lang="en-US" sz="1800" dirty="0"/>
              <a:t>Laird, J., and R. J. Green. 1996. </a:t>
            </a:r>
            <a:r>
              <a:rPr lang="en-US" sz="1800" b="1" dirty="0"/>
              <a:t>Lesbians and Gays in Couples and Families: A Handbook for Therapists.</a:t>
            </a:r>
            <a:r>
              <a:rPr lang="en-US" sz="1800" i="1" dirty="0"/>
              <a:t> </a:t>
            </a:r>
            <a:r>
              <a:rPr lang="en-US" sz="1800" dirty="0"/>
              <a:t>San Francisco: Jossey-Bass.</a:t>
            </a:r>
          </a:p>
          <a:p>
            <a:r>
              <a:rPr lang="en-US" sz="1800" dirty="0"/>
              <a:t>Luepnitz, D. 1988. </a:t>
            </a:r>
            <a:r>
              <a:rPr lang="en-US" sz="1800" b="1" dirty="0"/>
              <a:t>The Family Interpreted: Feminist Theory in Clinical Practice</a:t>
            </a:r>
            <a:r>
              <a:rPr lang="en-US" sz="1800" dirty="0"/>
              <a:t>. New York: Basic Books.</a:t>
            </a:r>
          </a:p>
          <a:p>
            <a:r>
              <a:rPr lang="en-US" sz="1800" dirty="0"/>
              <a:t>McGoldrick, M., J. Pearce, and J. Giordano. 2007. </a:t>
            </a:r>
            <a:r>
              <a:rPr lang="en-US" sz="1800" b="1" dirty="0"/>
              <a:t>Ethnicity and Family Therapy</a:t>
            </a:r>
            <a:r>
              <a:rPr lang="en-US" sz="1800" dirty="0"/>
              <a:t>, 3rd ed. New York: Guilford Press.</a:t>
            </a:r>
          </a:p>
          <a:p>
            <a:r>
              <a:rPr lang="en-US" sz="1800" dirty="0"/>
              <a:t>Walsh, F., ed. 1993. </a:t>
            </a:r>
            <a:r>
              <a:rPr lang="en-US" sz="1800" b="1" dirty="0"/>
              <a:t>Normal Family Processes</a:t>
            </a:r>
            <a:r>
              <a:rPr lang="en-US" sz="1800" dirty="0"/>
              <a:t>, 2nd ed. New York: Guilford Press</a:t>
            </a:r>
            <a:r>
              <a:rPr lang="en-US" sz="1800" dirty="0" smtClean="0"/>
              <a:t>.</a:t>
            </a:r>
            <a:endParaRPr lang="en-US" sz="1800" dirty="0"/>
          </a:p>
        </p:txBody>
      </p:sp>
    </p:spTree>
    <p:extLst>
      <p:ext uri="{BB962C8B-B14F-4D97-AF65-F5344CB8AC3E}">
        <p14:creationId xmlns:p14="http://schemas.microsoft.com/office/powerpoint/2010/main" val="13866259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84"/>
        <p:cNvGrpSpPr/>
        <p:nvPr/>
      </p:nvGrpSpPr>
      <p:grpSpPr>
        <a:xfrm>
          <a:off x="0" y="0"/>
          <a:ext cx="0" cy="0"/>
          <a:chOff x="0" y="0"/>
          <a:chExt cx="0" cy="0"/>
        </a:xfrm>
      </p:grpSpPr>
      <p:sp>
        <p:nvSpPr>
          <p:cNvPr id="5" name="Title 4">
            <a:extLst>
              <a:ext uri="{FF2B5EF4-FFF2-40B4-BE49-F238E27FC236}">
                <a16:creationId xmlns:a16="http://schemas.microsoft.com/office/drawing/2014/main" id="{E47FF819-0D5D-491A-BF8F-B42813E7390C}"/>
              </a:ext>
            </a:extLst>
          </p:cNvPr>
          <p:cNvSpPr>
            <a:spLocks noGrp="1"/>
          </p:cNvSpPr>
          <p:nvPr>
            <p:ph type="title"/>
          </p:nvPr>
        </p:nvSpPr>
        <p:spPr/>
        <p:txBody>
          <a:bodyPr/>
          <a:lstStyle/>
          <a:p>
            <a:r>
              <a:rPr lang="en-US" dirty="0">
                <a:latin typeface="Arial (Headings)"/>
                <a:cs typeface="Times New Roman" panose="02020603050405020304" pitchFamily="18" charset="0"/>
              </a:rPr>
              <a:t>Copyright</a:t>
            </a:r>
          </a:p>
        </p:txBody>
      </p:sp>
      <p:pic>
        <p:nvPicPr>
          <p:cNvPr id="7" name="Graphic 6" descr="Warning">
            <a:extLst>
              <a:ext uri="{FF2B5EF4-FFF2-40B4-BE49-F238E27FC236}">
                <a16:creationId xmlns:a16="http://schemas.microsoft.com/office/drawing/2014/main" id="{C06FB2D2-3F36-42C9-A5A6-B6234DC54C96}"/>
              </a:ext>
            </a:extLst>
          </p:cNvPr>
          <p:cNvPicPr>
            <a:picLocks noChangeAspect="1"/>
          </p:cNvPicPr>
          <p:nvPr/>
        </p:nvPicPr>
        <p:blipFill>
          <a:blip r:embed="rId3">
            <a:extLst>
              <a:ext uri="{96DAC541-7B7A-43D3-8B79-37D633B846F1}">
                <asvg:svgBlip xmlns="" xmlns:asvg="http://schemas.microsoft.com/office/drawing/2016/SVG/main" r:embed="rId4"/>
              </a:ext>
            </a:extLst>
          </a:blip>
          <a:stretch>
            <a:fillRect/>
          </a:stretch>
        </p:blipFill>
        <p:spPr>
          <a:xfrm>
            <a:off x="246184" y="2317359"/>
            <a:ext cx="1277815" cy="1434026"/>
          </a:xfrm>
          <a:prstGeom prst="rect">
            <a:avLst/>
          </a:prstGeom>
        </p:spPr>
      </p:pic>
      <p:sp>
        <p:nvSpPr>
          <p:cNvPr id="2" name="Text Placeholder 1">
            <a:extLst>
              <a:ext uri="{FF2B5EF4-FFF2-40B4-BE49-F238E27FC236}">
                <a16:creationId xmlns:a16="http://schemas.microsoft.com/office/drawing/2014/main" id="{AD5FAE7B-F718-4307-B112-AD6256157E8F}"/>
              </a:ext>
            </a:extLst>
          </p:cNvPr>
          <p:cNvSpPr>
            <a:spLocks noGrp="1"/>
          </p:cNvSpPr>
          <p:nvPr>
            <p:ph type="body" idx="4294967295"/>
          </p:nvPr>
        </p:nvSpPr>
        <p:spPr>
          <a:xfrm>
            <a:off x="1606061" y="1852246"/>
            <a:ext cx="6858001" cy="2854836"/>
          </a:xfrm>
          <a:ln/>
        </p:spPr>
        <p:style>
          <a:lnRef idx="2">
            <a:schemeClr val="dk1"/>
          </a:lnRef>
          <a:fillRef idx="1">
            <a:schemeClr val="lt1"/>
          </a:fillRef>
          <a:effectRef idx="0">
            <a:schemeClr val="dk1"/>
          </a:effectRef>
          <a:fontRef idx="minor">
            <a:schemeClr val="dk1"/>
          </a:fontRef>
        </p:style>
        <p:txBody>
          <a:bodyPr lIns="182880" tIns="182880" rIns="182880" bIns="182880" anchor="ctr"/>
          <a:lstStyle/>
          <a:p>
            <a:pPr marL="101600" indent="0">
              <a:buNone/>
            </a:pPr>
            <a:r>
              <a:rPr lang="en-US" b="1" dirty="0"/>
              <a:t>This work is protected by United States copyright laws and is</a:t>
            </a:r>
            <a:r>
              <a:rPr lang="en-US" b="1" baseline="0" dirty="0"/>
              <a:t> </a:t>
            </a:r>
            <a:r>
              <a:rPr lang="en-US" b="1" dirty="0"/>
              <a:t>provided solely for the use of instructors in teaching their courses and assessing student learning. Dissemination or sale of any part of this work (including on the World Wide Web) will destroy the integrity of the work and is not permitted. The work and materials from it should never be made available to students except by instructors using the accompanying text in their classes. All recipients of this work are expected to abide by these restrictions and to honor the intended pedagogical purposes and the needs of other instructors who rely on these materials.</a:t>
            </a:r>
          </a:p>
        </p:txBody>
      </p:sp>
    </p:spTree>
    <p:extLst>
      <p:ext uri="{BB962C8B-B14F-4D97-AF65-F5344CB8AC3E}">
        <p14:creationId xmlns:p14="http://schemas.microsoft.com/office/powerpoint/2010/main" val="105641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Learning Outcomes</a:t>
            </a:r>
            <a:endParaRPr lang="en-AU" dirty="0"/>
          </a:p>
        </p:txBody>
      </p:sp>
      <p:sp>
        <p:nvSpPr>
          <p:cNvPr id="5" name="Content Placeholder 4"/>
          <p:cNvSpPr>
            <a:spLocks noGrp="1"/>
          </p:cNvSpPr>
          <p:nvPr>
            <p:ph sz="quarter" idx="13"/>
          </p:nvPr>
        </p:nvSpPr>
        <p:spPr>
          <a:xfrm>
            <a:off x="457200" y="1556326"/>
            <a:ext cx="8100646" cy="4434275"/>
          </a:xfrm>
        </p:spPr>
        <p:txBody>
          <a:bodyPr/>
          <a:lstStyle/>
          <a:p>
            <a:pPr marL="0" indent="0">
              <a:buNone/>
            </a:pPr>
            <a:r>
              <a:rPr lang="en-US" b="1" dirty="0" smtClean="0">
                <a:solidFill>
                  <a:schemeClr val="tx2"/>
                </a:solidFill>
              </a:rPr>
              <a:t>10.1</a:t>
            </a:r>
            <a:r>
              <a:rPr lang="en-US" dirty="0" smtClean="0"/>
              <a:t> Describe </a:t>
            </a:r>
            <a:r>
              <a:rPr lang="en-US" dirty="0"/>
              <a:t>the major challenges to traditional family systems models in the twenty-first century.</a:t>
            </a:r>
          </a:p>
          <a:p>
            <a:pPr marL="0" indent="0">
              <a:buNone/>
            </a:pPr>
            <a:r>
              <a:rPr lang="en-US" b="1" dirty="0" smtClean="0">
                <a:solidFill>
                  <a:schemeClr val="tx2"/>
                </a:solidFill>
              </a:rPr>
              <a:t>10.2 </a:t>
            </a:r>
            <a:r>
              <a:rPr lang="en-US" dirty="0" smtClean="0"/>
              <a:t>Describe </a:t>
            </a:r>
            <a:r>
              <a:rPr lang="en-US" dirty="0"/>
              <a:t>contemporary sociocultural factors relevant to family therapy.</a:t>
            </a:r>
          </a:p>
          <a:p>
            <a:pPr marL="0" indent="0">
              <a:buNone/>
            </a:pPr>
            <a:r>
              <a:rPr lang="en-US" b="1" dirty="0" smtClean="0">
                <a:solidFill>
                  <a:schemeClr val="tx2"/>
                </a:solidFill>
              </a:rPr>
              <a:t>10.3</a:t>
            </a:r>
            <a:r>
              <a:rPr lang="en-US" dirty="0" smtClean="0"/>
              <a:t> Describe </a:t>
            </a:r>
            <a:r>
              <a:rPr lang="en-US" dirty="0"/>
              <a:t>the effects of technology on family relationships and individual development.</a:t>
            </a:r>
          </a:p>
        </p:txBody>
      </p:sp>
    </p:spTree>
    <p:extLst>
      <p:ext uri="{BB962C8B-B14F-4D97-AF65-F5344CB8AC3E}">
        <p14:creationId xmlns:p14="http://schemas.microsoft.com/office/powerpoint/2010/main" val="16151669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ＭＳ Ｐゴシック"/>
              </a:rPr>
              <a:t>Family Therapy Today</a:t>
            </a:r>
            <a:endParaRPr lang="en-AU" dirty="0"/>
          </a:p>
        </p:txBody>
      </p:sp>
      <p:sp>
        <p:nvSpPr>
          <p:cNvPr id="3" name="Content Placeholder 2"/>
          <p:cNvSpPr>
            <a:spLocks noGrp="1"/>
          </p:cNvSpPr>
          <p:nvPr>
            <p:ph sz="quarter" idx="13"/>
          </p:nvPr>
        </p:nvSpPr>
        <p:spPr>
          <a:xfrm>
            <a:off x="457200" y="1556326"/>
            <a:ext cx="8096491" cy="4434275"/>
          </a:xfrm>
        </p:spPr>
        <p:txBody>
          <a:bodyPr/>
          <a:lstStyle/>
          <a:p>
            <a:pPr marL="255651" lvl="0" indent="-255651" eaLnBrk="0" fontAlgn="base" hangingPunct="0">
              <a:spcAft>
                <a:spcPct val="0"/>
              </a:spcAft>
              <a:buSzPts val="2400"/>
              <a:tabLst/>
            </a:pPr>
            <a:r>
              <a:rPr lang="en-US" altLang="en-US" dirty="0">
                <a:solidFill>
                  <a:srgbClr val="000000"/>
                </a:solidFill>
                <a:latin typeface="Arial (Body)"/>
                <a:ea typeface="ＭＳ Ｐゴシック"/>
              </a:rPr>
              <a:t>No longer divided into separate schools</a:t>
            </a:r>
          </a:p>
          <a:p>
            <a:pPr marL="255651" lvl="0" indent="-255651" eaLnBrk="0" fontAlgn="base" hangingPunct="0">
              <a:spcAft>
                <a:spcPct val="0"/>
              </a:spcAft>
              <a:buSzPts val="2400"/>
              <a:tabLst/>
            </a:pPr>
            <a:r>
              <a:rPr lang="en-US" altLang="en-US" dirty="0">
                <a:solidFill>
                  <a:srgbClr val="000000"/>
                </a:solidFill>
                <a:latin typeface="Arial (Body)"/>
                <a:ea typeface="ＭＳ Ｐゴシック"/>
              </a:rPr>
              <a:t>Postmodernism gave rise to…</a:t>
            </a:r>
          </a:p>
          <a:p>
            <a:pPr marL="741553" lvl="1" indent="-284353" eaLnBrk="0" fontAlgn="base" hangingPunct="0">
              <a:spcAft>
                <a:spcPct val="0"/>
              </a:spcAft>
              <a:buSzPts val="2400"/>
            </a:pPr>
            <a:r>
              <a:rPr lang="en-US" altLang="en-US" dirty="0">
                <a:solidFill>
                  <a:srgbClr val="000000"/>
                </a:solidFill>
                <a:latin typeface="Arial (Body)"/>
                <a:ea typeface="ＭＳ Ｐゴシック"/>
                <a:cs typeface="Arial" panose="020B0604020202020204" pitchFamily="34" charset="0"/>
              </a:rPr>
              <a:t>a lack of absolute truth</a:t>
            </a:r>
          </a:p>
          <a:p>
            <a:pPr marL="741553" lvl="1" indent="-284353" eaLnBrk="0" fontAlgn="base" hangingPunct="0">
              <a:spcAft>
                <a:spcPct val="0"/>
              </a:spcAft>
              <a:buSzPts val="2400"/>
            </a:pPr>
            <a:r>
              <a:rPr lang="en-US" altLang="en-US" dirty="0">
                <a:solidFill>
                  <a:srgbClr val="000000"/>
                </a:solidFill>
                <a:latin typeface="Arial (Body)"/>
                <a:ea typeface="ＭＳ Ｐゴシック"/>
                <a:cs typeface="Arial" panose="020B0604020202020204" pitchFamily="34" charset="0"/>
              </a:rPr>
              <a:t>desire to merge some schools of family therapy together</a:t>
            </a:r>
          </a:p>
          <a:p>
            <a:pPr marL="255651" lvl="0" indent="-255651" eaLnBrk="0" fontAlgn="base" hangingPunct="0">
              <a:spcAft>
                <a:spcPct val="0"/>
              </a:spcAft>
              <a:buSzPts val="2400"/>
              <a:tabLst/>
            </a:pPr>
            <a:r>
              <a:rPr lang="en-US" altLang="en-US" dirty="0">
                <a:solidFill>
                  <a:srgbClr val="000000"/>
                </a:solidFill>
                <a:latin typeface="Arial (Body)"/>
                <a:ea typeface="ＭＳ Ｐゴシック"/>
              </a:rPr>
              <a:t>Need for individualized techniques to deal with certain problems and populations</a:t>
            </a:r>
          </a:p>
        </p:txBody>
      </p:sp>
    </p:spTree>
    <p:extLst>
      <p:ext uri="{BB962C8B-B14F-4D97-AF65-F5344CB8AC3E}">
        <p14:creationId xmlns:p14="http://schemas.microsoft.com/office/powerpoint/2010/main" val="8578404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Feminist Family Therapy</a:t>
            </a:r>
            <a:endParaRPr lang="en-AU" sz="2000" dirty="0"/>
          </a:p>
        </p:txBody>
      </p:sp>
      <p:sp>
        <p:nvSpPr>
          <p:cNvPr id="3" name="Content Placeholder 2"/>
          <p:cNvSpPr>
            <a:spLocks noGrp="1"/>
          </p:cNvSpPr>
          <p:nvPr>
            <p:ph sz="quarter" idx="13"/>
          </p:nvPr>
        </p:nvSpPr>
        <p:spPr/>
        <p:txBody>
          <a:bodyPr/>
          <a:lstStyle/>
          <a:p>
            <a:pPr marL="255651" lvl="0" indent="-255651" eaLnBrk="0" fontAlgn="base" hangingPunct="0">
              <a:spcAft>
                <a:spcPct val="0"/>
              </a:spcAft>
              <a:buSzPts val="2400"/>
              <a:tabLst/>
              <a:defRPr/>
            </a:pPr>
            <a:r>
              <a:rPr lang="en-US" dirty="0">
                <a:solidFill>
                  <a:srgbClr val="000000"/>
                </a:solidFill>
                <a:latin typeface="Arial (Body)"/>
              </a:rPr>
              <a:t>Exposed gender bias in family therapy</a:t>
            </a:r>
          </a:p>
          <a:p>
            <a:pPr marL="255651" lvl="0" indent="-255651" eaLnBrk="0" fontAlgn="base" hangingPunct="0">
              <a:spcAft>
                <a:spcPct val="0"/>
              </a:spcAft>
              <a:buSzPts val="2400"/>
              <a:tabLst/>
              <a:defRPr/>
            </a:pPr>
            <a:r>
              <a:rPr lang="en-US" dirty="0">
                <a:solidFill>
                  <a:srgbClr val="000000"/>
                </a:solidFill>
                <a:latin typeface="Arial (Body)"/>
              </a:rPr>
              <a:t>Equal responsibility</a:t>
            </a:r>
          </a:p>
          <a:p>
            <a:pPr marL="255651" lvl="0" indent="-255651" eaLnBrk="0" fontAlgn="base" hangingPunct="0">
              <a:spcAft>
                <a:spcPct val="0"/>
              </a:spcAft>
              <a:buSzPts val="2400"/>
              <a:tabLst/>
              <a:defRPr/>
            </a:pPr>
            <a:r>
              <a:rPr lang="en-US" dirty="0">
                <a:solidFill>
                  <a:srgbClr val="000000"/>
                </a:solidFill>
                <a:latin typeface="Arial (Body)"/>
              </a:rPr>
              <a:t>Help women and men re-examine gender</a:t>
            </a:r>
          </a:p>
          <a:p>
            <a:pPr marL="741553" lvl="1" indent="-284353" eaLnBrk="0" fontAlgn="base" hangingPunct="0">
              <a:spcAft>
                <a:spcPct val="0"/>
              </a:spcAft>
              <a:buSzPts val="2400"/>
              <a:defRPr/>
            </a:pPr>
            <a:r>
              <a:rPr lang="en-US" dirty="0">
                <a:solidFill>
                  <a:srgbClr val="000000"/>
                </a:solidFill>
                <a:latin typeface="Arial (Body)"/>
                <a:ea typeface="Arial" charset="0"/>
              </a:rPr>
              <a:t>Keep women from realizing their full potential</a:t>
            </a:r>
          </a:p>
          <a:p>
            <a:pPr marL="255651" lvl="0" indent="-255651" eaLnBrk="0" fontAlgn="base" hangingPunct="0">
              <a:spcAft>
                <a:spcPct val="0"/>
              </a:spcAft>
              <a:buSzPts val="2400"/>
              <a:tabLst/>
              <a:defRPr/>
            </a:pPr>
            <a:r>
              <a:rPr lang="en-US" dirty="0">
                <a:solidFill>
                  <a:srgbClr val="000000"/>
                </a:solidFill>
                <a:latin typeface="Arial (Body)"/>
              </a:rPr>
              <a:t>Uses existing forms of family therapy as primary treatment</a:t>
            </a:r>
          </a:p>
          <a:p>
            <a:pPr marL="741553" lvl="1" indent="-284353" eaLnBrk="0" fontAlgn="base" hangingPunct="0">
              <a:spcAft>
                <a:spcPct val="0"/>
              </a:spcAft>
              <a:buSzPts val="2400"/>
              <a:defRPr/>
            </a:pPr>
            <a:r>
              <a:rPr lang="en-US" dirty="0">
                <a:solidFill>
                  <a:srgbClr val="000000"/>
                </a:solidFill>
                <a:latin typeface="Arial (Body)"/>
                <a:ea typeface="Arial" charset="0"/>
              </a:rPr>
              <a:t>Adds in a sensitivity to gender</a:t>
            </a:r>
          </a:p>
        </p:txBody>
      </p:sp>
    </p:spTree>
    <p:extLst>
      <p:ext uri="{BB962C8B-B14F-4D97-AF65-F5344CB8AC3E}">
        <p14:creationId xmlns:p14="http://schemas.microsoft.com/office/powerpoint/2010/main" val="18183996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400" dirty="0"/>
              <a:t>Social Constructivism and Narrative Therapy</a:t>
            </a:r>
            <a:endParaRPr lang="en-AU" sz="3400" dirty="0"/>
          </a:p>
        </p:txBody>
      </p:sp>
      <p:sp>
        <p:nvSpPr>
          <p:cNvPr id="3" name="Content Placeholder 2"/>
          <p:cNvSpPr>
            <a:spLocks noGrp="1"/>
          </p:cNvSpPr>
          <p:nvPr>
            <p:ph sz="quarter" idx="13"/>
          </p:nvPr>
        </p:nvSpPr>
        <p:spPr/>
        <p:txBody>
          <a:bodyPr/>
          <a:lstStyle/>
          <a:p>
            <a:pPr marL="255651" lvl="0" indent="-255651" eaLnBrk="0" fontAlgn="base" hangingPunct="0">
              <a:spcAft>
                <a:spcPct val="0"/>
              </a:spcAft>
              <a:buSzPts val="2400"/>
              <a:tabLst/>
              <a:defRPr/>
            </a:pPr>
            <a:r>
              <a:rPr lang="en-US" dirty="0">
                <a:solidFill>
                  <a:srgbClr val="000000"/>
                </a:solidFill>
                <a:latin typeface="Arial (Body)"/>
              </a:rPr>
              <a:t>Social Constructivism</a:t>
            </a:r>
          </a:p>
          <a:p>
            <a:pPr marL="741553" lvl="1" indent="-284353" eaLnBrk="0" fontAlgn="base" hangingPunct="0">
              <a:spcAft>
                <a:spcPct val="0"/>
              </a:spcAft>
              <a:buSzPts val="2400"/>
              <a:defRPr/>
            </a:pPr>
            <a:r>
              <a:rPr lang="en-US" dirty="0">
                <a:solidFill>
                  <a:srgbClr val="000000"/>
                </a:solidFill>
                <a:latin typeface="Arial (Body)"/>
                <a:ea typeface="Arial" charset="0"/>
              </a:rPr>
              <a:t>Explores perspectives</a:t>
            </a:r>
          </a:p>
          <a:p>
            <a:pPr marL="741553" lvl="1" indent="-284353" eaLnBrk="0" fontAlgn="base" hangingPunct="0">
              <a:spcAft>
                <a:spcPct val="0"/>
              </a:spcAft>
              <a:buSzPts val="2400"/>
              <a:defRPr/>
            </a:pPr>
            <a:r>
              <a:rPr lang="en-US" dirty="0">
                <a:solidFill>
                  <a:srgbClr val="000000"/>
                </a:solidFill>
                <a:latin typeface="Arial (Body)"/>
                <a:ea typeface="Arial" charset="0"/>
              </a:rPr>
              <a:t>Does not focus on patterns of interaction</a:t>
            </a:r>
          </a:p>
          <a:p>
            <a:pPr marL="741553" lvl="1" indent="-284353" eaLnBrk="0" fontAlgn="base" hangingPunct="0">
              <a:spcAft>
                <a:spcPct val="0"/>
              </a:spcAft>
              <a:buSzPts val="2400"/>
              <a:defRPr/>
            </a:pPr>
            <a:r>
              <a:rPr lang="en-US" dirty="0">
                <a:solidFill>
                  <a:srgbClr val="000000"/>
                </a:solidFill>
                <a:latin typeface="Arial (Body)"/>
                <a:ea typeface="Arial" charset="0"/>
              </a:rPr>
              <a:t>Social </a:t>
            </a:r>
            <a:r>
              <a:rPr lang="en-US" dirty="0" smtClean="0">
                <a:solidFill>
                  <a:srgbClr val="000000"/>
                </a:solidFill>
                <a:latin typeface="Arial (Body)"/>
                <a:ea typeface="Arial" charset="0"/>
              </a:rPr>
              <a:t>constructionism </a:t>
            </a:r>
            <a:r>
              <a:rPr lang="en-US" dirty="0">
                <a:solidFill>
                  <a:srgbClr val="000000"/>
                </a:solidFill>
                <a:latin typeface="Arial (Body)"/>
                <a:ea typeface="Arial" charset="0"/>
              </a:rPr>
              <a:t>adds interaction</a:t>
            </a:r>
          </a:p>
          <a:p>
            <a:pPr marL="255651" lvl="0" indent="-255651" eaLnBrk="0" fontAlgn="base" hangingPunct="0">
              <a:spcAft>
                <a:spcPct val="0"/>
              </a:spcAft>
              <a:buSzPts val="2400"/>
              <a:tabLst/>
              <a:defRPr/>
            </a:pPr>
            <a:r>
              <a:rPr lang="en-US" dirty="0">
                <a:solidFill>
                  <a:srgbClr val="000000"/>
                </a:solidFill>
                <a:latin typeface="Arial (Body)"/>
              </a:rPr>
              <a:t>Narrative Therapy</a:t>
            </a:r>
          </a:p>
          <a:p>
            <a:pPr marL="741553" lvl="1" indent="-284353" eaLnBrk="0" fontAlgn="base" hangingPunct="0">
              <a:spcAft>
                <a:spcPct val="0"/>
              </a:spcAft>
              <a:buSzPts val="2400"/>
              <a:defRPr/>
            </a:pPr>
            <a:r>
              <a:rPr lang="en-US" dirty="0">
                <a:solidFill>
                  <a:srgbClr val="000000"/>
                </a:solidFill>
                <a:latin typeface="Arial (Body)"/>
                <a:ea typeface="Arial" charset="0"/>
              </a:rPr>
              <a:t>How experience creates expectations</a:t>
            </a:r>
          </a:p>
          <a:p>
            <a:pPr marL="741553" lvl="1" indent="-284353" eaLnBrk="0" fontAlgn="base" hangingPunct="0">
              <a:spcAft>
                <a:spcPct val="0"/>
              </a:spcAft>
              <a:buSzPts val="2400"/>
              <a:defRPr/>
            </a:pPr>
            <a:r>
              <a:rPr lang="en-US" dirty="0">
                <a:solidFill>
                  <a:srgbClr val="000000"/>
                </a:solidFill>
                <a:latin typeface="Arial (Body)"/>
                <a:ea typeface="Arial" charset="0"/>
              </a:rPr>
              <a:t>How expectations form our self concept</a:t>
            </a:r>
          </a:p>
        </p:txBody>
      </p:sp>
    </p:spTree>
    <p:extLst>
      <p:ext uri="{BB962C8B-B14F-4D97-AF65-F5344CB8AC3E}">
        <p14:creationId xmlns:p14="http://schemas.microsoft.com/office/powerpoint/2010/main" val="37413505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Issues in Family </a:t>
            </a:r>
            <a:r>
              <a:rPr lang="en-US" altLang="en-US" dirty="0" smtClean="0"/>
              <a:t>Therapy </a:t>
            </a:r>
            <a:r>
              <a:rPr lang="en-US" altLang="en-US" sz="2000" b="0" dirty="0" smtClean="0">
                <a:ea typeface="MS PGothic" panose="020B0600070205080204" pitchFamily="34" charset="-128"/>
              </a:rPr>
              <a:t>(1 </a:t>
            </a:r>
            <a:r>
              <a:rPr lang="en-US" altLang="en-US" sz="2000" b="0" dirty="0">
                <a:ea typeface="MS PGothic" panose="020B0600070205080204" pitchFamily="34" charset="-128"/>
              </a:rPr>
              <a:t>of </a:t>
            </a:r>
            <a:r>
              <a:rPr lang="en-US" altLang="en-US" sz="2000" b="0" dirty="0" smtClean="0">
                <a:ea typeface="MS PGothic" panose="020B0600070205080204" pitchFamily="34" charset="-128"/>
              </a:rPr>
              <a:t>3)</a:t>
            </a:r>
            <a:endParaRPr lang="en-AU" sz="2000" dirty="0"/>
          </a:p>
        </p:txBody>
      </p:sp>
      <p:sp>
        <p:nvSpPr>
          <p:cNvPr id="3" name="Content Placeholder 2"/>
          <p:cNvSpPr>
            <a:spLocks noGrp="1"/>
          </p:cNvSpPr>
          <p:nvPr>
            <p:ph sz="quarter" idx="13"/>
          </p:nvPr>
        </p:nvSpPr>
        <p:spPr/>
        <p:txBody>
          <a:bodyPr/>
          <a:lstStyle/>
          <a:p>
            <a:pPr marL="255651" lvl="0" indent="-255651" eaLnBrk="0" fontAlgn="base" hangingPunct="0">
              <a:spcAft>
                <a:spcPct val="0"/>
              </a:spcAft>
              <a:buSzPts val="2400"/>
              <a:tabLst/>
              <a:defRPr/>
            </a:pPr>
            <a:r>
              <a:rPr lang="en-US" dirty="0">
                <a:solidFill>
                  <a:srgbClr val="000000"/>
                </a:solidFill>
                <a:latin typeface="Arial (Body)"/>
              </a:rPr>
              <a:t>Family Violence</a:t>
            </a:r>
          </a:p>
          <a:p>
            <a:pPr marL="741553" lvl="1" indent="-284353" eaLnBrk="0" fontAlgn="base" hangingPunct="0">
              <a:spcAft>
                <a:spcPct val="0"/>
              </a:spcAft>
              <a:buSzPts val="2400"/>
              <a:defRPr/>
            </a:pPr>
            <a:r>
              <a:rPr lang="en-US" dirty="0">
                <a:solidFill>
                  <a:srgbClr val="000000"/>
                </a:solidFill>
                <a:latin typeface="Arial (Body)"/>
                <a:ea typeface="Arial" charset="0"/>
              </a:rPr>
              <a:t>Domestic violence </a:t>
            </a:r>
            <a:r>
              <a:rPr lang="en-US" dirty="0">
                <a:solidFill>
                  <a:srgbClr val="000000"/>
                </a:solidFill>
                <a:latin typeface="Arial (Body)"/>
                <a:ea typeface="Arial" charset="0"/>
                <a:sym typeface="Wingdings" charset="0"/>
              </a:rPr>
              <a:t>is a major public health problem</a:t>
            </a:r>
          </a:p>
          <a:p>
            <a:pPr marL="255651" lvl="0" indent="-255651" eaLnBrk="0" fontAlgn="base" hangingPunct="0">
              <a:spcAft>
                <a:spcPct val="0"/>
              </a:spcAft>
              <a:buSzPts val="2400"/>
              <a:tabLst/>
              <a:defRPr/>
            </a:pPr>
            <a:r>
              <a:rPr lang="en-US" dirty="0">
                <a:solidFill>
                  <a:srgbClr val="000000"/>
                </a:solidFill>
                <a:latin typeface="Arial (Body)"/>
              </a:rPr>
              <a:t>Race</a:t>
            </a:r>
          </a:p>
          <a:p>
            <a:pPr marL="741553" lvl="1" indent="-284353" eaLnBrk="0" fontAlgn="base" hangingPunct="0">
              <a:spcAft>
                <a:spcPct val="0"/>
              </a:spcAft>
              <a:buSzPts val="2400"/>
              <a:defRPr/>
            </a:pPr>
            <a:r>
              <a:rPr lang="en-US" dirty="0">
                <a:solidFill>
                  <a:srgbClr val="000000"/>
                </a:solidFill>
                <a:latin typeface="Arial (Body)"/>
                <a:ea typeface="Arial" charset="0"/>
              </a:rPr>
              <a:t>Requires understanding of reluctance to engage in treatment</a:t>
            </a:r>
          </a:p>
          <a:p>
            <a:pPr marL="741553" lvl="1" indent="-284353" eaLnBrk="0" fontAlgn="base" hangingPunct="0">
              <a:spcAft>
                <a:spcPct val="0"/>
              </a:spcAft>
              <a:buSzPts val="2400"/>
              <a:defRPr/>
            </a:pPr>
            <a:r>
              <a:rPr lang="en-US" dirty="0">
                <a:solidFill>
                  <a:srgbClr val="000000"/>
                </a:solidFill>
                <a:latin typeface="Arial (Body)"/>
                <a:ea typeface="Arial" charset="0"/>
              </a:rPr>
              <a:t>Must face personal attitudes about race, class, and poverty</a:t>
            </a:r>
          </a:p>
        </p:txBody>
      </p:sp>
    </p:spTree>
    <p:extLst>
      <p:ext uri="{BB962C8B-B14F-4D97-AF65-F5344CB8AC3E}">
        <p14:creationId xmlns:p14="http://schemas.microsoft.com/office/powerpoint/2010/main" val="11698291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Issues in Family </a:t>
            </a:r>
            <a:r>
              <a:rPr lang="en-US" altLang="en-US" dirty="0" smtClean="0"/>
              <a:t>Therapy </a:t>
            </a:r>
            <a:r>
              <a:rPr lang="en-US" altLang="en-US" sz="2000" b="0" dirty="0" smtClean="0">
                <a:ea typeface="MS PGothic" panose="020B0600070205080204" pitchFamily="34" charset="-128"/>
              </a:rPr>
              <a:t>(2 </a:t>
            </a:r>
            <a:r>
              <a:rPr lang="en-US" altLang="en-US" sz="2000" b="0" dirty="0">
                <a:ea typeface="MS PGothic" panose="020B0600070205080204" pitchFamily="34" charset="-128"/>
              </a:rPr>
              <a:t>of </a:t>
            </a:r>
            <a:r>
              <a:rPr lang="en-US" altLang="en-US" sz="2000" b="0" dirty="0" smtClean="0">
                <a:ea typeface="MS PGothic" panose="020B0600070205080204" pitchFamily="34" charset="-128"/>
              </a:rPr>
              <a:t>3)</a:t>
            </a:r>
            <a:endParaRPr lang="en-AU" sz="2000" dirty="0"/>
          </a:p>
        </p:txBody>
      </p:sp>
      <p:sp>
        <p:nvSpPr>
          <p:cNvPr id="3" name="Content Placeholder 2"/>
          <p:cNvSpPr>
            <a:spLocks noGrp="1"/>
          </p:cNvSpPr>
          <p:nvPr>
            <p:ph sz="quarter" idx="13"/>
          </p:nvPr>
        </p:nvSpPr>
        <p:spPr>
          <a:xfrm>
            <a:off x="457200" y="1556326"/>
            <a:ext cx="8080513" cy="4434275"/>
          </a:xfrm>
        </p:spPr>
        <p:txBody>
          <a:bodyPr/>
          <a:lstStyle/>
          <a:p>
            <a:pPr lvl="0" eaLnBrk="0" fontAlgn="base" hangingPunct="0">
              <a:spcAft>
                <a:spcPct val="0"/>
              </a:spcAft>
              <a:buSzPts val="2400"/>
              <a:tabLst/>
            </a:pPr>
            <a:r>
              <a:rPr lang="en-US" altLang="en-US" dirty="0">
                <a:solidFill>
                  <a:srgbClr val="000000"/>
                </a:solidFill>
                <a:latin typeface="Arial (Body)"/>
              </a:rPr>
              <a:t>Multiculturalism</a:t>
            </a:r>
          </a:p>
          <a:p>
            <a:pPr marL="741553" lvl="1" indent="-284353" eaLnBrk="0" fontAlgn="base" hangingPunct="0">
              <a:spcAft>
                <a:spcPct val="0"/>
              </a:spcAft>
              <a:buSzPts val="2400"/>
            </a:pPr>
            <a:r>
              <a:rPr lang="en-US" altLang="en-US" dirty="0">
                <a:solidFill>
                  <a:srgbClr val="000000"/>
                </a:solidFill>
                <a:latin typeface="Arial (Body)"/>
                <a:cs typeface="Arial" panose="020B0604020202020204" pitchFamily="34" charset="0"/>
              </a:rPr>
              <a:t>Requires ethnic sensitivity and respect</a:t>
            </a:r>
          </a:p>
          <a:p>
            <a:pPr lvl="0" eaLnBrk="0" fontAlgn="base" hangingPunct="0">
              <a:spcAft>
                <a:spcPct val="0"/>
              </a:spcAft>
              <a:buSzPts val="2400"/>
              <a:tabLst/>
            </a:pPr>
            <a:r>
              <a:rPr lang="en-US" altLang="en-US" dirty="0">
                <a:solidFill>
                  <a:srgbClr val="000000"/>
                </a:solidFill>
                <a:latin typeface="Arial (Body)"/>
              </a:rPr>
              <a:t>Poverty and Social Class</a:t>
            </a:r>
          </a:p>
          <a:p>
            <a:pPr marL="741553" lvl="1" indent="-284353" eaLnBrk="0" fontAlgn="base" hangingPunct="0">
              <a:spcAft>
                <a:spcPct val="0"/>
              </a:spcAft>
              <a:buSzPts val="2400"/>
            </a:pPr>
            <a:r>
              <a:rPr lang="en-US" altLang="en-US" dirty="0">
                <a:solidFill>
                  <a:srgbClr val="000000"/>
                </a:solidFill>
                <a:latin typeface="Arial (Body)"/>
                <a:cs typeface="Arial" panose="020B0604020202020204" pitchFamily="34" charset="0"/>
              </a:rPr>
              <a:t>Understand implications of being </a:t>
            </a:r>
            <a:r>
              <a:rPr lang="en-IN" altLang="ja-JP" dirty="0">
                <a:solidFill>
                  <a:srgbClr val="000000"/>
                </a:solidFill>
                <a:latin typeface="Arial (Body)"/>
                <a:cs typeface="Arial" panose="020B0604020202020204" pitchFamily="34" charset="0"/>
              </a:rPr>
              <a:t>“</a:t>
            </a:r>
            <a:r>
              <a:rPr lang="en-US" altLang="ja-JP" dirty="0">
                <a:solidFill>
                  <a:srgbClr val="000000"/>
                </a:solidFill>
                <a:latin typeface="Arial (Body)"/>
                <a:cs typeface="Arial" panose="020B0604020202020204" pitchFamily="34" charset="0"/>
              </a:rPr>
              <a:t>poor</a:t>
            </a:r>
            <a:r>
              <a:rPr lang="en-IN" altLang="ja-JP" dirty="0">
                <a:solidFill>
                  <a:srgbClr val="000000"/>
                </a:solidFill>
                <a:latin typeface="Arial (Body)"/>
                <a:cs typeface="Arial" panose="020B0604020202020204" pitchFamily="34" charset="0"/>
              </a:rPr>
              <a:t>”</a:t>
            </a:r>
            <a:r>
              <a:rPr lang="en-US" altLang="ja-JP" dirty="0">
                <a:solidFill>
                  <a:srgbClr val="000000"/>
                </a:solidFill>
                <a:latin typeface="Arial (Body)"/>
                <a:cs typeface="Arial" panose="020B0604020202020204" pitchFamily="34" charset="0"/>
              </a:rPr>
              <a:t> in the United States</a:t>
            </a:r>
          </a:p>
          <a:p>
            <a:pPr eaLnBrk="0" fontAlgn="base" hangingPunct="0">
              <a:spcAft>
                <a:spcPct val="0"/>
              </a:spcAft>
              <a:buSzPts val="2400"/>
            </a:pPr>
            <a:r>
              <a:rPr lang="en-US" altLang="en-US" dirty="0">
                <a:solidFill>
                  <a:srgbClr val="000000"/>
                </a:solidFill>
                <a:latin typeface="Arial (Body)"/>
                <a:cs typeface="Arial" panose="020B0604020202020204" pitchFamily="34" charset="0"/>
              </a:rPr>
              <a:t>Immigration</a:t>
            </a:r>
          </a:p>
          <a:p>
            <a:pPr marL="741553" lvl="1" indent="-284353" eaLnBrk="0" fontAlgn="base" hangingPunct="0">
              <a:spcAft>
                <a:spcPct val="0"/>
              </a:spcAft>
              <a:buSzPts val="2400"/>
            </a:pPr>
            <a:r>
              <a:rPr lang="en-US" altLang="en-US" dirty="0">
                <a:solidFill>
                  <a:srgbClr val="000000"/>
                </a:solidFill>
                <a:latin typeface="Arial (Body)"/>
                <a:cs typeface="Arial" panose="020B0604020202020204" pitchFamily="34" charset="0"/>
              </a:rPr>
              <a:t>Acculturation and assimilation</a:t>
            </a:r>
          </a:p>
          <a:p>
            <a:pPr marL="741553" lvl="1" indent="-284353" eaLnBrk="0" fontAlgn="base" hangingPunct="0">
              <a:spcAft>
                <a:spcPct val="0"/>
              </a:spcAft>
              <a:buSzPts val="2400"/>
            </a:pPr>
            <a:r>
              <a:rPr lang="en-US" altLang="en-US" dirty="0">
                <a:solidFill>
                  <a:srgbClr val="000000"/>
                </a:solidFill>
                <a:latin typeface="Arial (Body)"/>
                <a:cs typeface="Arial" panose="020B0604020202020204" pitchFamily="34" charset="0"/>
              </a:rPr>
              <a:t>Critical to understand the effect, if any, immigration has had on immigrant clients</a:t>
            </a:r>
          </a:p>
        </p:txBody>
      </p:sp>
    </p:spTree>
    <p:extLst>
      <p:ext uri="{BB962C8B-B14F-4D97-AF65-F5344CB8AC3E}">
        <p14:creationId xmlns:p14="http://schemas.microsoft.com/office/powerpoint/2010/main" val="8091181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Issues in Family </a:t>
            </a:r>
            <a:r>
              <a:rPr lang="en-US" altLang="en-US" dirty="0" smtClean="0"/>
              <a:t>Therapy </a:t>
            </a:r>
            <a:r>
              <a:rPr lang="en-US" altLang="en-US" sz="2000" b="0" dirty="0" smtClean="0">
                <a:ea typeface="MS PGothic" panose="020B0600070205080204" pitchFamily="34" charset="-128"/>
              </a:rPr>
              <a:t>(3 </a:t>
            </a:r>
            <a:r>
              <a:rPr lang="en-US" altLang="en-US" sz="2000" b="0" dirty="0">
                <a:ea typeface="MS PGothic" panose="020B0600070205080204" pitchFamily="34" charset="-128"/>
              </a:rPr>
              <a:t>of </a:t>
            </a:r>
            <a:r>
              <a:rPr lang="en-US" altLang="en-US" sz="2000" b="0" dirty="0" smtClean="0">
                <a:ea typeface="MS PGothic" panose="020B0600070205080204" pitchFamily="34" charset="-128"/>
              </a:rPr>
              <a:t>3)</a:t>
            </a:r>
            <a:endParaRPr lang="en-AU" sz="2000" dirty="0"/>
          </a:p>
        </p:txBody>
      </p:sp>
      <p:sp>
        <p:nvSpPr>
          <p:cNvPr id="3" name="Content Placeholder 2"/>
          <p:cNvSpPr>
            <a:spLocks noGrp="1"/>
          </p:cNvSpPr>
          <p:nvPr>
            <p:ph sz="quarter" idx="13"/>
          </p:nvPr>
        </p:nvSpPr>
        <p:spPr>
          <a:xfrm>
            <a:off x="457200" y="1556326"/>
            <a:ext cx="8080513" cy="4434275"/>
          </a:xfrm>
        </p:spPr>
        <p:txBody>
          <a:bodyPr/>
          <a:lstStyle/>
          <a:p>
            <a:pPr marL="255651" lvl="0" indent="-255651" eaLnBrk="0" fontAlgn="base" hangingPunct="0">
              <a:spcAft>
                <a:spcPct val="0"/>
              </a:spcAft>
              <a:buSzPts val="2400"/>
              <a:tabLst/>
            </a:pPr>
            <a:r>
              <a:rPr lang="en-US" altLang="en-US" dirty="0">
                <a:solidFill>
                  <a:srgbClr val="000000"/>
                </a:solidFill>
                <a:latin typeface="Arial (Body)"/>
              </a:rPr>
              <a:t>Gay and Lesbian Rights</a:t>
            </a:r>
          </a:p>
          <a:p>
            <a:pPr marL="741553" lvl="1" indent="-284353" eaLnBrk="0" fontAlgn="base" hangingPunct="0">
              <a:spcAft>
                <a:spcPct val="0"/>
              </a:spcAft>
              <a:buSzPts val="2400"/>
            </a:pPr>
            <a:r>
              <a:rPr lang="en-US" altLang="en-US" dirty="0">
                <a:solidFill>
                  <a:srgbClr val="000000"/>
                </a:solidFill>
                <a:latin typeface="Arial (Body)"/>
                <a:cs typeface="Arial" panose="020B0604020202020204" pitchFamily="34" charset="0"/>
              </a:rPr>
              <a:t>Tides are shifting more rapidly than ever, but discrimination remains</a:t>
            </a:r>
          </a:p>
          <a:p>
            <a:pPr marL="741553" lvl="1" indent="-284353" eaLnBrk="0" fontAlgn="base" hangingPunct="0">
              <a:spcAft>
                <a:spcPct val="0"/>
              </a:spcAft>
              <a:buSzPts val="2400"/>
            </a:pPr>
            <a:r>
              <a:rPr lang="en-US" altLang="en-US" dirty="0">
                <a:solidFill>
                  <a:srgbClr val="000000"/>
                </a:solidFill>
                <a:latin typeface="Arial (Body)"/>
                <a:cs typeface="Arial" panose="020B0604020202020204" pitchFamily="34" charset="0"/>
              </a:rPr>
              <a:t>Understand struggles and unique issues</a:t>
            </a:r>
          </a:p>
          <a:p>
            <a:pPr marL="255651" lvl="0" indent="-255651" eaLnBrk="0" fontAlgn="base" hangingPunct="0">
              <a:spcAft>
                <a:spcPct val="0"/>
              </a:spcAft>
              <a:buSzPts val="2400"/>
              <a:tabLst/>
            </a:pPr>
            <a:r>
              <a:rPr lang="en-US" altLang="en-US" dirty="0">
                <a:solidFill>
                  <a:srgbClr val="000000"/>
                </a:solidFill>
                <a:latin typeface="Arial (Body)"/>
              </a:rPr>
              <a:t>Advances in Neuroscience</a:t>
            </a:r>
          </a:p>
        </p:txBody>
      </p:sp>
    </p:spTree>
    <p:extLst>
      <p:ext uri="{BB962C8B-B14F-4D97-AF65-F5344CB8AC3E}">
        <p14:creationId xmlns:p14="http://schemas.microsoft.com/office/powerpoint/2010/main" val="16526438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Spirituality and Religion</a:t>
            </a:r>
            <a:endParaRPr lang="en-IN" dirty="0"/>
          </a:p>
        </p:txBody>
      </p:sp>
      <p:sp>
        <p:nvSpPr>
          <p:cNvPr id="3" name="Content Placeholder 2"/>
          <p:cNvSpPr>
            <a:spLocks noGrp="1"/>
          </p:cNvSpPr>
          <p:nvPr>
            <p:ph sz="quarter" idx="13"/>
          </p:nvPr>
        </p:nvSpPr>
        <p:spPr/>
        <p:txBody>
          <a:bodyPr/>
          <a:lstStyle/>
          <a:p>
            <a:pPr marL="255651" lvl="0" indent="-255651" eaLnBrk="0" fontAlgn="base" hangingPunct="0">
              <a:spcAft>
                <a:spcPct val="0"/>
              </a:spcAft>
              <a:buSzPts val="2400"/>
              <a:tabLst/>
            </a:pPr>
            <a:r>
              <a:rPr lang="en-US" altLang="en-US" dirty="0">
                <a:solidFill>
                  <a:srgbClr val="000000"/>
                </a:solidFill>
                <a:latin typeface="Arial (Body)"/>
              </a:rPr>
              <a:t>Religion was taboo in the therapy room.</a:t>
            </a:r>
          </a:p>
          <a:p>
            <a:pPr marL="741553" lvl="1" indent="-284353" eaLnBrk="0" fontAlgn="base" hangingPunct="0">
              <a:spcAft>
                <a:spcPct val="0"/>
              </a:spcAft>
              <a:buSzPts val="2400"/>
            </a:pPr>
            <a:r>
              <a:rPr lang="en-US" altLang="en-US" dirty="0">
                <a:solidFill>
                  <a:srgbClr val="000000"/>
                </a:solidFill>
                <a:latin typeface="Arial (Body)"/>
              </a:rPr>
              <a:t>Many training programs for graduate students fail to prepare for this discussion in the therapy room.</a:t>
            </a:r>
          </a:p>
          <a:p>
            <a:pPr marL="255651" lvl="0" indent="-255651" eaLnBrk="0" fontAlgn="base" hangingPunct="0">
              <a:spcAft>
                <a:spcPct val="0"/>
              </a:spcAft>
              <a:buSzPts val="2400"/>
              <a:tabLst/>
            </a:pPr>
            <a:r>
              <a:rPr lang="en-US" altLang="en-US" dirty="0">
                <a:solidFill>
                  <a:srgbClr val="000000"/>
                </a:solidFill>
                <a:latin typeface="Arial (Body)"/>
              </a:rPr>
              <a:t>Clients’ religion can be effective if incorporated in treatment.</a:t>
            </a:r>
          </a:p>
          <a:p>
            <a:pPr marL="255651" lvl="0" indent="-255651" eaLnBrk="0" fontAlgn="base" hangingPunct="0">
              <a:spcAft>
                <a:spcPct val="0"/>
              </a:spcAft>
              <a:buSzPts val="2400"/>
              <a:tabLst/>
            </a:pPr>
            <a:r>
              <a:rPr lang="en-US" altLang="en-US" dirty="0">
                <a:solidFill>
                  <a:srgbClr val="000000"/>
                </a:solidFill>
                <a:latin typeface="Arial (Body)"/>
              </a:rPr>
              <a:t>Assessment is important.</a:t>
            </a:r>
          </a:p>
          <a:p>
            <a:pPr marL="255651" lvl="0" indent="-255651" eaLnBrk="0" fontAlgn="base" hangingPunct="0">
              <a:spcAft>
                <a:spcPct val="0"/>
              </a:spcAft>
              <a:buSzPts val="2400"/>
              <a:tabLst/>
            </a:pPr>
            <a:r>
              <a:rPr lang="en-US" altLang="en-US" dirty="0">
                <a:solidFill>
                  <a:srgbClr val="000000"/>
                </a:solidFill>
                <a:latin typeface="Arial (Body)"/>
              </a:rPr>
              <a:t>Countertransference is common</a:t>
            </a:r>
            <a:r>
              <a:rPr lang="en-US" altLang="en-US" dirty="0" smtClean="0">
                <a:solidFill>
                  <a:srgbClr val="000000"/>
                </a:solidFill>
                <a:latin typeface="Arial (Body)"/>
              </a:rPr>
              <a:t>.</a:t>
            </a:r>
            <a:endParaRPr lang="en-US" altLang="en-US" dirty="0">
              <a:solidFill>
                <a:srgbClr val="000000"/>
              </a:solidFill>
              <a:latin typeface="Arial (Body)"/>
            </a:endParaRPr>
          </a:p>
        </p:txBody>
      </p:sp>
    </p:spTree>
    <p:extLst>
      <p:ext uri="{BB962C8B-B14F-4D97-AF65-F5344CB8AC3E}">
        <p14:creationId xmlns:p14="http://schemas.microsoft.com/office/powerpoint/2010/main" val="2494937078"/>
      </p:ext>
    </p:extLst>
  </p:cSld>
  <p:clrMapOvr>
    <a:masterClrMapping/>
  </p:clrMapOvr>
  <p:timing>
    <p:tnLst>
      <p:par>
        <p:cTn id="1" dur="indefinite" restart="never" nodeType="tmRoot"/>
      </p:par>
    </p:tnLst>
  </p:timing>
</p:sld>
</file>

<file path=ppt/theme/theme1.xml><?xml version="1.0" encoding="utf-8"?>
<a:theme xmlns:a="http://schemas.openxmlformats.org/drawingml/2006/main" name="508 Lecture">
  <a:themeElements>
    <a:clrScheme name="Custom 7">
      <a:dk1>
        <a:srgbClr val="000000"/>
      </a:dk1>
      <a:lt1>
        <a:srgbClr val="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508 Lecture">
  <a:themeElements>
    <a:clrScheme name="Custom 7">
      <a:dk1>
        <a:srgbClr val="000000"/>
      </a:dk1>
      <a:lt1>
        <a:srgbClr val="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11191</TotalTime>
  <Words>878</Words>
  <Application>Microsoft Office PowerPoint</Application>
  <PresentationFormat>On-screen Show (4:3)</PresentationFormat>
  <Paragraphs>93</Paragraphs>
  <Slides>15</Slides>
  <Notes>2</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15</vt:i4>
      </vt:variant>
    </vt:vector>
  </HeadingPairs>
  <TitlesOfParts>
    <vt:vector size="27" baseType="lpstr">
      <vt:lpstr>MS PGothic</vt:lpstr>
      <vt:lpstr>MS PGothic</vt:lpstr>
      <vt:lpstr>Arial</vt:lpstr>
      <vt:lpstr>Arial (Body)</vt:lpstr>
      <vt:lpstr>Arial (Headings)</vt:lpstr>
      <vt:lpstr>Noto Sans Symbols</vt:lpstr>
      <vt:lpstr>Segoe UI Symbol</vt:lpstr>
      <vt:lpstr>Times New Roman</vt:lpstr>
      <vt:lpstr>Verdana</vt:lpstr>
      <vt:lpstr>Wingdings</vt:lpstr>
      <vt:lpstr>508 Lecture</vt:lpstr>
      <vt:lpstr>1_508 Lecture</vt:lpstr>
      <vt:lpstr>Family Therapy: Concepts and Methods</vt:lpstr>
      <vt:lpstr>Learning Outcomes</vt:lpstr>
      <vt:lpstr>Family Therapy Today</vt:lpstr>
      <vt:lpstr>Feminist Family Therapy</vt:lpstr>
      <vt:lpstr>Social Constructivism and Narrative Therapy</vt:lpstr>
      <vt:lpstr>Issues in Family Therapy (1 of 3)</vt:lpstr>
      <vt:lpstr>Issues in Family Therapy (2 of 3)</vt:lpstr>
      <vt:lpstr>Issues in Family Therapy (3 of 3)</vt:lpstr>
      <vt:lpstr>Spirituality and Religion</vt:lpstr>
      <vt:lpstr>Sex and the Internet (1 of 2)</vt:lpstr>
      <vt:lpstr>Sex and the Internet (2 of 2)</vt:lpstr>
      <vt:lpstr>Technology and the Family</vt:lpstr>
      <vt:lpstr>Recommended Readings (1 of 2)</vt:lpstr>
      <vt:lpstr>Recommended Readings (2 of 2)</vt:lpstr>
      <vt:lpstr>Copyright</vt:lpstr>
    </vt:vector>
  </TitlesOfParts>
  <Company>Pearson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Family Therapy: Concepts and Methods, Twelfth Edition, Chapter 10, Family Therapy in the Twenty-First Century</dc:title>
  <dc:subject>Social Work / Family Therapy / Human Services</dc:subject>
  <dc:creator>Nichols/Davis</dc:creator>
  <cp:keywords>Family Therapy</cp:keywords>
  <cp:lastModifiedBy>Radhakrishnan, Rajendran</cp:lastModifiedBy>
  <cp:revision>1632</cp:revision>
  <dcterms:modified xsi:type="dcterms:W3CDTF">2020-01-02T14:52:38Z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ffisync_UniqueId">
    <vt:lpwstr>682739</vt:lpwstr>
  </property>
  <property fmtid="{D5CDD505-2E9C-101B-9397-08002B2CF9AE}" pid="3" name="Offisync_ServerID">
    <vt:lpwstr>7e960520-0e88-4f05-9fa0-24079b61e486</vt:lpwstr>
  </property>
  <property fmtid="{D5CDD505-2E9C-101B-9397-08002B2CF9AE}" pid="4" name="Offisync_UpdateToken">
    <vt:lpwstr>2</vt:lpwstr>
  </property>
  <property fmtid="{D5CDD505-2E9C-101B-9397-08002B2CF9AE}" pid="5" name="Jive_VersionGuid">
    <vt:lpwstr>2e874262-9747-49d3-bf1e-677aeb587663</vt:lpwstr>
  </property>
  <property fmtid="{D5CDD505-2E9C-101B-9397-08002B2CF9AE}" pid="6" name="Offisync_ProviderInitializationData">
    <vt:lpwstr>https://neo.pearson.com</vt:lpwstr>
  </property>
  <property fmtid="{D5CDD505-2E9C-101B-9397-08002B2CF9AE}" pid="7" name="Jive_LatestUserAccountName">
    <vt:lpwstr>joel</vt:lpwstr>
  </property>
</Properties>
</file>