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1"/>
  </p:sldMasterIdLst>
  <p:notesMasterIdLst>
    <p:notesMasterId r:id="rId15"/>
  </p:notesMasterIdLst>
  <p:sldIdLst>
    <p:sldId id="256" r:id="rId2"/>
    <p:sldId id="257" r:id="rId3"/>
    <p:sldId id="258" r:id="rId4"/>
    <p:sldId id="267" r:id="rId5"/>
    <p:sldId id="269" r:id="rId6"/>
    <p:sldId id="270" r:id="rId7"/>
    <p:sldId id="271" r:id="rId8"/>
    <p:sldId id="272" r:id="rId9"/>
    <p:sldId id="273" r:id="rId10"/>
    <p:sldId id="275" r:id="rId11"/>
    <p:sldId id="274" r:id="rId12"/>
    <p:sldId id="276" r:id="rId13"/>
    <p:sldId id="26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60"/>
  </p:normalViewPr>
  <p:slideViewPr>
    <p:cSldViewPr snapToGrid="0">
      <p:cViewPr varScale="1">
        <p:scale>
          <a:sx n="85" d="100"/>
          <a:sy n="85" d="100"/>
        </p:scale>
        <p:origin x="720" y="8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0E8CD9-2499-4FE1-B200-AA68E8014806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3194393-7AEC-4415-BDC6-A46EF5DBF0D9}" type="pres">
      <dgm:prSet presAssocID="{2D0E8CD9-2499-4FE1-B200-AA68E801480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EA10E3D3-9B15-4187-9AF0-9E80B932DCA0}" type="presOf" srcId="{2D0E8CD9-2499-4FE1-B200-AA68E8014806}" destId="{43194393-7AEC-4415-BDC6-A46EF5DBF0D9}" srcOrd="0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0E8CD9-2499-4FE1-B200-AA68E8014806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3194393-7AEC-4415-BDC6-A46EF5DBF0D9}" type="pres">
      <dgm:prSet presAssocID="{2D0E8CD9-2499-4FE1-B200-AA68E801480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EA10E3D3-9B15-4187-9AF0-9E80B932DCA0}" type="presOf" srcId="{2D0E8CD9-2499-4FE1-B200-AA68E8014806}" destId="{43194393-7AEC-4415-BDC6-A46EF5DBF0D9}" srcOrd="0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98DB7-58FF-4C3E-B7EC-816237D2E7B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6DCCF-5200-4E73-8057-CD5712C4D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1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DCCF-5200-4E73-8057-CD5712C4DA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03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DCCF-5200-4E73-8057-CD5712C4DA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39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DCCF-5200-4E73-8057-CD5712C4DA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06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DCCF-5200-4E73-8057-CD5712C4DA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92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DCCF-5200-4E73-8057-CD5712C4DA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08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DCCF-5200-4E73-8057-CD5712C4DA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92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DCCF-5200-4E73-8057-CD5712C4DA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1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DCCF-5200-4E73-8057-CD5712C4DA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43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DCCF-5200-4E73-8057-CD5712C4DA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4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DCCF-5200-4E73-8057-CD5712C4DA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81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DCCF-5200-4E73-8057-CD5712C4DA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06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DCCF-5200-4E73-8057-CD5712C4DA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63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286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741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895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562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548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614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03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183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835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50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957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698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56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91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85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60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845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41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654F3-765C-4AB6-B0BE-8DDB943A63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676401"/>
            <a:ext cx="6815669" cy="1710264"/>
          </a:xfrm>
        </p:spPr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5- Group Project (Name will be changed)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854A35-A2E2-43E4-9D0C-60B71F06EE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Lachelle Adams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Tineka Robinson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Christopher Cartwright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Sanchez</a:t>
            </a:r>
          </a:p>
        </p:txBody>
      </p:sp>
    </p:spTree>
    <p:extLst>
      <p:ext uri="{BB962C8B-B14F-4D97-AF65-F5344CB8AC3E}">
        <p14:creationId xmlns:p14="http://schemas.microsoft.com/office/powerpoint/2010/main" val="1416100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C2321-B8B8-48EE-8104-9AD86878B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Communication Continued..</a:t>
            </a:r>
            <a:br>
              <a:rPr lang="en-US" sz="3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Created by: John Sanchez</a:t>
            </a:r>
          </a:p>
        </p:txBody>
      </p:sp>
    </p:spTree>
    <p:extLst>
      <p:ext uri="{BB962C8B-B14F-4D97-AF65-F5344CB8AC3E}">
        <p14:creationId xmlns:p14="http://schemas.microsoft.com/office/powerpoint/2010/main" val="2603794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C2321-B8B8-48EE-8104-9AD86878B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Stakeholders</a:t>
            </a:r>
            <a:br>
              <a:rPr lang="en-US" sz="3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Created by: Lachelle Adams</a:t>
            </a:r>
          </a:p>
        </p:txBody>
      </p:sp>
    </p:spTree>
    <p:extLst>
      <p:ext uri="{BB962C8B-B14F-4D97-AF65-F5344CB8AC3E}">
        <p14:creationId xmlns:p14="http://schemas.microsoft.com/office/powerpoint/2010/main" val="2071730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C2321-B8B8-48EE-8104-9AD86878B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Conclusions/Recommendations</a:t>
            </a:r>
            <a:br>
              <a:rPr lang="en-US" sz="3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Created by: Lachelle Adams</a:t>
            </a:r>
          </a:p>
        </p:txBody>
      </p:sp>
    </p:spTree>
    <p:extLst>
      <p:ext uri="{BB962C8B-B14F-4D97-AF65-F5344CB8AC3E}">
        <p14:creationId xmlns:p14="http://schemas.microsoft.com/office/powerpoint/2010/main" val="1601971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7695A-0231-45A9-B738-B9CC316B0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16425-9558-4895-BAF6-9625758E3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2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AB618-706A-4941-B21B-4EC0B283F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Plan </a:t>
            </a:r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DB8F401D-456E-4985-BE55-205C34478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9829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C2321-B8B8-48EE-8104-9AD86878B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Scope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A5CD40DB-B7BC-4CA9-8AF5-A22FAE1718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4991074"/>
              </p:ext>
            </p:extLst>
          </p:nvPr>
        </p:nvGraphicFramePr>
        <p:xfrm>
          <a:off x="923925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35967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C2321-B8B8-48EE-8104-9AD86878B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Brief explanation of how project was organized 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A5CD40DB-B7BC-4CA9-8AF5-A22FAE1718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069765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36741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C2321-B8B8-48EE-8104-9AD86878B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Human Resources</a:t>
            </a:r>
            <a:br>
              <a:rPr lang="en-US" sz="3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Created by: Tineka Robinson</a:t>
            </a:r>
          </a:p>
        </p:txBody>
      </p:sp>
    </p:spTree>
    <p:extLst>
      <p:ext uri="{BB962C8B-B14F-4D97-AF65-F5344CB8AC3E}">
        <p14:creationId xmlns:p14="http://schemas.microsoft.com/office/powerpoint/2010/main" val="1534878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C2321-B8B8-48EE-8104-9AD86878B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Schedule</a:t>
            </a:r>
            <a:br>
              <a:rPr lang="en-US" sz="3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Created by: Tineka Robinson</a:t>
            </a:r>
          </a:p>
        </p:txBody>
      </p:sp>
    </p:spTree>
    <p:extLst>
      <p:ext uri="{BB962C8B-B14F-4D97-AF65-F5344CB8AC3E}">
        <p14:creationId xmlns:p14="http://schemas.microsoft.com/office/powerpoint/2010/main" val="702124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C2321-B8B8-48EE-8104-9AD86878B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Budget</a:t>
            </a:r>
            <a:br>
              <a:rPr lang="en-US" sz="3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Created by: Christopher Cartwright</a:t>
            </a:r>
          </a:p>
        </p:txBody>
      </p:sp>
    </p:spTree>
    <p:extLst>
      <p:ext uri="{BB962C8B-B14F-4D97-AF65-F5344CB8AC3E}">
        <p14:creationId xmlns:p14="http://schemas.microsoft.com/office/powerpoint/2010/main" val="3028466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C2321-B8B8-48EE-8104-9AD86878B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Risks</a:t>
            </a:r>
            <a:br>
              <a:rPr lang="en-US" sz="3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Created by: Christopher Cartwright</a:t>
            </a:r>
          </a:p>
        </p:txBody>
      </p:sp>
    </p:spTree>
    <p:extLst>
      <p:ext uri="{BB962C8B-B14F-4D97-AF65-F5344CB8AC3E}">
        <p14:creationId xmlns:p14="http://schemas.microsoft.com/office/powerpoint/2010/main" val="3618777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C2321-B8B8-48EE-8104-9AD86878B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Communication</a:t>
            </a:r>
            <a:br>
              <a:rPr lang="en-US" sz="3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Created by: John Sanchez</a:t>
            </a:r>
          </a:p>
        </p:txBody>
      </p:sp>
    </p:spTree>
    <p:extLst>
      <p:ext uri="{BB962C8B-B14F-4D97-AF65-F5344CB8AC3E}">
        <p14:creationId xmlns:p14="http://schemas.microsoft.com/office/powerpoint/2010/main" val="35679045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3328</TotalTime>
  <Words>111</Words>
  <Application>Microsoft Office PowerPoint</Application>
  <PresentationFormat>Widescreen</PresentationFormat>
  <Paragraphs>29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Garamond</vt:lpstr>
      <vt:lpstr>Times New Roman</vt:lpstr>
      <vt:lpstr>Organic</vt:lpstr>
      <vt:lpstr>Unit 5- Group Project (Name will be changed)</vt:lpstr>
      <vt:lpstr>Project Plan </vt:lpstr>
      <vt:lpstr>Project Scope</vt:lpstr>
      <vt:lpstr>Brief explanation of how project was organized </vt:lpstr>
      <vt:lpstr>Project Human Resources Created by: Tineka Robinson</vt:lpstr>
      <vt:lpstr>Project Schedule Created by: Tineka Robinson</vt:lpstr>
      <vt:lpstr>Project Budget Created by: Christopher Cartwright</vt:lpstr>
      <vt:lpstr>Project Risks Created by: Christopher Cartwright</vt:lpstr>
      <vt:lpstr>Project Communication Created by: John Sanchez</vt:lpstr>
      <vt:lpstr>Project Communication Continued.. Created by: John Sanchez</vt:lpstr>
      <vt:lpstr>Project Stakeholders Created by: Lachelle Adams</vt:lpstr>
      <vt:lpstr>Project Conclusions/Recommendations Created by: Lachelle Adams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Balanced Scorecard</dc:title>
  <dc:creator>Lachelle Adams</dc:creator>
  <cp:lastModifiedBy>john sanchez</cp:lastModifiedBy>
  <cp:revision>234</cp:revision>
  <dcterms:created xsi:type="dcterms:W3CDTF">2019-09-16T23:44:49Z</dcterms:created>
  <dcterms:modified xsi:type="dcterms:W3CDTF">2020-08-11T02:57:48Z</dcterms:modified>
</cp:coreProperties>
</file>